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A3C"/>
    <a:srgbClr val="F69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5C3CC-8AD2-4BC7-AD9C-865AD312B028}" v="1" dt="2024-11-28T13:12:33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napToGrid="0">
      <p:cViewPr>
        <p:scale>
          <a:sx n="75" d="100"/>
          <a:sy n="75" d="100"/>
        </p:scale>
        <p:origin x="208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66A5C3CC-8AD2-4BC7-AD9C-865AD312B028}"/>
    <pc:docChg chg="custSel addSld modSld">
      <pc:chgData name="Pablo Garcia" userId="45d086511dae29ac" providerId="LiveId" clId="{66A5C3CC-8AD2-4BC7-AD9C-865AD312B028}" dt="2024-11-28T13:15:18.979" v="41" actId="1036"/>
      <pc:docMkLst>
        <pc:docMk/>
      </pc:docMkLst>
      <pc:sldChg chg="addSp delSp modSp add mod">
        <pc:chgData name="Pablo Garcia" userId="45d086511dae29ac" providerId="LiveId" clId="{66A5C3CC-8AD2-4BC7-AD9C-865AD312B028}" dt="2024-11-28T13:12:33.130" v="11" actId="164"/>
        <pc:sldMkLst>
          <pc:docMk/>
          <pc:sldMk cId="1392844263" sldId="257"/>
        </pc:sldMkLst>
        <pc:spChg chg="mod">
          <ac:chgData name="Pablo Garcia" userId="45d086511dae29ac" providerId="LiveId" clId="{66A5C3CC-8AD2-4BC7-AD9C-865AD312B028}" dt="2024-11-28T13:12:33.130" v="11" actId="164"/>
          <ac:spMkLst>
            <pc:docMk/>
            <pc:sldMk cId="1392844263" sldId="257"/>
            <ac:spMk id="4" creationId="{7684F0CB-75A1-8199-1119-AF9045F6C7C5}"/>
          </ac:spMkLst>
        </pc:spChg>
        <pc:spChg chg="mod">
          <ac:chgData name="Pablo Garcia" userId="45d086511dae29ac" providerId="LiveId" clId="{66A5C3CC-8AD2-4BC7-AD9C-865AD312B028}" dt="2024-11-28T13:12:33.130" v="11" actId="164"/>
          <ac:spMkLst>
            <pc:docMk/>
            <pc:sldMk cId="1392844263" sldId="257"/>
            <ac:spMk id="6" creationId="{5712835C-3152-440A-CE59-A9458ABCF1DA}"/>
          </ac:spMkLst>
        </pc:spChg>
        <pc:spChg chg="mod">
          <ac:chgData name="Pablo Garcia" userId="45d086511dae29ac" providerId="LiveId" clId="{66A5C3CC-8AD2-4BC7-AD9C-865AD312B028}" dt="2024-11-28T13:12:33.130" v="11" actId="164"/>
          <ac:spMkLst>
            <pc:docMk/>
            <pc:sldMk cId="1392844263" sldId="257"/>
            <ac:spMk id="7" creationId="{B5745ACA-0EFA-2A38-AC5A-285F34453F25}"/>
          </ac:spMkLst>
        </pc:spChg>
        <pc:spChg chg="del">
          <ac:chgData name="Pablo Garcia" userId="45d086511dae29ac" providerId="LiveId" clId="{66A5C3CC-8AD2-4BC7-AD9C-865AD312B028}" dt="2024-11-28T13:11:53.764" v="1" actId="478"/>
          <ac:spMkLst>
            <pc:docMk/>
            <pc:sldMk cId="1392844263" sldId="257"/>
            <ac:spMk id="8" creationId="{8E8A2DD3-0542-ADC9-EEAB-04D03F0C683D}"/>
          </ac:spMkLst>
        </pc:spChg>
        <pc:spChg chg="mod">
          <ac:chgData name="Pablo Garcia" userId="45d086511dae29ac" providerId="LiveId" clId="{66A5C3CC-8AD2-4BC7-AD9C-865AD312B028}" dt="2024-11-28T13:12:33.130" v="11" actId="164"/>
          <ac:spMkLst>
            <pc:docMk/>
            <pc:sldMk cId="1392844263" sldId="257"/>
            <ac:spMk id="9" creationId="{11D3BBC9-22E8-C44A-0E76-7E1A7B8972AB}"/>
          </ac:spMkLst>
        </pc:spChg>
        <pc:grpChg chg="add mod">
          <ac:chgData name="Pablo Garcia" userId="45d086511dae29ac" providerId="LiveId" clId="{66A5C3CC-8AD2-4BC7-AD9C-865AD312B028}" dt="2024-11-28T13:12:33.130" v="11" actId="164"/>
          <ac:grpSpMkLst>
            <pc:docMk/>
            <pc:sldMk cId="1392844263" sldId="257"/>
            <ac:grpSpMk id="2" creationId="{40B4D9D2-5B65-015B-5886-921CC0A8228B}"/>
          </ac:grpSpMkLst>
        </pc:grpChg>
      </pc:sldChg>
      <pc:sldChg chg="delSp modSp add mod">
        <pc:chgData name="Pablo Garcia" userId="45d086511dae29ac" providerId="LiveId" clId="{66A5C3CC-8AD2-4BC7-AD9C-865AD312B028}" dt="2024-11-28T13:13:49.248" v="35" actId="478"/>
        <pc:sldMkLst>
          <pc:docMk/>
          <pc:sldMk cId="3217341530" sldId="258"/>
        </pc:sldMkLst>
        <pc:spChg chg="del">
          <ac:chgData name="Pablo Garcia" userId="45d086511dae29ac" providerId="LiveId" clId="{66A5C3CC-8AD2-4BC7-AD9C-865AD312B028}" dt="2024-11-28T13:13:42.632" v="13" actId="478"/>
          <ac:spMkLst>
            <pc:docMk/>
            <pc:sldMk cId="3217341530" sldId="258"/>
            <ac:spMk id="4" creationId="{D4D0B01E-03CB-B26D-7966-25F76B289D7C}"/>
          </ac:spMkLst>
        </pc:spChg>
        <pc:spChg chg="del">
          <ac:chgData name="Pablo Garcia" userId="45d086511dae29ac" providerId="LiveId" clId="{66A5C3CC-8AD2-4BC7-AD9C-865AD312B028}" dt="2024-11-28T13:13:44.071" v="15" actId="478"/>
          <ac:spMkLst>
            <pc:docMk/>
            <pc:sldMk cId="3217341530" sldId="258"/>
            <ac:spMk id="6" creationId="{DD2DC3B1-EC35-B80B-B0D4-B5087A0D4219}"/>
          </ac:spMkLst>
        </pc:spChg>
        <pc:spChg chg="del">
          <ac:chgData name="Pablo Garcia" userId="45d086511dae29ac" providerId="LiveId" clId="{66A5C3CC-8AD2-4BC7-AD9C-865AD312B028}" dt="2024-11-28T13:13:43.289" v="14" actId="478"/>
          <ac:spMkLst>
            <pc:docMk/>
            <pc:sldMk cId="3217341530" sldId="258"/>
            <ac:spMk id="7" creationId="{E1EA9AE5-6DD7-8F37-7EBC-67FCFEB95C4C}"/>
          </ac:spMkLst>
        </pc:spChg>
        <pc:spChg chg="mod">
          <ac:chgData name="Pablo Garcia" userId="45d086511dae29ac" providerId="LiveId" clId="{66A5C3CC-8AD2-4BC7-AD9C-865AD312B028}" dt="2024-11-28T13:13:46.573" v="33" actId="1036"/>
          <ac:spMkLst>
            <pc:docMk/>
            <pc:sldMk cId="3217341530" sldId="258"/>
            <ac:spMk id="8" creationId="{604EBFBF-0D8A-1A6B-0D37-F272768A8BE4}"/>
          </ac:spMkLst>
        </pc:spChg>
        <pc:spChg chg="del mod">
          <ac:chgData name="Pablo Garcia" userId="45d086511dae29ac" providerId="LiveId" clId="{66A5C3CC-8AD2-4BC7-AD9C-865AD312B028}" dt="2024-11-28T13:13:49.248" v="35" actId="478"/>
          <ac:spMkLst>
            <pc:docMk/>
            <pc:sldMk cId="3217341530" sldId="258"/>
            <ac:spMk id="9" creationId="{2C9474F0-2B3B-6023-E092-7B4B20CF3378}"/>
          </ac:spMkLst>
        </pc:spChg>
      </pc:sldChg>
      <pc:sldChg chg="modSp add mod">
        <pc:chgData name="Pablo Garcia" userId="45d086511dae29ac" providerId="LiveId" clId="{66A5C3CC-8AD2-4BC7-AD9C-865AD312B028}" dt="2024-11-28T13:15:18.979" v="41" actId="1036"/>
        <pc:sldMkLst>
          <pc:docMk/>
          <pc:sldMk cId="2312974439" sldId="259"/>
        </pc:sldMkLst>
        <pc:spChg chg="mod">
          <ac:chgData name="Pablo Garcia" userId="45d086511dae29ac" providerId="LiveId" clId="{66A5C3CC-8AD2-4BC7-AD9C-865AD312B028}" dt="2024-11-28T13:15:18.979" v="41" actId="1036"/>
          <ac:spMkLst>
            <pc:docMk/>
            <pc:sldMk cId="2312974439" sldId="259"/>
            <ac:spMk id="8" creationId="{D7EF6356-ED6D-97D0-CAC4-1A3BDCEDC2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7150-C9E8-5B18-B9EF-63A6B0CB8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DC5F1-3C8D-61E7-5E56-1A2D52880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A689-AB18-A0EE-3150-18AA90E3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23C8-32D1-9C88-3524-E8E000EA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5D62-6B02-02DC-272E-FD393201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37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F151-09C9-E06C-0258-AE231C28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44875-9BD4-2397-C808-7433BE7EE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712A-6A58-B7EF-82AA-281CCF81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7348-23F2-DB42-8536-865EEEAA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729C-33BD-CA7E-F441-5561775C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2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7960E-5558-6FBB-ABF4-9736826B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DAF5A-C6AB-1173-FBB2-7DCF68415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1E90-336B-6A3B-EFEA-F68DEF97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8BE2-EF41-EA36-CDF1-DB29432C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771A-B448-7512-8FF9-C7F7530D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5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8922-4B4E-E9C0-3942-6E113C1B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DBA9-7FE8-4370-5039-3E51117A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FA13-6CC6-A99A-BD57-BF742F5A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7618-BD39-1F95-3631-0D082A4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101F-6148-BD58-20A8-CC760F0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66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A11F-36AD-47BA-725F-24D50F6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B7AFA-A168-1659-694D-473A4049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35F5-9B7D-2B36-EB37-1C98B5E3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EAA7-390B-ED5F-C5E9-B9E0A009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2F-F02A-3AA2-02AF-765B68D9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E388-23C4-04E7-6866-C876EA83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A250-2FAD-EFF0-1DE0-C952D805B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207AD-930F-DE41-BFA4-0328BF4BD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077B8-3C2A-A100-366D-DE287A88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1DBFC-0DB2-C7BF-E86A-7FF65C67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CBBB3-B5DE-A1C4-D021-1663DC74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31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5F08-3FAE-340D-498C-F52EC36F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E9EDC-DD9A-BF9A-8F0C-229FA910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B31BE-BF15-BDED-A13E-1878B0D97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2A232-80A6-AB55-6FF0-1A9D73274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5BCDB-E890-853F-7F73-49866BE8A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22CB1-C22A-175F-72BD-7212C866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3A6B7-9B3F-DD4E-7609-C5D6DC29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D550-9F01-5EE0-8A24-CC493DE3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2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F4C9-1216-8341-169D-494E4764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865B4-AE13-14F4-20C0-02CE1BAB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261D3-B364-FF88-6A04-B3E4A979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C281E-284D-9A93-3588-78376F98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2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559D8-E52F-84AD-6116-4F63B317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A4BB3-5854-655C-2432-CDF5453C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EC210-FE5A-552F-ECED-6F01E49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14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88EB-7A65-D6F8-C87D-B3A51CF0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45F2-EB18-AFA9-D609-38C80F4F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3D3D-199E-CD11-9BE9-4BE26B511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B3C8-991D-F11C-944B-4ABF3BE1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0179-4F19-CDD3-0BA1-FCD1FA1A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F0A89-CB75-496A-B2A4-C5FFFFCD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8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53FC-2E6E-17F5-30CE-C1BE4425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C1A4B-1003-9B64-4C40-31273D5F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180F7-50C6-F162-88F4-657E6093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CB199-6A36-0D33-9A9A-73817B87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B9433-24CE-63AC-BF08-66AC0206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81059-6309-7BC6-8065-1B2369AE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41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C0EF-D095-B5F3-4F0D-A021D93C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6172-C202-02DB-12C0-46D297EB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6A4F-519E-E710-1C51-CEB986355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09EA1-17D6-4E83-A431-35244EB245B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78D9-3086-9238-F5A6-B618FDDE3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3A26-9804-7F2F-0067-A3F81C9A6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3D5CE-D017-4A6F-AD1D-0918790D75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99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8F3817F-5817-3D1E-8256-07457B7827E5}"/>
              </a:ext>
            </a:extLst>
          </p:cNvPr>
          <p:cNvSpPr/>
          <p:nvPr/>
        </p:nvSpPr>
        <p:spPr>
          <a:xfrm rot="10800000">
            <a:off x="2971163" y="1740790"/>
            <a:ext cx="5182237" cy="1269109"/>
          </a:xfrm>
          <a:prstGeom prst="triangle">
            <a:avLst/>
          </a:prstGeom>
          <a:solidFill>
            <a:srgbClr val="F05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1C00D56-C433-DFA2-6A13-47E26876EC2C}"/>
              </a:ext>
            </a:extLst>
          </p:cNvPr>
          <p:cNvSpPr/>
          <p:nvPr/>
        </p:nvSpPr>
        <p:spPr>
          <a:xfrm rot="5400000">
            <a:off x="2988334" y="1704829"/>
            <a:ext cx="2537729" cy="2591117"/>
          </a:xfrm>
          <a:prstGeom prst="triangle">
            <a:avLst/>
          </a:prstGeom>
          <a:solidFill>
            <a:srgbClr val="F69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B962241-1717-5ABB-F808-28B7034DBE3C}"/>
              </a:ext>
            </a:extLst>
          </p:cNvPr>
          <p:cNvSpPr/>
          <p:nvPr/>
        </p:nvSpPr>
        <p:spPr>
          <a:xfrm rot="16200000">
            <a:off x="5584434" y="1704826"/>
            <a:ext cx="2537727" cy="2591119"/>
          </a:xfrm>
          <a:prstGeom prst="triangle">
            <a:avLst/>
          </a:prstGeom>
          <a:solidFill>
            <a:srgbClr val="F69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E06D56C-C105-7906-1DA9-4047F1D1715D}"/>
              </a:ext>
            </a:extLst>
          </p:cNvPr>
          <p:cNvSpPr/>
          <p:nvPr/>
        </p:nvSpPr>
        <p:spPr>
          <a:xfrm>
            <a:off x="2961638" y="3000375"/>
            <a:ext cx="5182237" cy="1269109"/>
          </a:xfrm>
          <a:prstGeom prst="triangle">
            <a:avLst/>
          </a:prstGeom>
          <a:solidFill>
            <a:srgbClr val="F05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0A0588A-FAFE-6ECF-893E-5BEADE32551B}"/>
              </a:ext>
            </a:extLst>
          </p:cNvPr>
          <p:cNvSpPr/>
          <p:nvPr/>
        </p:nvSpPr>
        <p:spPr>
          <a:xfrm rot="10800000">
            <a:off x="2971162" y="1731264"/>
            <a:ext cx="5172712" cy="15072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3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E33F5-012D-F93C-027C-F6A648227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08CEC86-9B97-25FA-0AA7-7A9EA2209267}"/>
              </a:ext>
            </a:extLst>
          </p:cNvPr>
          <p:cNvSpPr/>
          <p:nvPr/>
        </p:nvSpPr>
        <p:spPr>
          <a:xfrm rot="10800000">
            <a:off x="2971163" y="1740790"/>
            <a:ext cx="5182237" cy="1269109"/>
          </a:xfrm>
          <a:prstGeom prst="triangle">
            <a:avLst/>
          </a:prstGeom>
          <a:solidFill>
            <a:srgbClr val="F05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48F1EF2-E33F-DAD1-F5D8-234972905414}"/>
              </a:ext>
            </a:extLst>
          </p:cNvPr>
          <p:cNvSpPr/>
          <p:nvPr/>
        </p:nvSpPr>
        <p:spPr>
          <a:xfrm rot="5400000">
            <a:off x="2988334" y="1704829"/>
            <a:ext cx="2537729" cy="2591117"/>
          </a:xfrm>
          <a:prstGeom prst="triangle">
            <a:avLst/>
          </a:prstGeom>
          <a:solidFill>
            <a:srgbClr val="F69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EC7D39D-EA8C-51DB-0076-611C239E008E}"/>
              </a:ext>
            </a:extLst>
          </p:cNvPr>
          <p:cNvSpPr/>
          <p:nvPr/>
        </p:nvSpPr>
        <p:spPr>
          <a:xfrm rot="16200000">
            <a:off x="5584434" y="1704826"/>
            <a:ext cx="2537727" cy="2591119"/>
          </a:xfrm>
          <a:prstGeom prst="triangle">
            <a:avLst/>
          </a:prstGeom>
          <a:solidFill>
            <a:srgbClr val="F69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850C274-F454-B6CD-2DFD-97FF1226A771}"/>
              </a:ext>
            </a:extLst>
          </p:cNvPr>
          <p:cNvSpPr/>
          <p:nvPr/>
        </p:nvSpPr>
        <p:spPr>
          <a:xfrm>
            <a:off x="2961638" y="3000375"/>
            <a:ext cx="5182237" cy="1269109"/>
          </a:xfrm>
          <a:prstGeom prst="triangle">
            <a:avLst/>
          </a:prstGeom>
          <a:solidFill>
            <a:srgbClr val="F05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7EF6356-ED6D-97D0-CAC4-1A3BDCEDC2C8}"/>
              </a:ext>
            </a:extLst>
          </p:cNvPr>
          <p:cNvSpPr/>
          <p:nvPr/>
        </p:nvSpPr>
        <p:spPr>
          <a:xfrm rot="10800000" flipV="1">
            <a:off x="2961637" y="235564"/>
            <a:ext cx="5182237" cy="15084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974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C28E1-A8B4-B9C4-1C32-1E8DF93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04EBFBF-0D8A-1A6B-0D37-F272768A8BE4}"/>
              </a:ext>
            </a:extLst>
          </p:cNvPr>
          <p:cNvSpPr/>
          <p:nvPr/>
        </p:nvSpPr>
        <p:spPr>
          <a:xfrm rot="10800000">
            <a:off x="2971162" y="2007494"/>
            <a:ext cx="5172712" cy="15072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341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E7FA2-E7C8-64BF-AE90-807345A77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B4D9D2-5B65-015B-5886-921CC0A8228B}"/>
              </a:ext>
            </a:extLst>
          </p:cNvPr>
          <p:cNvGrpSpPr/>
          <p:nvPr/>
        </p:nvGrpSpPr>
        <p:grpSpPr>
          <a:xfrm>
            <a:off x="2966401" y="1731062"/>
            <a:ext cx="5186999" cy="2538422"/>
            <a:chOff x="2966401" y="1731062"/>
            <a:chExt cx="5186999" cy="2538422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1D3BBC9-22E8-C44A-0E76-7E1A7B8972AB}"/>
                </a:ext>
              </a:extLst>
            </p:cNvPr>
            <p:cNvSpPr/>
            <p:nvPr/>
          </p:nvSpPr>
          <p:spPr>
            <a:xfrm rot="10800000">
              <a:off x="2971163" y="1731062"/>
              <a:ext cx="5182237" cy="1269109"/>
            </a:xfrm>
            <a:prstGeom prst="triangle">
              <a:avLst/>
            </a:prstGeom>
            <a:solidFill>
              <a:srgbClr val="F05A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7684F0CB-75A1-8199-1119-AF9045F6C7C5}"/>
                </a:ext>
              </a:extLst>
            </p:cNvPr>
            <p:cNvSpPr/>
            <p:nvPr/>
          </p:nvSpPr>
          <p:spPr>
            <a:xfrm rot="5400000">
              <a:off x="3003027" y="1704829"/>
              <a:ext cx="2537729" cy="2591117"/>
            </a:xfrm>
            <a:prstGeom prst="triangle">
              <a:avLst/>
            </a:prstGeom>
            <a:solidFill>
              <a:srgbClr val="F699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712835C-3152-440A-CE59-A9458ABCF1DA}"/>
                </a:ext>
              </a:extLst>
            </p:cNvPr>
            <p:cNvSpPr/>
            <p:nvPr/>
          </p:nvSpPr>
          <p:spPr>
            <a:xfrm rot="16200000">
              <a:off x="5584434" y="1704826"/>
              <a:ext cx="2537727" cy="2591119"/>
            </a:xfrm>
            <a:prstGeom prst="triangle">
              <a:avLst/>
            </a:prstGeom>
            <a:solidFill>
              <a:srgbClr val="F699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5745ACA-0EFA-2A38-AC5A-285F34453F25}"/>
                </a:ext>
              </a:extLst>
            </p:cNvPr>
            <p:cNvSpPr/>
            <p:nvPr/>
          </p:nvSpPr>
          <p:spPr>
            <a:xfrm>
              <a:off x="2966401" y="3000375"/>
              <a:ext cx="5182237" cy="1269109"/>
            </a:xfrm>
            <a:prstGeom prst="triangle">
              <a:avLst/>
            </a:prstGeom>
            <a:solidFill>
              <a:srgbClr val="F05A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92844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2024-11-27T13:45:37Z</dcterms:created>
  <dcterms:modified xsi:type="dcterms:W3CDTF">2024-11-28T13:15:19Z</dcterms:modified>
</cp:coreProperties>
</file>