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9F840-BC73-49E1-AE9A-C167D3361FA0}" v="7" dt="2024-09-29T22:24:14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77" autoAdjust="0"/>
  </p:normalViewPr>
  <p:slideViewPr>
    <p:cSldViewPr snapToGrid="0">
      <p:cViewPr varScale="1">
        <p:scale>
          <a:sx n="92" d="100"/>
          <a:sy n="92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5589F840-BC73-49E1-AE9A-C167D3361FA0}"/>
    <pc:docChg chg="undo redo custSel addSld delSld modSld sldOrd">
      <pc:chgData name="Pablo Garcia" userId="45d086511dae29ac" providerId="LiveId" clId="{5589F840-BC73-49E1-AE9A-C167D3361FA0}" dt="2024-09-30T00:09:53.431" v="265" actId="20577"/>
      <pc:docMkLst>
        <pc:docMk/>
      </pc:docMkLst>
      <pc:sldChg chg="modSp mod">
        <pc:chgData name="Pablo Garcia" userId="45d086511dae29ac" providerId="LiveId" clId="{5589F840-BC73-49E1-AE9A-C167D3361FA0}" dt="2024-09-30T00:09:53.431" v="265" actId="20577"/>
        <pc:sldMkLst>
          <pc:docMk/>
          <pc:sldMk cId="919356941" sldId="256"/>
        </pc:sldMkLst>
        <pc:spChg chg="mod">
          <ac:chgData name="Pablo Garcia" userId="45d086511dae29ac" providerId="LiveId" clId="{5589F840-BC73-49E1-AE9A-C167D3361FA0}" dt="2024-09-30T00:09:53.431" v="265" actId="20577"/>
          <ac:spMkLst>
            <pc:docMk/>
            <pc:sldMk cId="919356941" sldId="256"/>
            <ac:spMk id="2" creationId="{4A440821-2037-1E0E-8637-A3A374BC405A}"/>
          </ac:spMkLst>
        </pc:spChg>
        <pc:spChg chg="mod">
          <ac:chgData name="Pablo Garcia" userId="45d086511dae29ac" providerId="LiveId" clId="{5589F840-BC73-49E1-AE9A-C167D3361FA0}" dt="2024-09-29T22:32:01.850" v="264" actId="20577"/>
          <ac:spMkLst>
            <pc:docMk/>
            <pc:sldMk cId="919356941" sldId="256"/>
            <ac:spMk id="3" creationId="{28EF3608-51CE-E627-554D-B36470488C4A}"/>
          </ac:spMkLst>
        </pc:spChg>
      </pc:sldChg>
      <pc:sldChg chg="modTransition">
        <pc:chgData name="Pablo Garcia" userId="45d086511dae29ac" providerId="LiveId" clId="{5589F840-BC73-49E1-AE9A-C167D3361FA0}" dt="2024-09-29T22:07:06.454" v="18"/>
        <pc:sldMkLst>
          <pc:docMk/>
          <pc:sldMk cId="2461988651" sldId="257"/>
        </pc:sldMkLst>
      </pc:sldChg>
      <pc:sldChg chg="modTransition">
        <pc:chgData name="Pablo Garcia" userId="45d086511dae29ac" providerId="LiveId" clId="{5589F840-BC73-49E1-AE9A-C167D3361FA0}" dt="2024-09-29T22:07:06.454" v="18"/>
        <pc:sldMkLst>
          <pc:docMk/>
          <pc:sldMk cId="2839544211" sldId="258"/>
        </pc:sldMkLst>
      </pc:sldChg>
      <pc:sldChg chg="modSp mod modTransition">
        <pc:chgData name="Pablo Garcia" userId="45d086511dae29ac" providerId="LiveId" clId="{5589F840-BC73-49E1-AE9A-C167D3361FA0}" dt="2024-09-29T22:13:09.475" v="40" actId="1035"/>
        <pc:sldMkLst>
          <pc:docMk/>
          <pc:sldMk cId="397837782" sldId="259"/>
        </pc:sldMkLst>
        <pc:picChg chg="mod">
          <ac:chgData name="Pablo Garcia" userId="45d086511dae29ac" providerId="LiveId" clId="{5589F840-BC73-49E1-AE9A-C167D3361FA0}" dt="2024-09-29T22:13:09.475" v="40" actId="1035"/>
          <ac:picMkLst>
            <pc:docMk/>
            <pc:sldMk cId="397837782" sldId="259"/>
            <ac:picMk id="9" creationId="{B0BBD611-4D26-1F1B-E8A4-EABCCA337C61}"/>
          </ac:picMkLst>
        </pc:picChg>
      </pc:sldChg>
      <pc:sldChg chg="addSp delSp modSp add mod modTransition">
        <pc:chgData name="Pablo Garcia" userId="45d086511dae29ac" providerId="LiveId" clId="{5589F840-BC73-49E1-AE9A-C167D3361FA0}" dt="2024-09-29T22:13:57.282" v="86" actId="1038"/>
        <pc:sldMkLst>
          <pc:docMk/>
          <pc:sldMk cId="4051959375" sldId="260"/>
        </pc:sldMkLst>
        <pc:spChg chg="mod">
          <ac:chgData name="Pablo Garcia" userId="45d086511dae29ac" providerId="LiveId" clId="{5589F840-BC73-49E1-AE9A-C167D3361FA0}" dt="2024-09-29T22:06:52.678" v="16" actId="1076"/>
          <ac:spMkLst>
            <pc:docMk/>
            <pc:sldMk cId="4051959375" sldId="260"/>
            <ac:spMk id="2" creationId="{83F4C417-721D-45BF-D1D9-9A0F0D774EEB}"/>
          </ac:spMkLst>
        </pc:spChg>
        <pc:spChg chg="add del mod">
          <ac:chgData name="Pablo Garcia" userId="45d086511dae29ac" providerId="LiveId" clId="{5589F840-BC73-49E1-AE9A-C167D3361FA0}" dt="2024-09-29T22:05:58.912" v="2" actId="478"/>
          <ac:spMkLst>
            <pc:docMk/>
            <pc:sldMk cId="4051959375" sldId="260"/>
            <ac:spMk id="4" creationId="{6A43BA79-C265-2F88-A3F3-5A13DFBFBF6D}"/>
          </ac:spMkLst>
        </pc:spChg>
        <pc:spChg chg="mod">
          <ac:chgData name="Pablo Garcia" userId="45d086511dae29ac" providerId="LiveId" clId="{5589F840-BC73-49E1-AE9A-C167D3361FA0}" dt="2024-09-29T22:06:49.727" v="15" actId="14100"/>
          <ac:spMkLst>
            <pc:docMk/>
            <pc:sldMk cId="4051959375" sldId="260"/>
            <ac:spMk id="6" creationId="{CBF18351-1FE5-E413-E1A9-4A038DCAF789}"/>
          </ac:spMkLst>
        </pc:spChg>
        <pc:spChg chg="mod">
          <ac:chgData name="Pablo Garcia" userId="45d086511dae29ac" providerId="LiveId" clId="{5589F840-BC73-49E1-AE9A-C167D3361FA0}" dt="2024-09-29T22:06:46.135" v="14" actId="1076"/>
          <ac:spMkLst>
            <pc:docMk/>
            <pc:sldMk cId="4051959375" sldId="260"/>
            <ac:spMk id="7" creationId="{358F1558-717F-A349-4684-4AA4C0C1A870}"/>
          </ac:spMkLst>
        </pc:spChg>
        <pc:spChg chg="add mod">
          <ac:chgData name="Pablo Garcia" userId="45d086511dae29ac" providerId="LiveId" clId="{5589F840-BC73-49E1-AE9A-C167D3361FA0}" dt="2024-09-29T22:13:57.282" v="86" actId="1038"/>
          <ac:spMkLst>
            <pc:docMk/>
            <pc:sldMk cId="4051959375" sldId="260"/>
            <ac:spMk id="10" creationId="{7931C895-B9B9-C696-E2B2-1D1AD69C2B06}"/>
          </ac:spMkLst>
        </pc:spChg>
        <pc:picChg chg="add mod">
          <ac:chgData name="Pablo Garcia" userId="45d086511dae29ac" providerId="LiveId" clId="{5589F840-BC73-49E1-AE9A-C167D3361FA0}" dt="2024-09-29T22:06:58.696" v="17" actId="1076"/>
          <ac:picMkLst>
            <pc:docMk/>
            <pc:sldMk cId="4051959375" sldId="260"/>
            <ac:picMk id="8" creationId="{7EA40FBE-FD3E-3606-6828-491EA7091EA8}"/>
          </ac:picMkLst>
        </pc:picChg>
        <pc:picChg chg="del">
          <ac:chgData name="Pablo Garcia" userId="45d086511dae29ac" providerId="LiveId" clId="{5589F840-BC73-49E1-AE9A-C167D3361FA0}" dt="2024-09-29T22:05:56.523" v="1" actId="478"/>
          <ac:picMkLst>
            <pc:docMk/>
            <pc:sldMk cId="4051959375" sldId="260"/>
            <ac:picMk id="9" creationId="{B0BBD611-4D26-1F1B-E8A4-EABCCA337C61}"/>
          </ac:picMkLst>
        </pc:picChg>
        <pc:picChg chg="add mod modCrop">
          <ac:chgData name="Pablo Garcia" userId="45d086511dae29ac" providerId="LiveId" clId="{5589F840-BC73-49E1-AE9A-C167D3361FA0}" dt="2024-09-29T22:13:57.282" v="86" actId="1038"/>
          <ac:picMkLst>
            <pc:docMk/>
            <pc:sldMk cId="4051959375" sldId="260"/>
            <ac:picMk id="11" creationId="{0CC6366F-CB22-1465-71E4-666D868D4E98}"/>
          </ac:picMkLst>
        </pc:picChg>
      </pc:sldChg>
      <pc:sldChg chg="addSp delSp modSp add del mod">
        <pc:chgData name="Pablo Garcia" userId="45d086511dae29ac" providerId="LiveId" clId="{5589F840-BC73-49E1-AE9A-C167D3361FA0}" dt="2024-09-29T22:18:32.008" v="191" actId="47"/>
        <pc:sldMkLst>
          <pc:docMk/>
          <pc:sldMk cId="3600497426" sldId="261"/>
        </pc:sldMkLst>
        <pc:spChg chg="mod">
          <ac:chgData name="Pablo Garcia" userId="45d086511dae29ac" providerId="LiveId" clId="{5589F840-BC73-49E1-AE9A-C167D3361FA0}" dt="2024-09-29T22:14:17.066" v="89" actId="1076"/>
          <ac:spMkLst>
            <pc:docMk/>
            <pc:sldMk cId="3600497426" sldId="261"/>
            <ac:spMk id="2" creationId="{83F4C417-721D-45BF-D1D9-9A0F0D774EEB}"/>
          </ac:spMkLst>
        </pc:spChg>
        <pc:spChg chg="add mod">
          <ac:chgData name="Pablo Garcia" userId="45d086511dae29ac" providerId="LiveId" clId="{5589F840-BC73-49E1-AE9A-C167D3361FA0}" dt="2024-09-29T22:15:14.051" v="165" actId="1037"/>
          <ac:spMkLst>
            <pc:docMk/>
            <pc:sldMk cId="3600497426" sldId="261"/>
            <ac:spMk id="5" creationId="{EF88AD3B-118A-0F7A-2042-7548BFA0EF87}"/>
          </ac:spMkLst>
        </pc:spChg>
        <pc:spChg chg="mod">
          <ac:chgData name="Pablo Garcia" userId="45d086511dae29ac" providerId="LiveId" clId="{5589F840-BC73-49E1-AE9A-C167D3361FA0}" dt="2024-09-29T22:14:17.066" v="89" actId="1076"/>
          <ac:spMkLst>
            <pc:docMk/>
            <pc:sldMk cId="3600497426" sldId="261"/>
            <ac:spMk id="6" creationId="{CBF18351-1FE5-E413-E1A9-4A038DCAF789}"/>
          </ac:spMkLst>
        </pc:spChg>
        <pc:spChg chg="mod">
          <ac:chgData name="Pablo Garcia" userId="45d086511dae29ac" providerId="LiveId" clId="{5589F840-BC73-49E1-AE9A-C167D3361FA0}" dt="2024-09-29T22:17:32.586" v="175" actId="14100"/>
          <ac:spMkLst>
            <pc:docMk/>
            <pc:sldMk cId="3600497426" sldId="261"/>
            <ac:spMk id="7" creationId="{358F1558-717F-A349-4684-4AA4C0C1A870}"/>
          </ac:spMkLst>
        </pc:spChg>
        <pc:picChg chg="add del mod">
          <ac:chgData name="Pablo Garcia" userId="45d086511dae29ac" providerId="LiveId" clId="{5589F840-BC73-49E1-AE9A-C167D3361FA0}" dt="2024-09-29T22:17:04.258" v="166" actId="478"/>
          <ac:picMkLst>
            <pc:docMk/>
            <pc:sldMk cId="3600497426" sldId="261"/>
            <ac:picMk id="4" creationId="{BF422A78-959E-E2F6-FAC0-017FAC9A6F26}"/>
          </ac:picMkLst>
        </pc:picChg>
        <pc:picChg chg="del">
          <ac:chgData name="Pablo Garcia" userId="45d086511dae29ac" providerId="LiveId" clId="{5589F840-BC73-49E1-AE9A-C167D3361FA0}" dt="2024-09-29T22:11:15.486" v="20" actId="478"/>
          <ac:picMkLst>
            <pc:docMk/>
            <pc:sldMk cId="3600497426" sldId="261"/>
            <ac:picMk id="8" creationId="{7EA40FBE-FD3E-3606-6828-491EA7091EA8}"/>
          </ac:picMkLst>
        </pc:picChg>
        <pc:picChg chg="add mod modCrop">
          <ac:chgData name="Pablo Garcia" userId="45d086511dae29ac" providerId="LiveId" clId="{5589F840-BC73-49E1-AE9A-C167D3361FA0}" dt="2024-09-29T22:15:14.051" v="165" actId="1037"/>
          <ac:picMkLst>
            <pc:docMk/>
            <pc:sldMk cId="3600497426" sldId="261"/>
            <ac:picMk id="9" creationId="{47DCE211-5A2A-732F-A336-823D8C9241B9}"/>
          </ac:picMkLst>
        </pc:picChg>
        <pc:picChg chg="add mod">
          <ac:chgData name="Pablo Garcia" userId="45d086511dae29ac" providerId="LiveId" clId="{5589F840-BC73-49E1-AE9A-C167D3361FA0}" dt="2024-09-29T22:17:35.001" v="176" actId="1076"/>
          <ac:picMkLst>
            <pc:docMk/>
            <pc:sldMk cId="3600497426" sldId="261"/>
            <ac:picMk id="11" creationId="{AF52EA2C-7C2E-A8EC-268A-F1C1A268F1CD}"/>
          </ac:picMkLst>
        </pc:picChg>
      </pc:sldChg>
      <pc:sldChg chg="modSp add del mod">
        <pc:chgData name="Pablo Garcia" userId="45d086511dae29ac" providerId="LiveId" clId="{5589F840-BC73-49E1-AE9A-C167D3361FA0}" dt="2024-09-29T22:21:35.238" v="224" actId="47"/>
        <pc:sldMkLst>
          <pc:docMk/>
          <pc:sldMk cId="2855925964" sldId="262"/>
        </pc:sldMkLst>
        <pc:picChg chg="mod">
          <ac:chgData name="Pablo Garcia" userId="45d086511dae29ac" providerId="LiveId" clId="{5589F840-BC73-49E1-AE9A-C167D3361FA0}" dt="2024-09-29T22:18:29.272" v="190" actId="1037"/>
          <ac:picMkLst>
            <pc:docMk/>
            <pc:sldMk cId="2855925964" sldId="262"/>
            <ac:picMk id="11" creationId="{AF52EA2C-7C2E-A8EC-268A-F1C1A268F1CD}"/>
          </ac:picMkLst>
        </pc:picChg>
      </pc:sldChg>
      <pc:sldChg chg="addSp modSp add mod modAnim">
        <pc:chgData name="Pablo Garcia" userId="45d086511dae29ac" providerId="LiveId" clId="{5589F840-BC73-49E1-AE9A-C167D3361FA0}" dt="2024-09-29T22:21:24.766" v="223"/>
        <pc:sldMkLst>
          <pc:docMk/>
          <pc:sldMk cId="4284127771" sldId="263"/>
        </pc:sldMkLst>
        <pc:spChg chg="add mod ord">
          <ac:chgData name="Pablo Garcia" userId="45d086511dae29ac" providerId="LiveId" clId="{5589F840-BC73-49E1-AE9A-C167D3361FA0}" dt="2024-09-29T22:19:28.431" v="205" actId="14100"/>
          <ac:spMkLst>
            <pc:docMk/>
            <pc:sldMk cId="4284127771" sldId="263"/>
            <ac:spMk id="8" creationId="{49609885-1C52-0203-FEE3-F6EAA192425E}"/>
          </ac:spMkLst>
        </pc:spChg>
        <pc:picChg chg="add mod ord">
          <ac:chgData name="Pablo Garcia" userId="45d086511dae29ac" providerId="LiveId" clId="{5589F840-BC73-49E1-AE9A-C167D3361FA0}" dt="2024-09-29T22:21:10.481" v="221" actId="1440"/>
          <ac:picMkLst>
            <pc:docMk/>
            <pc:sldMk cId="4284127771" sldId="263"/>
            <ac:picMk id="4" creationId="{4D115338-B3E6-2C95-46B2-4AEE38B469FD}"/>
          </ac:picMkLst>
        </pc:picChg>
      </pc:sldChg>
      <pc:sldChg chg="modSp add mod ord modTransition">
        <pc:chgData name="Pablo Garcia" userId="45d086511dae29ac" providerId="LiveId" clId="{5589F840-BC73-49E1-AE9A-C167D3361FA0}" dt="2024-09-29T22:24:14.052" v="236"/>
        <pc:sldMkLst>
          <pc:docMk/>
          <pc:sldMk cId="3987883690" sldId="264"/>
        </pc:sldMkLst>
        <pc:spChg chg="mod">
          <ac:chgData name="Pablo Garcia" userId="45d086511dae29ac" providerId="LiveId" clId="{5589F840-BC73-49E1-AE9A-C167D3361FA0}" dt="2024-09-29T22:24:00.524" v="235" actId="20577"/>
          <ac:spMkLst>
            <pc:docMk/>
            <pc:sldMk cId="3987883690" sldId="264"/>
            <ac:spMk id="2" creationId="{4A440821-2037-1E0E-8637-A3A374BC405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25244-F5FA-4DA8-8F84-3D54F93701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C0E29E-59FA-42D1-9FF7-C24FB906882E}">
      <dgm:prSet phldrT="[Text]" custT="1"/>
      <dgm:spPr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63830" tIns="163830" rIns="163830" bIns="163830" numCol="1" spcCol="1270" anchor="ctr" anchorCtr="0"/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INPUT</a:t>
          </a:r>
        </a:p>
      </dgm:t>
    </dgm:pt>
    <dgm:pt modelId="{6CE0B652-D9CA-46E8-AF18-9EFEC60C820B}" type="parTrans" cxnId="{A533BC75-FCED-4FB9-8AF4-73007DCE3634}">
      <dgm:prSet/>
      <dgm:spPr/>
      <dgm:t>
        <a:bodyPr/>
        <a:lstStyle/>
        <a:p>
          <a:endParaRPr lang="pt-BR"/>
        </a:p>
      </dgm:t>
    </dgm:pt>
    <dgm:pt modelId="{AA0C3251-29B2-4419-8B3C-A4BE9F0EDED0}" type="sibTrans" cxnId="{A533BC75-FCED-4FB9-8AF4-73007DCE3634}">
      <dgm:prSet/>
      <dgm:spPr/>
      <dgm:t>
        <a:bodyPr/>
        <a:lstStyle/>
        <a:p>
          <a:endParaRPr lang="pt-BR"/>
        </a:p>
      </dgm:t>
    </dgm:pt>
    <dgm:pt modelId="{CADD6167-4176-469B-A40F-54E26872D72A}">
      <dgm:prSet phldrT="[Text]" custT="1"/>
      <dgm:spPr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63830" tIns="163830" rIns="163830" bIns="163830" numCol="1" spcCol="1270" anchor="ctr" anchorCtr="0"/>
        <a:lstStyle/>
        <a:p>
          <a:r>
            <a:rPr lang="pt-BR" sz="4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PROCESS</a:t>
          </a:r>
        </a:p>
      </dgm:t>
    </dgm:pt>
    <dgm:pt modelId="{B8BC864B-A4F6-4F9D-8A45-E9D719BB0EF3}" type="parTrans" cxnId="{44F6CB74-DABC-47FB-A604-0C28A6137CEA}">
      <dgm:prSet/>
      <dgm:spPr/>
      <dgm:t>
        <a:bodyPr/>
        <a:lstStyle/>
        <a:p>
          <a:endParaRPr lang="pt-BR"/>
        </a:p>
      </dgm:t>
    </dgm:pt>
    <dgm:pt modelId="{46A3F77C-6EB7-4CBC-B975-1E6838BE561B}" type="sibTrans" cxnId="{44F6CB74-DABC-47FB-A604-0C28A6137CEA}">
      <dgm:prSet/>
      <dgm:spPr/>
      <dgm:t>
        <a:bodyPr/>
        <a:lstStyle/>
        <a:p>
          <a:endParaRPr lang="pt-BR"/>
        </a:p>
      </dgm:t>
    </dgm:pt>
    <dgm:pt modelId="{0411893D-6A0C-467C-902D-05A67BC813A5}">
      <dgm:prSet phldrT="[Text]" custT="1"/>
      <dgm:spPr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63830" tIns="163830" rIns="163830" bIns="163830" numCol="1" spcCol="1270" anchor="ctr" anchorCtr="0"/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OUTPUT</a:t>
          </a:r>
        </a:p>
      </dgm:t>
    </dgm:pt>
    <dgm:pt modelId="{1A916EB4-AC25-46D2-8139-90340BB06E61}" type="parTrans" cxnId="{AFC75A00-E9CF-440A-B12B-A734713FA857}">
      <dgm:prSet/>
      <dgm:spPr/>
      <dgm:t>
        <a:bodyPr/>
        <a:lstStyle/>
        <a:p>
          <a:endParaRPr lang="pt-BR"/>
        </a:p>
      </dgm:t>
    </dgm:pt>
    <dgm:pt modelId="{B71E3FE0-CCCE-4BD1-889D-2857C84D5ECA}" type="sibTrans" cxnId="{AFC75A00-E9CF-440A-B12B-A734713FA857}">
      <dgm:prSet/>
      <dgm:spPr/>
      <dgm:t>
        <a:bodyPr/>
        <a:lstStyle/>
        <a:p>
          <a:endParaRPr lang="pt-BR"/>
        </a:p>
      </dgm:t>
    </dgm:pt>
    <dgm:pt modelId="{F6AE739B-74DC-466D-8FBA-8BA20C03E1C1}" type="pres">
      <dgm:prSet presAssocID="{2AE25244-F5FA-4DA8-8F84-3D54F9370120}" presName="Name0" presStyleCnt="0">
        <dgm:presLayoutVars>
          <dgm:dir/>
          <dgm:resizeHandles val="exact"/>
        </dgm:presLayoutVars>
      </dgm:prSet>
      <dgm:spPr/>
    </dgm:pt>
    <dgm:pt modelId="{BF4F3A9B-4BB0-486D-89AB-9A9CFB25258C}" type="pres">
      <dgm:prSet presAssocID="{66C0E29E-59FA-42D1-9FF7-C24FB906882E}" presName="node" presStyleLbl="node1" presStyleIdx="0" presStyleCnt="3">
        <dgm:presLayoutVars>
          <dgm:bulletEnabled val="1"/>
        </dgm:presLayoutVars>
      </dgm:prSet>
      <dgm:spPr>
        <a:xfrm>
          <a:off x="9242" y="455402"/>
          <a:ext cx="2762398" cy="1657439"/>
        </a:xfrm>
        <a:prstGeom prst="roundRect">
          <a:avLst>
            <a:gd name="adj" fmla="val 10000"/>
          </a:avLst>
        </a:prstGeom>
      </dgm:spPr>
    </dgm:pt>
    <dgm:pt modelId="{88FF0829-A656-4AF6-94C2-9F0E5FB87CAE}" type="pres">
      <dgm:prSet presAssocID="{AA0C3251-29B2-4419-8B3C-A4BE9F0EDED0}" presName="sibTrans" presStyleLbl="sibTrans2D1" presStyleIdx="0" presStyleCnt="2"/>
      <dgm:spPr/>
    </dgm:pt>
    <dgm:pt modelId="{C83FE60C-57B0-4DA6-96BD-8BD37D5FFB25}" type="pres">
      <dgm:prSet presAssocID="{AA0C3251-29B2-4419-8B3C-A4BE9F0EDED0}" presName="connectorText" presStyleLbl="sibTrans2D1" presStyleIdx="0" presStyleCnt="2"/>
      <dgm:spPr/>
    </dgm:pt>
    <dgm:pt modelId="{0A46E5CA-3191-47D5-8EC7-B12C3D90E991}" type="pres">
      <dgm:prSet presAssocID="{CADD6167-4176-469B-A40F-54E26872D72A}" presName="node" presStyleLbl="node1" presStyleIdx="1" presStyleCnt="3">
        <dgm:presLayoutVars>
          <dgm:bulletEnabled val="1"/>
        </dgm:presLayoutVars>
      </dgm:prSet>
      <dgm:spPr>
        <a:xfrm>
          <a:off x="3876600" y="455402"/>
          <a:ext cx="2762398" cy="1657439"/>
        </a:xfrm>
        <a:prstGeom prst="roundRect">
          <a:avLst>
            <a:gd name="adj" fmla="val 10000"/>
          </a:avLst>
        </a:prstGeom>
      </dgm:spPr>
    </dgm:pt>
    <dgm:pt modelId="{6CE123DF-A6E8-40B7-AFB2-D79844AF1264}" type="pres">
      <dgm:prSet presAssocID="{46A3F77C-6EB7-4CBC-B975-1E6838BE561B}" presName="sibTrans" presStyleLbl="sibTrans2D1" presStyleIdx="1" presStyleCnt="2"/>
      <dgm:spPr/>
    </dgm:pt>
    <dgm:pt modelId="{478BAEDC-FDE2-4039-AC23-B6A93ED4C66C}" type="pres">
      <dgm:prSet presAssocID="{46A3F77C-6EB7-4CBC-B975-1E6838BE561B}" presName="connectorText" presStyleLbl="sibTrans2D1" presStyleIdx="1" presStyleCnt="2"/>
      <dgm:spPr/>
    </dgm:pt>
    <dgm:pt modelId="{8E321B1E-B755-439C-82C8-E684E0CF603C}" type="pres">
      <dgm:prSet presAssocID="{0411893D-6A0C-467C-902D-05A67BC813A5}" presName="node" presStyleLbl="node1" presStyleIdx="2" presStyleCnt="3">
        <dgm:presLayoutVars>
          <dgm:bulletEnabled val="1"/>
        </dgm:presLayoutVars>
      </dgm:prSet>
      <dgm:spPr>
        <a:xfrm>
          <a:off x="7741531" y="456212"/>
          <a:ext cx="2759701" cy="1655820"/>
        </a:xfrm>
        <a:prstGeom prst="roundRect">
          <a:avLst>
            <a:gd name="adj" fmla="val 10000"/>
          </a:avLst>
        </a:prstGeom>
      </dgm:spPr>
    </dgm:pt>
  </dgm:ptLst>
  <dgm:cxnLst>
    <dgm:cxn modelId="{AFC75A00-E9CF-440A-B12B-A734713FA857}" srcId="{2AE25244-F5FA-4DA8-8F84-3D54F9370120}" destId="{0411893D-6A0C-467C-902D-05A67BC813A5}" srcOrd="2" destOrd="0" parTransId="{1A916EB4-AC25-46D2-8139-90340BB06E61}" sibTransId="{B71E3FE0-CCCE-4BD1-889D-2857C84D5ECA}"/>
    <dgm:cxn modelId="{84E75818-6338-41A1-BE88-802AC361CB9D}" type="presOf" srcId="{AA0C3251-29B2-4419-8B3C-A4BE9F0EDED0}" destId="{C83FE60C-57B0-4DA6-96BD-8BD37D5FFB25}" srcOrd="1" destOrd="0" presId="urn:microsoft.com/office/officeart/2005/8/layout/process1"/>
    <dgm:cxn modelId="{46DED724-2412-45A0-8F50-20A6BD241267}" type="presOf" srcId="{46A3F77C-6EB7-4CBC-B975-1E6838BE561B}" destId="{478BAEDC-FDE2-4039-AC23-B6A93ED4C66C}" srcOrd="1" destOrd="0" presId="urn:microsoft.com/office/officeart/2005/8/layout/process1"/>
    <dgm:cxn modelId="{8A1D374F-FED6-4325-883E-A6849ADB083C}" type="presOf" srcId="{CADD6167-4176-469B-A40F-54E26872D72A}" destId="{0A46E5CA-3191-47D5-8EC7-B12C3D90E991}" srcOrd="0" destOrd="0" presId="urn:microsoft.com/office/officeart/2005/8/layout/process1"/>
    <dgm:cxn modelId="{44F6CB74-DABC-47FB-A604-0C28A6137CEA}" srcId="{2AE25244-F5FA-4DA8-8F84-3D54F9370120}" destId="{CADD6167-4176-469B-A40F-54E26872D72A}" srcOrd="1" destOrd="0" parTransId="{B8BC864B-A4F6-4F9D-8A45-E9D719BB0EF3}" sibTransId="{46A3F77C-6EB7-4CBC-B975-1E6838BE561B}"/>
    <dgm:cxn modelId="{A533BC75-FCED-4FB9-8AF4-73007DCE3634}" srcId="{2AE25244-F5FA-4DA8-8F84-3D54F9370120}" destId="{66C0E29E-59FA-42D1-9FF7-C24FB906882E}" srcOrd="0" destOrd="0" parTransId="{6CE0B652-D9CA-46E8-AF18-9EFEC60C820B}" sibTransId="{AA0C3251-29B2-4419-8B3C-A4BE9F0EDED0}"/>
    <dgm:cxn modelId="{ECE15ED3-7F13-4B20-9E50-37357D506BDD}" type="presOf" srcId="{2AE25244-F5FA-4DA8-8F84-3D54F9370120}" destId="{F6AE739B-74DC-466D-8FBA-8BA20C03E1C1}" srcOrd="0" destOrd="0" presId="urn:microsoft.com/office/officeart/2005/8/layout/process1"/>
    <dgm:cxn modelId="{1CFEB9D8-103C-4307-B8A8-E31BC32B5826}" type="presOf" srcId="{AA0C3251-29B2-4419-8B3C-A4BE9F0EDED0}" destId="{88FF0829-A656-4AF6-94C2-9F0E5FB87CAE}" srcOrd="0" destOrd="0" presId="urn:microsoft.com/office/officeart/2005/8/layout/process1"/>
    <dgm:cxn modelId="{B2A4CEDE-5D9F-4224-8959-11CF4073F6E3}" type="presOf" srcId="{66C0E29E-59FA-42D1-9FF7-C24FB906882E}" destId="{BF4F3A9B-4BB0-486D-89AB-9A9CFB25258C}" srcOrd="0" destOrd="0" presId="urn:microsoft.com/office/officeart/2005/8/layout/process1"/>
    <dgm:cxn modelId="{A9E9C7ED-0CDB-4E9F-ADA0-E8DA60D8D08B}" type="presOf" srcId="{46A3F77C-6EB7-4CBC-B975-1E6838BE561B}" destId="{6CE123DF-A6E8-40B7-AFB2-D79844AF1264}" srcOrd="0" destOrd="0" presId="urn:microsoft.com/office/officeart/2005/8/layout/process1"/>
    <dgm:cxn modelId="{E831D9FB-78E5-4283-8B7A-1187D53EE5EE}" type="presOf" srcId="{0411893D-6A0C-467C-902D-05A67BC813A5}" destId="{8E321B1E-B755-439C-82C8-E684E0CF603C}" srcOrd="0" destOrd="0" presId="urn:microsoft.com/office/officeart/2005/8/layout/process1"/>
    <dgm:cxn modelId="{02AE5C24-CCEB-4FD0-BD3C-29E840947276}" type="presParOf" srcId="{F6AE739B-74DC-466D-8FBA-8BA20C03E1C1}" destId="{BF4F3A9B-4BB0-486D-89AB-9A9CFB25258C}" srcOrd="0" destOrd="0" presId="urn:microsoft.com/office/officeart/2005/8/layout/process1"/>
    <dgm:cxn modelId="{A3473C32-BA8C-42D6-8BA9-638515BEDF9F}" type="presParOf" srcId="{F6AE739B-74DC-466D-8FBA-8BA20C03E1C1}" destId="{88FF0829-A656-4AF6-94C2-9F0E5FB87CAE}" srcOrd="1" destOrd="0" presId="urn:microsoft.com/office/officeart/2005/8/layout/process1"/>
    <dgm:cxn modelId="{81F97143-73CD-4004-8EC6-01E3E936F1C3}" type="presParOf" srcId="{88FF0829-A656-4AF6-94C2-9F0E5FB87CAE}" destId="{C83FE60C-57B0-4DA6-96BD-8BD37D5FFB25}" srcOrd="0" destOrd="0" presId="urn:microsoft.com/office/officeart/2005/8/layout/process1"/>
    <dgm:cxn modelId="{534D4E70-3594-46AA-B4D4-3A2A172D9D31}" type="presParOf" srcId="{F6AE739B-74DC-466D-8FBA-8BA20C03E1C1}" destId="{0A46E5CA-3191-47D5-8EC7-B12C3D90E991}" srcOrd="2" destOrd="0" presId="urn:microsoft.com/office/officeart/2005/8/layout/process1"/>
    <dgm:cxn modelId="{13F8CDFD-CD03-4E5A-8373-09B4494058DD}" type="presParOf" srcId="{F6AE739B-74DC-466D-8FBA-8BA20C03E1C1}" destId="{6CE123DF-A6E8-40B7-AFB2-D79844AF1264}" srcOrd="3" destOrd="0" presId="urn:microsoft.com/office/officeart/2005/8/layout/process1"/>
    <dgm:cxn modelId="{E566110D-E7EA-4AF7-9C77-9F9C97BDA2B0}" type="presParOf" srcId="{6CE123DF-A6E8-40B7-AFB2-D79844AF1264}" destId="{478BAEDC-FDE2-4039-AC23-B6A93ED4C66C}" srcOrd="0" destOrd="0" presId="urn:microsoft.com/office/officeart/2005/8/layout/process1"/>
    <dgm:cxn modelId="{146E8048-EB7D-4E04-8A5C-78BA6EDA0F06}" type="presParOf" srcId="{F6AE739B-74DC-466D-8FBA-8BA20C03E1C1}" destId="{8E321B1E-B755-439C-82C8-E684E0CF60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E25244-F5FA-4DA8-8F84-3D54F93701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C0E29E-59FA-42D1-9FF7-C24FB906882E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dirty="0"/>
            <a:t>ENTRADA</a:t>
          </a:r>
        </a:p>
      </dgm:t>
    </dgm:pt>
    <dgm:pt modelId="{6CE0B652-D9CA-46E8-AF18-9EFEC60C820B}" type="parTrans" cxnId="{A533BC75-FCED-4FB9-8AF4-73007DCE3634}">
      <dgm:prSet/>
      <dgm:spPr/>
      <dgm:t>
        <a:bodyPr/>
        <a:lstStyle/>
        <a:p>
          <a:endParaRPr lang="pt-BR"/>
        </a:p>
      </dgm:t>
    </dgm:pt>
    <dgm:pt modelId="{AA0C3251-29B2-4419-8B3C-A4BE9F0EDED0}" type="sibTrans" cxnId="{A533BC75-FCED-4FB9-8AF4-73007DCE3634}">
      <dgm:prSet/>
      <dgm:spPr/>
      <dgm:t>
        <a:bodyPr/>
        <a:lstStyle/>
        <a:p>
          <a:endParaRPr lang="pt-BR"/>
        </a:p>
      </dgm:t>
    </dgm:pt>
    <dgm:pt modelId="{CADD6167-4176-469B-A40F-54E26872D72A}">
      <dgm:prSet phldrT="[Text]" custT="1"/>
      <dgm:spPr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PROCESSAMENTO</a:t>
          </a:r>
        </a:p>
      </dgm:t>
    </dgm:pt>
    <dgm:pt modelId="{B8BC864B-A4F6-4F9D-8A45-E9D719BB0EF3}" type="parTrans" cxnId="{44F6CB74-DABC-47FB-A604-0C28A6137CEA}">
      <dgm:prSet/>
      <dgm:spPr/>
      <dgm:t>
        <a:bodyPr/>
        <a:lstStyle/>
        <a:p>
          <a:endParaRPr lang="pt-BR"/>
        </a:p>
      </dgm:t>
    </dgm:pt>
    <dgm:pt modelId="{46A3F77C-6EB7-4CBC-B975-1E6838BE561B}" type="sibTrans" cxnId="{44F6CB74-DABC-47FB-A604-0C28A6137CEA}">
      <dgm:prSet/>
      <dgm:spPr/>
      <dgm:t>
        <a:bodyPr/>
        <a:lstStyle/>
        <a:p>
          <a:endParaRPr lang="pt-BR"/>
        </a:p>
      </dgm:t>
    </dgm:pt>
    <dgm:pt modelId="{0411893D-6A0C-467C-902D-05A67BC813A5}">
      <dgm:prSet phldrT="[Text]" custT="1"/>
      <dgm:spPr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SAÍDA</a:t>
          </a:r>
        </a:p>
      </dgm:t>
    </dgm:pt>
    <dgm:pt modelId="{1A916EB4-AC25-46D2-8139-90340BB06E61}" type="parTrans" cxnId="{AFC75A00-E9CF-440A-B12B-A734713FA857}">
      <dgm:prSet/>
      <dgm:spPr/>
      <dgm:t>
        <a:bodyPr/>
        <a:lstStyle/>
        <a:p>
          <a:endParaRPr lang="pt-BR"/>
        </a:p>
      </dgm:t>
    </dgm:pt>
    <dgm:pt modelId="{B71E3FE0-CCCE-4BD1-889D-2857C84D5ECA}" type="sibTrans" cxnId="{AFC75A00-E9CF-440A-B12B-A734713FA857}">
      <dgm:prSet/>
      <dgm:spPr/>
      <dgm:t>
        <a:bodyPr/>
        <a:lstStyle/>
        <a:p>
          <a:endParaRPr lang="pt-BR"/>
        </a:p>
      </dgm:t>
    </dgm:pt>
    <dgm:pt modelId="{F6AE739B-74DC-466D-8FBA-8BA20C03E1C1}" type="pres">
      <dgm:prSet presAssocID="{2AE25244-F5FA-4DA8-8F84-3D54F9370120}" presName="Name0" presStyleCnt="0">
        <dgm:presLayoutVars>
          <dgm:dir/>
          <dgm:resizeHandles val="exact"/>
        </dgm:presLayoutVars>
      </dgm:prSet>
      <dgm:spPr/>
    </dgm:pt>
    <dgm:pt modelId="{BF4F3A9B-4BB0-486D-89AB-9A9CFB25258C}" type="pres">
      <dgm:prSet presAssocID="{66C0E29E-59FA-42D1-9FF7-C24FB906882E}" presName="node" presStyleLbl="node1" presStyleIdx="0" presStyleCnt="3">
        <dgm:presLayoutVars>
          <dgm:bulletEnabled val="1"/>
        </dgm:presLayoutVars>
      </dgm:prSet>
      <dgm:spPr/>
    </dgm:pt>
    <dgm:pt modelId="{88FF0829-A656-4AF6-94C2-9F0E5FB87CAE}" type="pres">
      <dgm:prSet presAssocID="{AA0C3251-29B2-4419-8B3C-A4BE9F0EDED0}" presName="sibTrans" presStyleLbl="sibTrans2D1" presStyleIdx="0" presStyleCnt="2"/>
      <dgm:spPr/>
    </dgm:pt>
    <dgm:pt modelId="{C83FE60C-57B0-4DA6-96BD-8BD37D5FFB25}" type="pres">
      <dgm:prSet presAssocID="{AA0C3251-29B2-4419-8B3C-A4BE9F0EDED0}" presName="connectorText" presStyleLbl="sibTrans2D1" presStyleIdx="0" presStyleCnt="2"/>
      <dgm:spPr/>
    </dgm:pt>
    <dgm:pt modelId="{0A46E5CA-3191-47D5-8EC7-B12C3D90E991}" type="pres">
      <dgm:prSet presAssocID="{CADD6167-4176-469B-A40F-54E26872D72A}" presName="node" presStyleLbl="node1" presStyleIdx="1" presStyleCnt="3">
        <dgm:presLayoutVars>
          <dgm:bulletEnabled val="1"/>
        </dgm:presLayoutVars>
      </dgm:prSet>
      <dgm:spPr>
        <a:xfrm>
          <a:off x="3876600" y="455402"/>
          <a:ext cx="2762398" cy="1657439"/>
        </a:xfrm>
        <a:prstGeom prst="roundRect">
          <a:avLst>
            <a:gd name="adj" fmla="val 10000"/>
          </a:avLst>
        </a:prstGeom>
      </dgm:spPr>
    </dgm:pt>
    <dgm:pt modelId="{6CE123DF-A6E8-40B7-AFB2-D79844AF1264}" type="pres">
      <dgm:prSet presAssocID="{46A3F77C-6EB7-4CBC-B975-1E6838BE561B}" presName="sibTrans" presStyleLbl="sibTrans2D1" presStyleIdx="1" presStyleCnt="2"/>
      <dgm:spPr/>
    </dgm:pt>
    <dgm:pt modelId="{478BAEDC-FDE2-4039-AC23-B6A93ED4C66C}" type="pres">
      <dgm:prSet presAssocID="{46A3F77C-6EB7-4CBC-B975-1E6838BE561B}" presName="connectorText" presStyleLbl="sibTrans2D1" presStyleIdx="1" presStyleCnt="2"/>
      <dgm:spPr/>
    </dgm:pt>
    <dgm:pt modelId="{8E321B1E-B755-439C-82C8-E684E0CF603C}" type="pres">
      <dgm:prSet presAssocID="{0411893D-6A0C-467C-902D-05A67BC813A5}" presName="node" presStyleLbl="node1" presStyleIdx="2" presStyleCnt="3">
        <dgm:presLayoutVars>
          <dgm:bulletEnabled val="1"/>
        </dgm:presLayoutVars>
      </dgm:prSet>
      <dgm:spPr>
        <a:xfrm>
          <a:off x="7743958" y="455402"/>
          <a:ext cx="2762398" cy="1657439"/>
        </a:xfrm>
        <a:prstGeom prst="roundRect">
          <a:avLst>
            <a:gd name="adj" fmla="val 10000"/>
          </a:avLst>
        </a:prstGeom>
      </dgm:spPr>
    </dgm:pt>
  </dgm:ptLst>
  <dgm:cxnLst>
    <dgm:cxn modelId="{AFC75A00-E9CF-440A-B12B-A734713FA857}" srcId="{2AE25244-F5FA-4DA8-8F84-3D54F9370120}" destId="{0411893D-6A0C-467C-902D-05A67BC813A5}" srcOrd="2" destOrd="0" parTransId="{1A916EB4-AC25-46D2-8139-90340BB06E61}" sibTransId="{B71E3FE0-CCCE-4BD1-889D-2857C84D5ECA}"/>
    <dgm:cxn modelId="{84E75818-6338-41A1-BE88-802AC361CB9D}" type="presOf" srcId="{AA0C3251-29B2-4419-8B3C-A4BE9F0EDED0}" destId="{C83FE60C-57B0-4DA6-96BD-8BD37D5FFB25}" srcOrd="1" destOrd="0" presId="urn:microsoft.com/office/officeart/2005/8/layout/process1"/>
    <dgm:cxn modelId="{46DED724-2412-45A0-8F50-20A6BD241267}" type="presOf" srcId="{46A3F77C-6EB7-4CBC-B975-1E6838BE561B}" destId="{478BAEDC-FDE2-4039-AC23-B6A93ED4C66C}" srcOrd="1" destOrd="0" presId="urn:microsoft.com/office/officeart/2005/8/layout/process1"/>
    <dgm:cxn modelId="{8A1D374F-FED6-4325-883E-A6849ADB083C}" type="presOf" srcId="{CADD6167-4176-469B-A40F-54E26872D72A}" destId="{0A46E5CA-3191-47D5-8EC7-B12C3D90E991}" srcOrd="0" destOrd="0" presId="urn:microsoft.com/office/officeart/2005/8/layout/process1"/>
    <dgm:cxn modelId="{44F6CB74-DABC-47FB-A604-0C28A6137CEA}" srcId="{2AE25244-F5FA-4DA8-8F84-3D54F9370120}" destId="{CADD6167-4176-469B-A40F-54E26872D72A}" srcOrd="1" destOrd="0" parTransId="{B8BC864B-A4F6-4F9D-8A45-E9D719BB0EF3}" sibTransId="{46A3F77C-6EB7-4CBC-B975-1E6838BE561B}"/>
    <dgm:cxn modelId="{A533BC75-FCED-4FB9-8AF4-73007DCE3634}" srcId="{2AE25244-F5FA-4DA8-8F84-3D54F9370120}" destId="{66C0E29E-59FA-42D1-9FF7-C24FB906882E}" srcOrd="0" destOrd="0" parTransId="{6CE0B652-D9CA-46E8-AF18-9EFEC60C820B}" sibTransId="{AA0C3251-29B2-4419-8B3C-A4BE9F0EDED0}"/>
    <dgm:cxn modelId="{ECE15ED3-7F13-4B20-9E50-37357D506BDD}" type="presOf" srcId="{2AE25244-F5FA-4DA8-8F84-3D54F9370120}" destId="{F6AE739B-74DC-466D-8FBA-8BA20C03E1C1}" srcOrd="0" destOrd="0" presId="urn:microsoft.com/office/officeart/2005/8/layout/process1"/>
    <dgm:cxn modelId="{1CFEB9D8-103C-4307-B8A8-E31BC32B5826}" type="presOf" srcId="{AA0C3251-29B2-4419-8B3C-A4BE9F0EDED0}" destId="{88FF0829-A656-4AF6-94C2-9F0E5FB87CAE}" srcOrd="0" destOrd="0" presId="urn:microsoft.com/office/officeart/2005/8/layout/process1"/>
    <dgm:cxn modelId="{B2A4CEDE-5D9F-4224-8959-11CF4073F6E3}" type="presOf" srcId="{66C0E29E-59FA-42D1-9FF7-C24FB906882E}" destId="{BF4F3A9B-4BB0-486D-89AB-9A9CFB25258C}" srcOrd="0" destOrd="0" presId="urn:microsoft.com/office/officeart/2005/8/layout/process1"/>
    <dgm:cxn modelId="{A9E9C7ED-0CDB-4E9F-ADA0-E8DA60D8D08B}" type="presOf" srcId="{46A3F77C-6EB7-4CBC-B975-1E6838BE561B}" destId="{6CE123DF-A6E8-40B7-AFB2-D79844AF1264}" srcOrd="0" destOrd="0" presId="urn:microsoft.com/office/officeart/2005/8/layout/process1"/>
    <dgm:cxn modelId="{E831D9FB-78E5-4283-8B7A-1187D53EE5EE}" type="presOf" srcId="{0411893D-6A0C-467C-902D-05A67BC813A5}" destId="{8E321B1E-B755-439C-82C8-E684E0CF603C}" srcOrd="0" destOrd="0" presId="urn:microsoft.com/office/officeart/2005/8/layout/process1"/>
    <dgm:cxn modelId="{02AE5C24-CCEB-4FD0-BD3C-29E840947276}" type="presParOf" srcId="{F6AE739B-74DC-466D-8FBA-8BA20C03E1C1}" destId="{BF4F3A9B-4BB0-486D-89AB-9A9CFB25258C}" srcOrd="0" destOrd="0" presId="urn:microsoft.com/office/officeart/2005/8/layout/process1"/>
    <dgm:cxn modelId="{A3473C32-BA8C-42D6-8BA9-638515BEDF9F}" type="presParOf" srcId="{F6AE739B-74DC-466D-8FBA-8BA20C03E1C1}" destId="{88FF0829-A656-4AF6-94C2-9F0E5FB87CAE}" srcOrd="1" destOrd="0" presId="urn:microsoft.com/office/officeart/2005/8/layout/process1"/>
    <dgm:cxn modelId="{81F97143-73CD-4004-8EC6-01E3E936F1C3}" type="presParOf" srcId="{88FF0829-A656-4AF6-94C2-9F0E5FB87CAE}" destId="{C83FE60C-57B0-4DA6-96BD-8BD37D5FFB25}" srcOrd="0" destOrd="0" presId="urn:microsoft.com/office/officeart/2005/8/layout/process1"/>
    <dgm:cxn modelId="{534D4E70-3594-46AA-B4D4-3A2A172D9D31}" type="presParOf" srcId="{F6AE739B-74DC-466D-8FBA-8BA20C03E1C1}" destId="{0A46E5CA-3191-47D5-8EC7-B12C3D90E991}" srcOrd="2" destOrd="0" presId="urn:microsoft.com/office/officeart/2005/8/layout/process1"/>
    <dgm:cxn modelId="{13F8CDFD-CD03-4E5A-8373-09B4494058DD}" type="presParOf" srcId="{F6AE739B-74DC-466D-8FBA-8BA20C03E1C1}" destId="{6CE123DF-A6E8-40B7-AFB2-D79844AF1264}" srcOrd="3" destOrd="0" presId="urn:microsoft.com/office/officeart/2005/8/layout/process1"/>
    <dgm:cxn modelId="{E566110D-E7EA-4AF7-9C77-9F9C97BDA2B0}" type="presParOf" srcId="{6CE123DF-A6E8-40B7-AFB2-D79844AF1264}" destId="{478BAEDC-FDE2-4039-AC23-B6A93ED4C66C}" srcOrd="0" destOrd="0" presId="urn:microsoft.com/office/officeart/2005/8/layout/process1"/>
    <dgm:cxn modelId="{146E8048-EB7D-4E04-8A5C-78BA6EDA0F06}" type="presParOf" srcId="{F6AE739B-74DC-466D-8FBA-8BA20C03E1C1}" destId="{8E321B1E-B755-439C-82C8-E684E0CF60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F3A9B-4BB0-486D-89AB-9A9CFB25258C}">
      <dsp:nvSpPr>
        <dsp:cNvPr id="0" name=""/>
        <dsp:cNvSpPr/>
      </dsp:nvSpPr>
      <dsp:spPr>
        <a:xfrm>
          <a:off x="9242" y="455402"/>
          <a:ext cx="2762398" cy="1657439"/>
        </a:xfrm>
        <a:prstGeom prst="roundRect">
          <a:avLst>
            <a:gd name="adj" fmla="val 10000"/>
          </a:avLst>
        </a:prstGeom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INPUT</a:t>
          </a:r>
        </a:p>
      </dsp:txBody>
      <dsp:txXfrm>
        <a:off x="57787" y="503947"/>
        <a:ext cx="2665308" cy="1560349"/>
      </dsp:txXfrm>
    </dsp:sp>
    <dsp:sp modelId="{88FF0829-A656-4AF6-94C2-9F0E5FB87CAE}">
      <dsp:nvSpPr>
        <dsp:cNvPr id="0" name=""/>
        <dsp:cNvSpPr/>
      </dsp:nvSpPr>
      <dsp:spPr>
        <a:xfrm>
          <a:off x="3047880" y="94158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3047880" y="1078600"/>
        <a:ext cx="409940" cy="411044"/>
      </dsp:txXfrm>
    </dsp:sp>
    <dsp:sp modelId="{0A46E5CA-3191-47D5-8EC7-B12C3D90E991}">
      <dsp:nvSpPr>
        <dsp:cNvPr id="0" name=""/>
        <dsp:cNvSpPr/>
      </dsp:nvSpPr>
      <dsp:spPr>
        <a:xfrm>
          <a:off x="3876600" y="455402"/>
          <a:ext cx="2762398" cy="1657439"/>
        </a:xfrm>
        <a:prstGeom prst="roundRect">
          <a:avLst>
            <a:gd name="adj" fmla="val 10000"/>
          </a:avLst>
        </a:prstGeom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PROCESS</a:t>
          </a:r>
        </a:p>
      </dsp:txBody>
      <dsp:txXfrm>
        <a:off x="3925145" y="503947"/>
        <a:ext cx="2665308" cy="1560349"/>
      </dsp:txXfrm>
    </dsp:sp>
    <dsp:sp modelId="{6CE123DF-A6E8-40B7-AFB2-D79844AF1264}">
      <dsp:nvSpPr>
        <dsp:cNvPr id="0" name=""/>
        <dsp:cNvSpPr/>
      </dsp:nvSpPr>
      <dsp:spPr>
        <a:xfrm>
          <a:off x="6915239" y="94158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6915239" y="1078600"/>
        <a:ext cx="409940" cy="411044"/>
      </dsp:txXfrm>
    </dsp:sp>
    <dsp:sp modelId="{8E321B1E-B755-439C-82C8-E684E0CF603C}">
      <dsp:nvSpPr>
        <dsp:cNvPr id="0" name=""/>
        <dsp:cNvSpPr/>
      </dsp:nvSpPr>
      <dsp:spPr>
        <a:xfrm>
          <a:off x="7743958" y="455402"/>
          <a:ext cx="2762398" cy="1657439"/>
        </a:xfrm>
        <a:prstGeom prst="roundRect">
          <a:avLst>
            <a:gd name="adj" fmla="val 10000"/>
          </a:avLst>
        </a:prstGeom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OUTPUT</a:t>
          </a:r>
        </a:p>
      </dsp:txBody>
      <dsp:txXfrm>
        <a:off x="7792503" y="503947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F3A9B-4BB0-486D-89AB-9A9CFB25258C}">
      <dsp:nvSpPr>
        <dsp:cNvPr id="0" name=""/>
        <dsp:cNvSpPr/>
      </dsp:nvSpPr>
      <dsp:spPr>
        <a:xfrm>
          <a:off x="9242" y="455402"/>
          <a:ext cx="2762398" cy="165743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ENTRADA</a:t>
          </a:r>
        </a:p>
      </dsp:txBody>
      <dsp:txXfrm>
        <a:off x="57787" y="503947"/>
        <a:ext cx="2665308" cy="1560349"/>
      </dsp:txXfrm>
    </dsp:sp>
    <dsp:sp modelId="{88FF0829-A656-4AF6-94C2-9F0E5FB87CAE}">
      <dsp:nvSpPr>
        <dsp:cNvPr id="0" name=""/>
        <dsp:cNvSpPr/>
      </dsp:nvSpPr>
      <dsp:spPr>
        <a:xfrm>
          <a:off x="3047880" y="94158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3047880" y="1078600"/>
        <a:ext cx="409940" cy="411044"/>
      </dsp:txXfrm>
    </dsp:sp>
    <dsp:sp modelId="{0A46E5CA-3191-47D5-8EC7-B12C3D90E991}">
      <dsp:nvSpPr>
        <dsp:cNvPr id="0" name=""/>
        <dsp:cNvSpPr/>
      </dsp:nvSpPr>
      <dsp:spPr>
        <a:xfrm>
          <a:off x="3876600" y="455402"/>
          <a:ext cx="2762398" cy="1657439"/>
        </a:xfrm>
        <a:prstGeom prst="roundRect">
          <a:avLst>
            <a:gd name="adj" fmla="val 10000"/>
          </a:avLst>
        </a:prstGeom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PROCESSAMENTO</a:t>
          </a:r>
        </a:p>
      </dsp:txBody>
      <dsp:txXfrm>
        <a:off x="3925145" y="503947"/>
        <a:ext cx="2665308" cy="1560349"/>
      </dsp:txXfrm>
    </dsp:sp>
    <dsp:sp modelId="{6CE123DF-A6E8-40B7-AFB2-D79844AF1264}">
      <dsp:nvSpPr>
        <dsp:cNvPr id="0" name=""/>
        <dsp:cNvSpPr/>
      </dsp:nvSpPr>
      <dsp:spPr>
        <a:xfrm>
          <a:off x="6915239" y="94158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6915239" y="1078600"/>
        <a:ext cx="409940" cy="411044"/>
      </dsp:txXfrm>
    </dsp:sp>
    <dsp:sp modelId="{8E321B1E-B755-439C-82C8-E684E0CF603C}">
      <dsp:nvSpPr>
        <dsp:cNvPr id="0" name=""/>
        <dsp:cNvSpPr/>
      </dsp:nvSpPr>
      <dsp:spPr>
        <a:xfrm>
          <a:off x="7743958" y="455402"/>
          <a:ext cx="2762398" cy="1657439"/>
        </a:xfrm>
        <a:prstGeom prst="roundRect">
          <a:avLst>
            <a:gd name="adj" fmla="val 10000"/>
          </a:avLst>
        </a:prstGeom>
        <a:solidFill>
          <a:srgbClr val="196B24">
            <a:lumMod val="5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SAÍDA</a:t>
          </a:r>
        </a:p>
      </dsp:txBody>
      <dsp:txXfrm>
        <a:off x="7792503" y="503947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1A0C-DDB0-4838-9D53-29E8AC9BB7BC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D406E-206B-42D6-9825-7EC4BEBC0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9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vocês, quem são?</a:t>
            </a:r>
          </a:p>
          <a:p>
            <a:r>
              <a:rPr lang="pt-BR" dirty="0"/>
              <a:t>Nome</a:t>
            </a:r>
          </a:p>
          <a:p>
            <a:r>
              <a:rPr lang="pt-BR" dirty="0"/>
              <a:t>Idade</a:t>
            </a:r>
          </a:p>
          <a:p>
            <a:r>
              <a:rPr lang="pt-BR" dirty="0"/>
              <a:t>Experiência com desenvolvimento</a:t>
            </a:r>
          </a:p>
          <a:p>
            <a:r>
              <a:rPr lang="pt-BR" dirty="0"/>
              <a:t>Por que quis fazer o curso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D406E-206B-42D6-9825-7EC4BEBC0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04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D406E-206B-42D6-9825-7EC4BEBC0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97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D406E-206B-42D6-9825-7EC4BEBC06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6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D406E-206B-42D6-9825-7EC4BEBC06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96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D406E-206B-42D6-9825-7EC4BEBC06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32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2864-8619-3E98-7A56-FE27A8AE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BFC14-A10F-6417-1D89-59F63F7A2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A0061-9199-1E16-844C-75D03062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F4F4-0273-F9D8-5B70-B29D400F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E26F-BCD4-5C2D-C9A1-506B929E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29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2044-B9DA-25EE-F641-72A02F9F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83D04-7CCD-9EB9-DF25-75842A532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5CD-61A8-ED33-C243-8FD5B265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EFA2-B9C2-8E43-75E0-50048063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3D03-0FA8-9664-DB8E-DEB17D21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7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68CBC-CC05-5F5F-F407-51F4F7CF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3AA77-4502-2E01-A87C-05AD7C6D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51D5-329F-2D86-942B-7E780C4B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68C4-1307-42BC-527D-A88FD4E6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8A10-85E1-8B1C-8608-DF825E65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9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DDB1-8A84-F351-7B64-9168E0E7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BE7E-BBEB-7500-F705-F83BCF39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D00-4D8E-95F3-43E7-0F32647F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0BE2-A09B-BA68-3A40-5C22521E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2085-5454-194C-48FB-1B21ED85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86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17A6-CD44-2B34-7F29-83521803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926F-B438-6482-86BC-9749E0E4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D1F2-99A5-43D1-818F-04BE7A5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B841-51E6-D53D-1227-54882413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6132-E226-9274-B05D-D4221ABF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6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02F6-B607-F201-59CD-00912C8A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A9B7-4B1A-5D8B-CEE4-8E9A6A261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FC6DA-B2B2-3A65-6151-AE89E7660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23EB3-CF83-F092-51D7-CD21C081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F6BE9-608F-8A45-33CA-299A6DB2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5F174-88BB-EC7F-85D7-0211FBA0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7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4B5A-2D28-DE21-AFB9-4035E179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78EF-270A-2C53-C668-C1A82F55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62562-CCFA-DD4A-6DDE-4351A656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E9DCB-4C0D-5A4F-27DD-71CD62E22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4BF14-B8CE-2FF4-7C8F-37DE57979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0118C-5137-2695-2DC1-8FB3FFED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D548B-A9A6-09CB-695B-373988D1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4D398-CA10-C386-2883-D63CB3B4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71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D5D2-5D2E-4A3D-4535-7D3B0EBC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1C785-825F-B5F3-5294-B3676393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5B94E-0F69-0FEC-2C75-EA96F353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835F-BFF2-D177-5FA6-DD81CECD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03CDE-5527-C6D0-1401-29732D8F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E5F67-E494-2B12-AF17-BA05B852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0A3C-DC54-AC9D-5783-5F90FCEF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8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928E-00D9-B50E-7672-BB7ACE8F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18F9-2CFE-951D-317C-7998C8B2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7CAA-14D8-99BD-13DC-4941EE201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6A8F-4833-3189-E09C-51501591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FCED-7026-7EC7-1E7C-84900C4C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4D6FC-D262-F9E0-E271-05E11E2A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26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8835-919D-C0B8-1D8C-5865965A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9B1BB-8453-4BBE-BABB-03ED02C0A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94E0-75EA-133E-D915-DE4E42A4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269E-ED07-D5BA-64D7-95CD6381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E324C-1E5D-3DFB-9317-668D0305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82C5-9CB9-A49F-C74A-373C2FB5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22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A7FB3-0E74-81CB-7CF8-A3E7E857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ABDB7-3EA3-AA67-945A-57B11870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497F-08F5-B885-8668-81709D0C1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C0793-893C-4371-BC03-EAEC40BECF97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D88C-FE77-7D09-B20A-195CB1527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A06C-194E-B774-7B31-213596014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E10EA-3F5F-4C42-8A98-5FF480D250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2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5FF863-BC28-27B3-5EE5-46ECB965F0B3}"/>
              </a:ext>
            </a:extLst>
          </p:cNvPr>
          <p:cNvSpPr/>
          <p:nvPr/>
        </p:nvSpPr>
        <p:spPr>
          <a:xfrm>
            <a:off x="2274277" y="2368062"/>
            <a:ext cx="7584831" cy="25087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0821-2037-1E0E-8637-A3A374BC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Aulas SENAC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3608-51CE-E627-554D-B36470488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8913"/>
            <a:ext cx="9144000" cy="1655762"/>
          </a:xfrm>
          <a:noFill/>
        </p:spPr>
        <p:txBody>
          <a:bodyPr/>
          <a:lstStyle/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Desenvolvimento Web para Adolescentes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Pablo Garcia</a:t>
            </a: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Introdução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à</a:t>
            </a: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computação</a:t>
            </a:r>
          </a:p>
        </p:txBody>
      </p:sp>
    </p:spTree>
    <p:extLst>
      <p:ext uri="{BB962C8B-B14F-4D97-AF65-F5344CB8AC3E}">
        <p14:creationId xmlns:p14="http://schemas.microsoft.com/office/powerpoint/2010/main" val="91935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08980B-C21A-AAE4-D183-49C2620311BB}"/>
              </a:ext>
            </a:extLst>
          </p:cNvPr>
          <p:cNvSpPr/>
          <p:nvPr/>
        </p:nvSpPr>
        <p:spPr>
          <a:xfrm>
            <a:off x="486889" y="365125"/>
            <a:ext cx="6507677" cy="6023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BF1E4-01C9-522F-407B-B7D3E9F8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Quem sou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712A-E47A-7C03-1FDD-7623CC39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Pablo Garcia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41 anos</a:t>
            </a:r>
          </a:p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Eng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Mecânico e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Web Full Stack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Experiências:</a:t>
            </a:r>
          </a:p>
          <a:p>
            <a:pPr lvl="1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Conexão de APIs</a:t>
            </a:r>
          </a:p>
          <a:p>
            <a:pPr lvl="1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Desenvolvimento de sistemas</a:t>
            </a:r>
          </a:p>
          <a:p>
            <a:pPr lvl="1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Desenvolvimento de sites</a:t>
            </a:r>
          </a:p>
          <a:p>
            <a:pPr lvl="1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Aulas de CAD e Pacote Office</a:t>
            </a:r>
          </a:p>
        </p:txBody>
      </p:sp>
    </p:spTree>
    <p:extLst>
      <p:ext uri="{BB962C8B-B14F-4D97-AF65-F5344CB8AC3E}">
        <p14:creationId xmlns:p14="http://schemas.microsoft.com/office/powerpoint/2010/main" val="246198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8F1558-717F-A349-4684-4AA4C0C1A870}"/>
              </a:ext>
            </a:extLst>
          </p:cNvPr>
          <p:cNvSpPr/>
          <p:nvPr/>
        </p:nvSpPr>
        <p:spPr>
          <a:xfrm>
            <a:off x="401784" y="2431265"/>
            <a:ext cx="11627920" cy="25682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18351-1FE5-E413-E1A9-4A038DCAF789}"/>
              </a:ext>
            </a:extLst>
          </p:cNvPr>
          <p:cNvSpPr/>
          <p:nvPr/>
        </p:nvSpPr>
        <p:spPr>
          <a:xfrm>
            <a:off x="1674423" y="206753"/>
            <a:ext cx="9037122" cy="169329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4C417-721D-45BF-D1D9-9A0F0D77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Como funciona um computador?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5AEA69-D01F-ADAC-CB69-88201B854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22984"/>
              </p:ext>
            </p:extLst>
          </p:nvPr>
        </p:nvGraphicFramePr>
        <p:xfrm>
          <a:off x="838200" y="2431265"/>
          <a:ext cx="10515600" cy="256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CEA4F5B-9469-B67E-7B16-A3C7169076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54844"/>
              </p:ext>
            </p:extLst>
          </p:nvPr>
        </p:nvGraphicFramePr>
        <p:xfrm>
          <a:off x="838200" y="2431261"/>
          <a:ext cx="10515600" cy="256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3954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8F1558-717F-A349-4684-4AA4C0C1A870}"/>
              </a:ext>
            </a:extLst>
          </p:cNvPr>
          <p:cNvSpPr/>
          <p:nvPr/>
        </p:nvSpPr>
        <p:spPr>
          <a:xfrm>
            <a:off x="967839" y="2431265"/>
            <a:ext cx="10515600" cy="40616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18351-1FE5-E413-E1A9-4A038DCAF789}"/>
              </a:ext>
            </a:extLst>
          </p:cNvPr>
          <p:cNvSpPr/>
          <p:nvPr/>
        </p:nvSpPr>
        <p:spPr>
          <a:xfrm>
            <a:off x="1674423" y="206753"/>
            <a:ext cx="9037122" cy="169329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4C417-721D-45BF-D1D9-9A0F0D77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Como funciona um computador?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B0BBD611-4D26-1F1B-E8A4-EABCCA337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3446" y="2723757"/>
            <a:ext cx="9499857" cy="34632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83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8F1558-717F-A349-4684-4AA4C0C1A870}"/>
              </a:ext>
            </a:extLst>
          </p:cNvPr>
          <p:cNvSpPr/>
          <p:nvPr/>
        </p:nvSpPr>
        <p:spPr>
          <a:xfrm>
            <a:off x="5735447" y="365125"/>
            <a:ext cx="6017821" cy="6127750"/>
          </a:xfrm>
          <a:prstGeom prst="roundRect">
            <a:avLst>
              <a:gd name="adj" fmla="val 907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18351-1FE5-E413-E1A9-4A038DCAF789}"/>
              </a:ext>
            </a:extLst>
          </p:cNvPr>
          <p:cNvSpPr/>
          <p:nvPr/>
        </p:nvSpPr>
        <p:spPr>
          <a:xfrm>
            <a:off x="438732" y="181256"/>
            <a:ext cx="4725059" cy="169329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4C417-721D-45BF-D1D9-9A0F0D77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1" y="365125"/>
            <a:ext cx="4725059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Como funciona um computador?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0FBE-FD3E-3606-6828-491EA709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21" y="676979"/>
            <a:ext cx="5594271" cy="5504042"/>
          </a:xfrm>
          <a:prstGeom prst="roundRect">
            <a:avLst>
              <a:gd name="adj" fmla="val 593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31C895-B9B9-C696-E2B2-1D1AD69C2B06}"/>
              </a:ext>
            </a:extLst>
          </p:cNvPr>
          <p:cNvSpPr/>
          <p:nvPr/>
        </p:nvSpPr>
        <p:spPr>
          <a:xfrm>
            <a:off x="1227614" y="3096286"/>
            <a:ext cx="2991097" cy="2431680"/>
          </a:xfrm>
          <a:prstGeom prst="roundRect">
            <a:avLst>
              <a:gd name="adj" fmla="val 1052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0CC6366F-CB22-1465-71E4-666D868D4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r="52696"/>
          <a:stretch/>
        </p:blipFill>
        <p:spPr>
          <a:xfrm>
            <a:off x="1423558" y="3312867"/>
            <a:ext cx="2545772" cy="1961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195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8F1558-717F-A349-4684-4AA4C0C1A870}"/>
              </a:ext>
            </a:extLst>
          </p:cNvPr>
          <p:cNvSpPr/>
          <p:nvPr/>
        </p:nvSpPr>
        <p:spPr>
          <a:xfrm>
            <a:off x="269825" y="313774"/>
            <a:ext cx="6442702" cy="3873761"/>
          </a:xfrm>
          <a:prstGeom prst="roundRect">
            <a:avLst>
              <a:gd name="adj" fmla="val 648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18351-1FE5-E413-E1A9-4A038DCAF789}"/>
              </a:ext>
            </a:extLst>
          </p:cNvPr>
          <p:cNvSpPr/>
          <p:nvPr/>
        </p:nvSpPr>
        <p:spPr>
          <a:xfrm>
            <a:off x="7148945" y="4837177"/>
            <a:ext cx="4725059" cy="169329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4C417-721D-45BF-D1D9-9A0F0D77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944" y="5021046"/>
            <a:ext cx="4725059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Como funciona um computador?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88AD3B-118A-0F7A-2042-7548BFA0EF87}"/>
              </a:ext>
            </a:extLst>
          </p:cNvPr>
          <p:cNvSpPr/>
          <p:nvPr/>
        </p:nvSpPr>
        <p:spPr>
          <a:xfrm>
            <a:off x="8052949" y="1101437"/>
            <a:ext cx="3010558" cy="32014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47DCE211-5A2A-732F-A336-823D8C924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64438"/>
          <a:stretch/>
        </p:blipFill>
        <p:spPr>
          <a:xfrm>
            <a:off x="8226811" y="1290576"/>
            <a:ext cx="2662833" cy="27297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2EA2C-7C2E-A8EC-268A-F1C1A268F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0" y="503169"/>
            <a:ext cx="5829293" cy="3380674"/>
          </a:xfrm>
          <a:prstGeom prst="roundRect">
            <a:avLst>
              <a:gd name="adj" fmla="val 723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609885-1C52-0203-FEE3-F6EAA192425E}"/>
              </a:ext>
            </a:extLst>
          </p:cNvPr>
          <p:cNvSpPr/>
          <p:nvPr/>
        </p:nvSpPr>
        <p:spPr>
          <a:xfrm>
            <a:off x="1558636" y="1290576"/>
            <a:ext cx="8597191" cy="4783607"/>
          </a:xfrm>
          <a:prstGeom prst="roundRect">
            <a:avLst>
              <a:gd name="adj" fmla="val 648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15338-B3E6-2C95-46B2-4AEE38B46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709" y="1458009"/>
            <a:ext cx="8215653" cy="438168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28412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5FF863-BC28-27B3-5EE5-46ECB965F0B3}"/>
              </a:ext>
            </a:extLst>
          </p:cNvPr>
          <p:cNvSpPr/>
          <p:nvPr/>
        </p:nvSpPr>
        <p:spPr>
          <a:xfrm>
            <a:off x="2274277" y="2368062"/>
            <a:ext cx="7584831" cy="25087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0821-2037-1E0E-8637-A3A374BC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Obrigado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3608-51CE-E627-554D-B36470488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8913"/>
            <a:ext cx="9144000" cy="1655762"/>
          </a:xfrm>
          <a:noFill/>
        </p:spPr>
        <p:txBody>
          <a:bodyPr/>
          <a:lstStyle/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Desenvolvimento Web para Adolescentes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Pablo Garcia</a:t>
            </a:r>
          </a:p>
        </p:txBody>
      </p:sp>
    </p:spTree>
    <p:extLst>
      <p:ext uri="{BB962C8B-B14F-4D97-AF65-F5344CB8AC3E}">
        <p14:creationId xmlns:p14="http://schemas.microsoft.com/office/powerpoint/2010/main" val="3987883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96</Words>
  <Application>Microsoft Office PowerPoint</Application>
  <PresentationFormat>Widescreen</PresentationFormat>
  <Paragraphs>36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Aulas SENAC</vt:lpstr>
      <vt:lpstr>Quem sou</vt:lpstr>
      <vt:lpstr>Como funciona um computador?</vt:lpstr>
      <vt:lpstr>Como funciona um computador?</vt:lpstr>
      <vt:lpstr>Como funciona um computador?</vt:lpstr>
      <vt:lpstr>Como funciona um computador?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2024-09-29T20:58:36Z</dcterms:created>
  <dcterms:modified xsi:type="dcterms:W3CDTF">2024-09-30T00:10:02Z</dcterms:modified>
</cp:coreProperties>
</file>