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474E9-E0C7-4F12-B9A2-9684FBA7B8DB}" v="15" dt="2024-10-01T19:00:40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" userId="45d086511dae29ac" providerId="LiveId" clId="{6A1474E9-E0C7-4F12-B9A2-9684FBA7B8DB}"/>
    <pc:docChg chg="undo custSel addSld modSld">
      <pc:chgData name="Pablo Garcia" userId="45d086511dae29ac" providerId="LiveId" clId="{6A1474E9-E0C7-4F12-B9A2-9684FBA7B8DB}" dt="2024-10-01T19:02:12.210" v="183" actId="20577"/>
      <pc:docMkLst>
        <pc:docMk/>
      </pc:docMkLst>
      <pc:sldChg chg="modSp mod">
        <pc:chgData name="Pablo Garcia" userId="45d086511dae29ac" providerId="LiveId" clId="{6A1474E9-E0C7-4F12-B9A2-9684FBA7B8DB}" dt="2024-09-30T00:10:04.238" v="0" actId="20577"/>
        <pc:sldMkLst>
          <pc:docMk/>
          <pc:sldMk cId="2964839775" sldId="256"/>
        </pc:sldMkLst>
        <pc:spChg chg="mod">
          <ac:chgData name="Pablo Garcia" userId="45d086511dae29ac" providerId="LiveId" clId="{6A1474E9-E0C7-4F12-B9A2-9684FBA7B8DB}" dt="2024-09-30T00:10:04.238" v="0" actId="20577"/>
          <ac:spMkLst>
            <pc:docMk/>
            <pc:sldMk cId="2964839775" sldId="256"/>
            <ac:spMk id="2" creationId="{3A187C8B-CA33-3DF2-5BFD-F46F418ABFE2}"/>
          </ac:spMkLst>
        </pc:spChg>
      </pc:sldChg>
      <pc:sldChg chg="addSp modSp mod">
        <pc:chgData name="Pablo Garcia" userId="45d086511dae29ac" providerId="LiveId" clId="{6A1474E9-E0C7-4F12-B9A2-9684FBA7B8DB}" dt="2024-10-01T18:44:16.602" v="11" actId="14100"/>
        <pc:sldMkLst>
          <pc:docMk/>
          <pc:sldMk cId="724130180" sldId="261"/>
        </pc:sldMkLst>
        <pc:spChg chg="add mod">
          <ac:chgData name="Pablo Garcia" userId="45d086511dae29ac" providerId="LiveId" clId="{6A1474E9-E0C7-4F12-B9A2-9684FBA7B8DB}" dt="2024-10-01T18:43:38.370" v="6" actId="1076"/>
          <ac:spMkLst>
            <pc:docMk/>
            <pc:sldMk cId="724130180" sldId="261"/>
            <ac:spMk id="2" creationId="{1F6EF2F4-19C6-0CD1-675F-96C3C2FC273A}"/>
          </ac:spMkLst>
        </pc:spChg>
        <pc:spChg chg="add mod ord">
          <ac:chgData name="Pablo Garcia" userId="45d086511dae29ac" providerId="LiveId" clId="{6A1474E9-E0C7-4F12-B9A2-9684FBA7B8DB}" dt="2024-10-01T18:44:16.602" v="11" actId="14100"/>
          <ac:spMkLst>
            <pc:docMk/>
            <pc:sldMk cId="724130180" sldId="261"/>
            <ac:spMk id="3" creationId="{BD57A0F8-C382-0FAB-1933-F3200CE7AFE5}"/>
          </ac:spMkLst>
        </pc:spChg>
        <pc:picChg chg="mod">
          <ac:chgData name="Pablo Garcia" userId="45d086511dae29ac" providerId="LiveId" clId="{6A1474E9-E0C7-4F12-B9A2-9684FBA7B8DB}" dt="2024-10-01T18:43:21.199" v="3" actId="1076"/>
          <ac:picMkLst>
            <pc:docMk/>
            <pc:sldMk cId="724130180" sldId="261"/>
            <ac:picMk id="4" creationId="{CB91A7D7-7B0D-F285-2ADE-4E201D7C3617}"/>
          </ac:picMkLst>
        </pc:picChg>
      </pc:sldChg>
      <pc:sldChg chg="addSp delSp modSp add mod">
        <pc:chgData name="Pablo Garcia" userId="45d086511dae29ac" providerId="LiveId" clId="{6A1474E9-E0C7-4F12-B9A2-9684FBA7B8DB}" dt="2024-10-01T19:02:12.210" v="183" actId="20577"/>
        <pc:sldMkLst>
          <pc:docMk/>
          <pc:sldMk cId="186218981" sldId="264"/>
        </pc:sldMkLst>
        <pc:spChg chg="mod">
          <ac:chgData name="Pablo Garcia" userId="45d086511dae29ac" providerId="LiveId" clId="{6A1474E9-E0C7-4F12-B9A2-9684FBA7B8DB}" dt="2024-10-01T18:56:11.347" v="32" actId="403"/>
          <ac:spMkLst>
            <pc:docMk/>
            <pc:sldMk cId="186218981" sldId="264"/>
            <ac:spMk id="2" creationId="{1F6EF2F4-19C6-0CD1-675F-96C3C2FC273A}"/>
          </ac:spMkLst>
        </pc:spChg>
        <pc:spChg chg="add del mod">
          <ac:chgData name="Pablo Garcia" userId="45d086511dae29ac" providerId="LiveId" clId="{6A1474E9-E0C7-4F12-B9A2-9684FBA7B8DB}" dt="2024-10-01T19:01:00.540" v="155" actId="478"/>
          <ac:spMkLst>
            <pc:docMk/>
            <pc:sldMk cId="186218981" sldId="264"/>
            <ac:spMk id="6" creationId="{4AB92DF9-4BA6-1831-EF2D-397FF1754D90}"/>
          </ac:spMkLst>
        </pc:spChg>
        <pc:graphicFrameChg chg="add mod modGraphic">
          <ac:chgData name="Pablo Garcia" userId="45d086511dae29ac" providerId="LiveId" clId="{6A1474E9-E0C7-4F12-B9A2-9684FBA7B8DB}" dt="2024-10-01T19:02:12.210" v="183" actId="20577"/>
          <ac:graphicFrameMkLst>
            <pc:docMk/>
            <pc:sldMk cId="186218981" sldId="264"/>
            <ac:graphicFrameMk id="7" creationId="{ED14694B-66A3-B46C-5078-1FCB55CD16DB}"/>
          </ac:graphicFrameMkLst>
        </pc:graphicFrameChg>
        <pc:picChg chg="del">
          <ac:chgData name="Pablo Garcia" userId="45d086511dae29ac" providerId="LiveId" clId="{6A1474E9-E0C7-4F12-B9A2-9684FBA7B8DB}" dt="2024-10-01T18:56:15.394" v="33" actId="478"/>
          <ac:picMkLst>
            <pc:docMk/>
            <pc:sldMk cId="186218981" sldId="264"/>
            <ac:picMk id="4" creationId="{CB91A7D7-7B0D-F285-2ADE-4E201D7C36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3511-038A-9FFB-E4EE-4CED5EADB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88137-8D47-A9F5-7D59-A538D67BA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C42E9-0F69-E18E-9B6E-2DACE99A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C82-A934-4823-BB62-58235024D861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50110-2B8E-8FA8-D85D-84773D5C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22723-6A9E-8CE4-4A2B-B34D3BE6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C66E-2B30-463A-9563-58C2E87643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29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C3FA-5D46-A30B-4255-C28DF0DD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9B78A-AEB7-D39A-4FCE-EB200EF0D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3F342-3957-88A0-864F-CD7A88EA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C82-A934-4823-BB62-58235024D861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93387-BBB8-1C60-6F0E-A41A7B71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E8F30-EAD4-AC3C-E0E5-F345339D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C66E-2B30-463A-9563-58C2E87643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12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F797A-4399-B927-8A2D-8AA9EC01F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34EC4-64DA-1552-E868-0B69CF277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0AB1-EA41-0A0C-A274-A6940448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C82-A934-4823-BB62-58235024D861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EA21D-A1EE-B557-9F3B-5D2145FD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DDFD6-2570-6152-62C3-BC290B71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C66E-2B30-463A-9563-58C2E87643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59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C26D-E9BC-B361-94E4-B53CCA71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0D41-E2AD-9834-1CE2-43CF0F5D9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98AC9-1785-AC8B-7923-58E4FD9B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C82-A934-4823-BB62-58235024D861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4445F-2EC7-89AE-4D50-F69C0EC4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01E59-81F6-E5A4-CEB5-BF322249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C66E-2B30-463A-9563-58C2E87643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00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A3E4-468C-292C-80C9-72D032EA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E756A-05AD-32F8-6EE4-2853BE9A0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5BD76-DA00-58F9-0A57-9FC984DB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C82-A934-4823-BB62-58235024D861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C6EF2-E464-953B-48FD-AA536197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19CA0-2EB7-8F61-B25F-45C3DD1C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C66E-2B30-463A-9563-58C2E87643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10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E10A-6984-7C40-1915-6CCABE38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9BCE-9979-9838-9768-5312378C4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53C6A-2ACC-672A-5A47-44BF761BA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D6872-26C1-386D-646D-B18DC0A7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C82-A934-4823-BB62-58235024D861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DDB57-EA01-F86A-ABA2-442444EF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C8C9-B407-DB08-171A-6057AC8D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C66E-2B30-463A-9563-58C2E87643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87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E6CB-CAFA-3E49-6D0C-12EA267D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47538-D429-EC95-CCED-8C2CE83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C456C-831F-4DC6-313E-3FB98178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CDB45-125D-309F-BCF5-FB68CD72A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0118F-A830-B399-4081-D2544E288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5B721-8D1D-F090-2D9D-9D1DACFA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C82-A934-4823-BB62-58235024D861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76354-3B7A-422E-E8E0-610D9012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C2709-BCB0-4621-5512-79B8FA17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C66E-2B30-463A-9563-58C2E87643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51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B18E-7386-69DF-0221-39E69D0E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0F8E9-9119-9EA6-23D8-AB3E93B3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C82-A934-4823-BB62-58235024D861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90F86-DA04-62EB-2EB5-BBD390DD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AFFCC-7EB3-8E4E-4594-BF9BBB51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C66E-2B30-463A-9563-58C2E87643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4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69FB5-E744-E184-A3C7-7CAAA6AB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C82-A934-4823-BB62-58235024D861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45CDB-D927-FB8E-D0D7-65C2E09D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E3368-309E-1253-7616-BD3B92D0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C66E-2B30-463A-9563-58C2E87643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04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254D-D27B-65DB-611F-E00A0F9A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83C6-C7DD-B0B6-A62E-2DF44389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FA600-CF43-A191-2E89-B14EB3473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7E6FD-5A2A-E5C3-E452-4730E141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C82-A934-4823-BB62-58235024D861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FD391-87A4-8E3C-0EBB-3824BEDF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BF24B-9AD6-FBC8-6301-32F79BC7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C66E-2B30-463A-9563-58C2E87643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91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48D3-A7CB-CBC4-A247-8445D59B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649BB-BE5B-26D0-3ABA-412BE1109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F43B1-F5FA-D285-1A1C-E00F5B0E3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C3C05-2F0F-7F87-62D8-B03EC4CB3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C82-A934-4823-BB62-58235024D861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6AF61-D42A-EF79-B5C7-4C064CB4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1685B-836D-04E7-F2CE-10191DAF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C66E-2B30-463A-9563-58C2E87643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79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C9639-15A5-EECE-9BFF-28AB379D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A8092-2950-670E-BEAE-7EE50CA3A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F9AC8-F97C-C865-1C26-624038517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9A7C82-A934-4823-BB62-58235024D861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472B3-98F8-CF90-32A8-DB2D285A1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10E21-868F-0788-A3F0-C55D732EF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A3C66E-2B30-463A-9563-58C2E87643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40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F70765-15F2-6EFE-5D57-73E6F516263C}"/>
              </a:ext>
            </a:extLst>
          </p:cNvPr>
          <p:cNvSpPr/>
          <p:nvPr/>
        </p:nvSpPr>
        <p:spPr>
          <a:xfrm>
            <a:off x="2002277" y="3167044"/>
            <a:ext cx="8463064" cy="19938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7FDC49-72DE-13F3-E723-81B8504A8CE7}"/>
              </a:ext>
            </a:extLst>
          </p:cNvPr>
          <p:cNvSpPr/>
          <p:nvPr/>
        </p:nvSpPr>
        <p:spPr>
          <a:xfrm>
            <a:off x="2002277" y="1697136"/>
            <a:ext cx="8463064" cy="12628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87C8B-CA33-3DF2-5BFD-F46F418AB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8254"/>
            <a:ext cx="9144000" cy="980772"/>
          </a:xfrm>
        </p:spPr>
        <p:txBody>
          <a:bodyPr/>
          <a:lstStyle/>
          <a:p>
            <a:r>
              <a:rPr lang="pt-BR"/>
              <a:t>Aulas </a:t>
            </a:r>
            <a:r>
              <a:rPr lang="pt-BR" dirty="0"/>
              <a:t>Senac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9B3BD-550D-4288-EEC3-95380C2BB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5101"/>
            <a:ext cx="9144000" cy="1655762"/>
          </a:xfrm>
        </p:spPr>
        <p:txBody>
          <a:bodyPr/>
          <a:lstStyle/>
          <a:p>
            <a:r>
              <a:rPr lang="pt-BR" dirty="0"/>
              <a:t>Desenvolvimento Web para Adolescentes</a:t>
            </a:r>
          </a:p>
          <a:p>
            <a:r>
              <a:rPr lang="pt-BR" dirty="0"/>
              <a:t>Pablo Garcia</a:t>
            </a:r>
          </a:p>
          <a:p>
            <a:r>
              <a:rPr lang="pt-BR" dirty="0"/>
              <a:t>Ementa do curso</a:t>
            </a:r>
          </a:p>
        </p:txBody>
      </p:sp>
    </p:spTree>
    <p:extLst>
      <p:ext uri="{BB962C8B-B14F-4D97-AF65-F5344CB8AC3E}">
        <p14:creationId xmlns:p14="http://schemas.microsoft.com/office/powerpoint/2010/main" val="296483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F70765-15F2-6EFE-5D57-73E6F516263C}"/>
              </a:ext>
            </a:extLst>
          </p:cNvPr>
          <p:cNvSpPr/>
          <p:nvPr/>
        </p:nvSpPr>
        <p:spPr>
          <a:xfrm>
            <a:off x="1524000" y="1697138"/>
            <a:ext cx="8941341" cy="44896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9B3BD-550D-4288-EEC3-95380C2BB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5101"/>
            <a:ext cx="9144000" cy="1655762"/>
          </a:xfrm>
        </p:spPr>
        <p:txBody>
          <a:bodyPr/>
          <a:lstStyle/>
          <a:p>
            <a:endParaRPr lang="pt-BR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A8EE5F-1E77-D788-1328-73DCD25F7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0441"/>
              </p:ext>
            </p:extLst>
          </p:nvPr>
        </p:nvGraphicFramePr>
        <p:xfrm>
          <a:off x="2089960" y="2317234"/>
          <a:ext cx="7809419" cy="3249462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931306">
                  <a:extLst>
                    <a:ext uri="{9D8B030D-6E8A-4147-A177-3AD203B41FA5}">
                      <a16:colId xmlns:a16="http://schemas.microsoft.com/office/drawing/2014/main" val="704013103"/>
                    </a:ext>
                  </a:extLst>
                </a:gridCol>
                <a:gridCol w="1878113">
                  <a:extLst>
                    <a:ext uri="{9D8B030D-6E8A-4147-A177-3AD203B41FA5}">
                      <a16:colId xmlns:a16="http://schemas.microsoft.com/office/drawing/2014/main" val="2167098927"/>
                    </a:ext>
                  </a:extLst>
                </a:gridCol>
              </a:tblGrid>
              <a:tr h="54157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Unidades Curriculares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Carga Horária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70258"/>
                  </a:ext>
                </a:extLst>
              </a:tr>
              <a:tr h="541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UC1: </a:t>
                      </a:r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Elaborar Projetos - Aplicações para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15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10103"/>
                  </a:ext>
                </a:extLst>
              </a:tr>
              <a:tr h="541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UC2: Estruturar Aplicações Front-</a:t>
                      </a:r>
                      <a:r>
                        <a:rPr lang="pt-BR" sz="2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48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66974"/>
                  </a:ext>
                </a:extLst>
              </a:tr>
              <a:tr h="541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UC3: Algoritmos e Lógica de Programação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48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819783"/>
                  </a:ext>
                </a:extLst>
              </a:tr>
              <a:tr h="541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UC4: Desenvolver Aplicações: Back-</a:t>
                      </a:r>
                      <a:r>
                        <a:rPr lang="pt-BR" sz="2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pt-BR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49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7583"/>
                  </a:ext>
                </a:extLst>
              </a:tr>
              <a:tr h="541577">
                <a:tc>
                  <a:txBody>
                    <a:bodyPr/>
                    <a:lstStyle/>
                    <a:p>
                      <a:pPr algn="r"/>
                      <a:r>
                        <a:rPr lang="pt-BR" sz="2000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160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5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305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F70765-15F2-6EFE-5D57-73E6F516263C}"/>
              </a:ext>
            </a:extLst>
          </p:cNvPr>
          <p:cNvSpPr/>
          <p:nvPr/>
        </p:nvSpPr>
        <p:spPr>
          <a:xfrm>
            <a:off x="142806" y="451997"/>
            <a:ext cx="4769661" cy="30531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A8EE5F-1E77-D788-1328-73DCD25F7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389898"/>
              </p:ext>
            </p:extLst>
          </p:nvPr>
        </p:nvGraphicFramePr>
        <p:xfrm>
          <a:off x="368164" y="644077"/>
          <a:ext cx="4291385" cy="254762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259336">
                  <a:extLst>
                    <a:ext uri="{9D8B030D-6E8A-4147-A177-3AD203B41FA5}">
                      <a16:colId xmlns:a16="http://schemas.microsoft.com/office/drawing/2014/main" val="704013103"/>
                    </a:ext>
                  </a:extLst>
                </a:gridCol>
                <a:gridCol w="1032049">
                  <a:extLst>
                    <a:ext uri="{9D8B030D-6E8A-4147-A177-3AD203B41FA5}">
                      <a16:colId xmlns:a16="http://schemas.microsoft.com/office/drawing/2014/main" val="2167098927"/>
                    </a:ext>
                  </a:extLst>
                </a:gridCol>
              </a:tblGrid>
              <a:tr h="3920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Unidades Curriculares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Carga Horária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70258"/>
                  </a:ext>
                </a:extLst>
              </a:tr>
              <a:tr h="392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UC1: </a:t>
                      </a: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Elaborar Projetos - Aplicações para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10103"/>
                  </a:ext>
                </a:extLst>
              </a:tr>
              <a:tr h="392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UC2: Estruturar Aplicações Front-</a:t>
                      </a:r>
                      <a:r>
                        <a:rPr lang="pt-BR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48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66974"/>
                  </a:ext>
                </a:extLst>
              </a:tr>
              <a:tr h="392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UC3: Algoritmos e Lógica de Programação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48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819783"/>
                  </a:ext>
                </a:extLst>
              </a:tr>
              <a:tr h="392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UC4: Desenvolver Aplicações: Back-</a:t>
                      </a:r>
                      <a:r>
                        <a:rPr lang="pt-BR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49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7583"/>
                  </a:ext>
                </a:extLst>
              </a:tr>
              <a:tr h="392007">
                <a:tc>
                  <a:txBody>
                    <a:bodyPr/>
                    <a:lstStyle/>
                    <a:p>
                      <a:pPr algn="r"/>
                      <a:r>
                        <a:rPr lang="pt-BR" sz="1200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160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540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9CB167-3532-09AF-5F19-266C17A02AB2}"/>
              </a:ext>
            </a:extLst>
          </p:cNvPr>
          <p:cNvCxnSpPr/>
          <p:nvPr/>
        </p:nvCxnSpPr>
        <p:spPr>
          <a:xfrm flipH="1">
            <a:off x="4533086" y="1293779"/>
            <a:ext cx="865762" cy="0"/>
          </a:xfrm>
          <a:prstGeom prst="straightConnector1">
            <a:avLst/>
          </a:prstGeom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B898100-634B-7B12-2220-9B6A6AFCA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407" y="282101"/>
            <a:ext cx="5480415" cy="305310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E0A142-D0BF-4887-3092-F66A08551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06" y="3841400"/>
            <a:ext cx="3931873" cy="265210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E3D597-CA39-8D15-86A2-8738165B6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825" y="3139538"/>
            <a:ext cx="5933119" cy="33981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2444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F70765-15F2-6EFE-5D57-73E6F516263C}"/>
              </a:ext>
            </a:extLst>
          </p:cNvPr>
          <p:cNvSpPr/>
          <p:nvPr/>
        </p:nvSpPr>
        <p:spPr>
          <a:xfrm>
            <a:off x="142806" y="451997"/>
            <a:ext cx="4769661" cy="30531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A8EE5F-1E77-D788-1328-73DCD25F7FF0}"/>
              </a:ext>
            </a:extLst>
          </p:cNvPr>
          <p:cNvGraphicFramePr>
            <a:graphicFrameLocks noGrp="1"/>
          </p:cNvGraphicFramePr>
          <p:nvPr/>
        </p:nvGraphicFramePr>
        <p:xfrm>
          <a:off x="368164" y="644077"/>
          <a:ext cx="4291385" cy="254762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259336">
                  <a:extLst>
                    <a:ext uri="{9D8B030D-6E8A-4147-A177-3AD203B41FA5}">
                      <a16:colId xmlns:a16="http://schemas.microsoft.com/office/drawing/2014/main" val="704013103"/>
                    </a:ext>
                  </a:extLst>
                </a:gridCol>
                <a:gridCol w="1032049">
                  <a:extLst>
                    <a:ext uri="{9D8B030D-6E8A-4147-A177-3AD203B41FA5}">
                      <a16:colId xmlns:a16="http://schemas.microsoft.com/office/drawing/2014/main" val="2167098927"/>
                    </a:ext>
                  </a:extLst>
                </a:gridCol>
              </a:tblGrid>
              <a:tr h="3920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Unidades Curriculares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Carga Horária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70258"/>
                  </a:ext>
                </a:extLst>
              </a:tr>
              <a:tr h="392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UC1: </a:t>
                      </a: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Elaborar Projetos - Aplicações para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10103"/>
                  </a:ext>
                </a:extLst>
              </a:tr>
              <a:tr h="392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UC2: Estruturar Aplicações Front-</a:t>
                      </a:r>
                      <a:r>
                        <a:rPr lang="pt-BR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48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66974"/>
                  </a:ext>
                </a:extLst>
              </a:tr>
              <a:tr h="392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UC3: Algoritmos e Lógica de Programação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48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819783"/>
                  </a:ext>
                </a:extLst>
              </a:tr>
              <a:tr h="392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UC4: Desenvolver Aplicações: Back-</a:t>
                      </a:r>
                      <a:r>
                        <a:rPr lang="pt-BR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49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7583"/>
                  </a:ext>
                </a:extLst>
              </a:tr>
              <a:tr h="392007">
                <a:tc>
                  <a:txBody>
                    <a:bodyPr/>
                    <a:lstStyle/>
                    <a:p>
                      <a:pPr algn="r"/>
                      <a:r>
                        <a:rPr lang="pt-BR" sz="1200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160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540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9CB167-3532-09AF-5F19-266C17A02AB2}"/>
              </a:ext>
            </a:extLst>
          </p:cNvPr>
          <p:cNvCxnSpPr/>
          <p:nvPr/>
        </p:nvCxnSpPr>
        <p:spPr>
          <a:xfrm flipH="1">
            <a:off x="4533086" y="2149815"/>
            <a:ext cx="865762" cy="0"/>
          </a:xfrm>
          <a:prstGeom prst="straightConnector1">
            <a:avLst/>
          </a:prstGeom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B830048-1C1A-3B1A-28C4-D3A2466F0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26" y="2583305"/>
            <a:ext cx="6617768" cy="413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16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F70765-15F2-6EFE-5D57-73E6F516263C}"/>
              </a:ext>
            </a:extLst>
          </p:cNvPr>
          <p:cNvSpPr/>
          <p:nvPr/>
        </p:nvSpPr>
        <p:spPr>
          <a:xfrm>
            <a:off x="142806" y="451997"/>
            <a:ext cx="4769661" cy="30531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A8EE5F-1E77-D788-1328-73DCD25F7FF0}"/>
              </a:ext>
            </a:extLst>
          </p:cNvPr>
          <p:cNvGraphicFramePr>
            <a:graphicFrameLocks noGrp="1"/>
          </p:cNvGraphicFramePr>
          <p:nvPr/>
        </p:nvGraphicFramePr>
        <p:xfrm>
          <a:off x="368164" y="644077"/>
          <a:ext cx="4291385" cy="254762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259336">
                  <a:extLst>
                    <a:ext uri="{9D8B030D-6E8A-4147-A177-3AD203B41FA5}">
                      <a16:colId xmlns:a16="http://schemas.microsoft.com/office/drawing/2014/main" val="704013103"/>
                    </a:ext>
                  </a:extLst>
                </a:gridCol>
                <a:gridCol w="1032049">
                  <a:extLst>
                    <a:ext uri="{9D8B030D-6E8A-4147-A177-3AD203B41FA5}">
                      <a16:colId xmlns:a16="http://schemas.microsoft.com/office/drawing/2014/main" val="2167098927"/>
                    </a:ext>
                  </a:extLst>
                </a:gridCol>
              </a:tblGrid>
              <a:tr h="3920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Unidades Curriculares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Carga Horária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70258"/>
                  </a:ext>
                </a:extLst>
              </a:tr>
              <a:tr h="392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UC1: </a:t>
                      </a: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Elaborar Projetos - Aplicações para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10103"/>
                  </a:ext>
                </a:extLst>
              </a:tr>
              <a:tr h="392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UC2: Estruturar Aplicações Front-</a:t>
                      </a:r>
                      <a:r>
                        <a:rPr lang="pt-BR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48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66974"/>
                  </a:ext>
                </a:extLst>
              </a:tr>
              <a:tr h="392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UC3: Algoritmos e Lógica de Programação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48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819783"/>
                  </a:ext>
                </a:extLst>
              </a:tr>
              <a:tr h="392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UC4: Desenvolver Aplicações: Back-</a:t>
                      </a:r>
                      <a:r>
                        <a:rPr lang="pt-BR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49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7583"/>
                  </a:ext>
                </a:extLst>
              </a:tr>
              <a:tr h="392007">
                <a:tc>
                  <a:txBody>
                    <a:bodyPr/>
                    <a:lstStyle/>
                    <a:p>
                      <a:pPr algn="r"/>
                      <a:r>
                        <a:rPr lang="pt-BR" sz="1200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160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540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9CB167-3532-09AF-5F19-266C17A02AB2}"/>
              </a:ext>
            </a:extLst>
          </p:cNvPr>
          <p:cNvCxnSpPr/>
          <p:nvPr/>
        </p:nvCxnSpPr>
        <p:spPr>
          <a:xfrm flipH="1">
            <a:off x="4533086" y="1721800"/>
            <a:ext cx="865762" cy="0"/>
          </a:xfrm>
          <a:prstGeom prst="straightConnector1">
            <a:avLst/>
          </a:prstGeom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FB80043-B914-6990-433C-F6C87CA38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25" y="2050494"/>
            <a:ext cx="6728874" cy="40584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0909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846467-C598-5D1F-BD5C-F3E76C616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366" y="1978549"/>
            <a:ext cx="6978828" cy="465954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F70765-15F2-6EFE-5D57-73E6F516263C}"/>
              </a:ext>
            </a:extLst>
          </p:cNvPr>
          <p:cNvSpPr/>
          <p:nvPr/>
        </p:nvSpPr>
        <p:spPr>
          <a:xfrm>
            <a:off x="142806" y="451997"/>
            <a:ext cx="4769661" cy="30531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A8EE5F-1E77-D788-1328-73DCD25F7FF0}"/>
              </a:ext>
            </a:extLst>
          </p:cNvPr>
          <p:cNvGraphicFramePr>
            <a:graphicFrameLocks noGrp="1"/>
          </p:cNvGraphicFramePr>
          <p:nvPr/>
        </p:nvGraphicFramePr>
        <p:xfrm>
          <a:off x="368164" y="644077"/>
          <a:ext cx="4291385" cy="254762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259336">
                  <a:extLst>
                    <a:ext uri="{9D8B030D-6E8A-4147-A177-3AD203B41FA5}">
                      <a16:colId xmlns:a16="http://schemas.microsoft.com/office/drawing/2014/main" val="704013103"/>
                    </a:ext>
                  </a:extLst>
                </a:gridCol>
                <a:gridCol w="1032049">
                  <a:extLst>
                    <a:ext uri="{9D8B030D-6E8A-4147-A177-3AD203B41FA5}">
                      <a16:colId xmlns:a16="http://schemas.microsoft.com/office/drawing/2014/main" val="2167098927"/>
                    </a:ext>
                  </a:extLst>
                </a:gridCol>
              </a:tblGrid>
              <a:tr h="3920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Unidades Curriculares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Carga Horária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70258"/>
                  </a:ext>
                </a:extLst>
              </a:tr>
              <a:tr h="392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UC1: </a:t>
                      </a: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Elaborar Projetos - Aplicações para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10103"/>
                  </a:ext>
                </a:extLst>
              </a:tr>
              <a:tr h="392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UC2: Estruturar Aplicações Front-</a:t>
                      </a:r>
                      <a:r>
                        <a:rPr lang="pt-BR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48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66974"/>
                  </a:ext>
                </a:extLst>
              </a:tr>
              <a:tr h="392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UC3: Algoritmos e Lógica de Programação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48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819783"/>
                  </a:ext>
                </a:extLst>
              </a:tr>
              <a:tr h="392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UC4: Desenvolver Aplicações: Back-</a:t>
                      </a:r>
                      <a:r>
                        <a:rPr lang="pt-BR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pt-B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49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7583"/>
                  </a:ext>
                </a:extLst>
              </a:tr>
              <a:tr h="392007">
                <a:tc>
                  <a:txBody>
                    <a:bodyPr/>
                    <a:lstStyle/>
                    <a:p>
                      <a:pPr algn="r"/>
                      <a:r>
                        <a:rPr lang="pt-BR" sz="1200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160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540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9CB167-3532-09AF-5F19-266C17A02AB2}"/>
              </a:ext>
            </a:extLst>
          </p:cNvPr>
          <p:cNvCxnSpPr/>
          <p:nvPr/>
        </p:nvCxnSpPr>
        <p:spPr>
          <a:xfrm flipH="1">
            <a:off x="4533086" y="2577839"/>
            <a:ext cx="865762" cy="0"/>
          </a:xfrm>
          <a:prstGeom prst="straightConnector1">
            <a:avLst/>
          </a:prstGeom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985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57A0F8-C382-0FAB-1933-F3200CE7AFE5}"/>
              </a:ext>
            </a:extLst>
          </p:cNvPr>
          <p:cNvSpPr/>
          <p:nvPr/>
        </p:nvSpPr>
        <p:spPr>
          <a:xfrm>
            <a:off x="1527242" y="451997"/>
            <a:ext cx="9052778" cy="8993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1A7D7-7B0D-F285-2ADE-4E201D7C3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980" y="1725979"/>
            <a:ext cx="8968040" cy="48488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6EF2F4-19C6-0CD1-675F-96C3C2FC273A}"/>
              </a:ext>
            </a:extLst>
          </p:cNvPr>
          <p:cNvSpPr txBox="1"/>
          <p:nvPr/>
        </p:nvSpPr>
        <p:spPr>
          <a:xfrm>
            <a:off x="1611980" y="428017"/>
            <a:ext cx="719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171717"/>
                </a:solidFill>
                <a:effectLst/>
                <a:latin typeface="Lexend"/>
              </a:rPr>
              <a:t>A sigla API refere-se ao termo em inglês "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Lexend"/>
              </a:rPr>
              <a:t>Application</a:t>
            </a:r>
            <a:r>
              <a:rPr lang="pt-BR" b="0" i="0" dirty="0">
                <a:solidFill>
                  <a:srgbClr val="171717"/>
                </a:solidFill>
                <a:effectLst/>
                <a:latin typeface="Lexend"/>
              </a:rPr>
              <a:t>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Lexend"/>
              </a:rPr>
              <a:t>Programming</a:t>
            </a:r>
            <a:r>
              <a:rPr lang="pt-BR" b="0" i="0" dirty="0">
                <a:solidFill>
                  <a:srgbClr val="171717"/>
                </a:solidFill>
                <a:effectLst/>
                <a:latin typeface="Lexend"/>
              </a:rPr>
              <a:t> Interface" que significa em tradução para o português "Interface de Programação de Aplicativos".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413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57A0F8-C382-0FAB-1933-F3200CE7AFE5}"/>
              </a:ext>
            </a:extLst>
          </p:cNvPr>
          <p:cNvSpPr/>
          <p:nvPr/>
        </p:nvSpPr>
        <p:spPr>
          <a:xfrm>
            <a:off x="1527242" y="451997"/>
            <a:ext cx="9052778" cy="8993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6EF2F4-19C6-0CD1-675F-96C3C2FC273A}"/>
              </a:ext>
            </a:extLst>
          </p:cNvPr>
          <p:cNvSpPr txBox="1"/>
          <p:nvPr/>
        </p:nvSpPr>
        <p:spPr>
          <a:xfrm>
            <a:off x="1527242" y="428017"/>
            <a:ext cx="9052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Lexend"/>
              </a:rPr>
              <a:t>Dias sem aula</a:t>
            </a:r>
            <a:endParaRPr lang="pt-BR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14694B-66A3-B46C-5078-1FCB55CD1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02311"/>
              </p:ext>
            </p:extLst>
          </p:nvPr>
        </p:nvGraphicFramePr>
        <p:xfrm>
          <a:off x="2177914" y="1985738"/>
          <a:ext cx="7491380" cy="318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175">
                  <a:extLst>
                    <a:ext uri="{9D8B030D-6E8A-4147-A177-3AD203B41FA5}">
                      <a16:colId xmlns:a16="http://schemas.microsoft.com/office/drawing/2014/main" val="3033240294"/>
                    </a:ext>
                  </a:extLst>
                </a:gridCol>
                <a:gridCol w="4624205">
                  <a:extLst>
                    <a:ext uri="{9D8B030D-6E8A-4147-A177-3AD203B41FA5}">
                      <a16:colId xmlns:a16="http://schemas.microsoft.com/office/drawing/2014/main" val="1619262009"/>
                    </a:ext>
                  </a:extLst>
                </a:gridCol>
              </a:tblGrid>
              <a:tr h="53156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Justificativa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84500"/>
                  </a:ext>
                </a:extLst>
              </a:tr>
              <a:tr h="53156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07/10/2024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Compromisso 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01224"/>
                  </a:ext>
                </a:extLst>
              </a:tr>
              <a:tr h="53156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08/10/2024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Compromisso 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374217"/>
                  </a:ext>
                </a:extLst>
              </a:tr>
              <a:tr h="53156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14/10/2024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Feriado (dia do Professor)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156645"/>
                  </a:ext>
                </a:extLst>
              </a:tr>
              <a:tr h="53156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15/10/2024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Compromisso 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78129"/>
                  </a:ext>
                </a:extLst>
              </a:tr>
              <a:tr h="53156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22/10/2024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Compromisso 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92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18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F70765-15F2-6EFE-5D57-73E6F516263C}"/>
              </a:ext>
            </a:extLst>
          </p:cNvPr>
          <p:cNvSpPr/>
          <p:nvPr/>
        </p:nvSpPr>
        <p:spPr>
          <a:xfrm>
            <a:off x="2002277" y="3167044"/>
            <a:ext cx="8463064" cy="19938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7FDC49-72DE-13F3-E723-81B8504A8CE7}"/>
              </a:ext>
            </a:extLst>
          </p:cNvPr>
          <p:cNvSpPr/>
          <p:nvPr/>
        </p:nvSpPr>
        <p:spPr>
          <a:xfrm>
            <a:off x="2002277" y="1697136"/>
            <a:ext cx="8463064" cy="12628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87C8B-CA33-3DF2-5BFD-F46F418AB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8254"/>
            <a:ext cx="9144000" cy="980772"/>
          </a:xfrm>
        </p:spPr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9B3BD-550D-4288-EEC3-95380C2BB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5101"/>
            <a:ext cx="9144000" cy="1655762"/>
          </a:xfrm>
        </p:spPr>
        <p:txBody>
          <a:bodyPr/>
          <a:lstStyle/>
          <a:p>
            <a:r>
              <a:rPr lang="pt-BR" dirty="0"/>
              <a:t>Desenvolvimento Web para Adolescentes</a:t>
            </a:r>
          </a:p>
          <a:p>
            <a:r>
              <a:rPr lang="pt-BR" dirty="0"/>
              <a:t>Pablo Garcia</a:t>
            </a:r>
          </a:p>
          <a:p>
            <a:r>
              <a:rPr lang="pt-BR" dirty="0"/>
              <a:t>Ementa do curso</a:t>
            </a:r>
          </a:p>
        </p:txBody>
      </p:sp>
    </p:spTree>
    <p:extLst>
      <p:ext uri="{BB962C8B-B14F-4D97-AF65-F5344CB8AC3E}">
        <p14:creationId xmlns:p14="http://schemas.microsoft.com/office/powerpoint/2010/main" val="2734990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302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Lexend</vt:lpstr>
      <vt:lpstr>Office Theme</vt:lpstr>
      <vt:lpstr>Aulas Senac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1</cp:revision>
  <dcterms:created xsi:type="dcterms:W3CDTF">2024-09-29T22:27:47Z</dcterms:created>
  <dcterms:modified xsi:type="dcterms:W3CDTF">2024-10-01T19:02:18Z</dcterms:modified>
</cp:coreProperties>
</file>