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F68B4-5D51-4A48-AAB8-E22BB2BC3D63}" v="15" dt="2024-09-30T12:56:4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26FF68B4-5D51-4A48-AAB8-E22BB2BC3D63}"/>
    <pc:docChg chg="undo custSel addSld delSld modSld sldOrd">
      <pc:chgData name="Pablo Garcia" userId="45d086511dae29ac" providerId="LiveId" clId="{26FF68B4-5D51-4A48-AAB8-E22BB2BC3D63}" dt="2024-09-30T12:56:59.875" v="255" actId="1035"/>
      <pc:docMkLst>
        <pc:docMk/>
      </pc:docMkLst>
      <pc:sldChg chg="modTransition">
        <pc:chgData name="Pablo Garcia" userId="45d086511dae29ac" providerId="LiveId" clId="{26FF68B4-5D51-4A48-AAB8-E22BB2BC3D63}" dt="2024-09-30T00:37:43.291" v="0"/>
        <pc:sldMkLst>
          <pc:docMk/>
          <pc:sldMk cId="4202103580" sldId="257"/>
        </pc:sldMkLst>
      </pc:sldChg>
      <pc:sldChg chg="addSp modSp mod modTransition modAnim">
        <pc:chgData name="Pablo Garcia" userId="45d086511dae29ac" providerId="LiveId" clId="{26FF68B4-5D51-4A48-AAB8-E22BB2BC3D63}" dt="2024-09-30T00:39:47.653" v="24"/>
        <pc:sldMkLst>
          <pc:docMk/>
          <pc:sldMk cId="1255352959" sldId="258"/>
        </pc:sldMkLst>
        <pc:spChg chg="mod">
          <ac:chgData name="Pablo Garcia" userId="45d086511dae29ac" providerId="LiveId" clId="{26FF68B4-5D51-4A48-AAB8-E22BB2BC3D63}" dt="2024-09-30T00:39:15.509" v="11" actId="1076"/>
          <ac:spMkLst>
            <pc:docMk/>
            <pc:sldMk cId="1255352959" sldId="258"/>
            <ac:spMk id="6" creationId="{D361472B-3F4D-6C21-D214-7F4B36104050}"/>
          </ac:spMkLst>
        </pc:spChg>
        <pc:picChg chg="add mod">
          <ac:chgData name="Pablo Garcia" userId="45d086511dae29ac" providerId="LiveId" clId="{26FF68B4-5D51-4A48-AAB8-E22BB2BC3D63}" dt="2024-09-30T00:39:20.666" v="22" actId="1035"/>
          <ac:picMkLst>
            <pc:docMk/>
            <pc:sldMk cId="1255352959" sldId="258"/>
            <ac:picMk id="20" creationId="{E56B79BF-B10F-827A-ECAC-F09F0C506FBB}"/>
          </ac:picMkLst>
        </pc:picChg>
      </pc:sldChg>
      <pc:sldChg chg="addSp delSp modSp add mod modAnim">
        <pc:chgData name="Pablo Garcia" userId="45d086511dae29ac" providerId="LiveId" clId="{26FF68B4-5D51-4A48-AAB8-E22BB2BC3D63}" dt="2024-09-30T00:45:47.870" v="84" actId="1582"/>
        <pc:sldMkLst>
          <pc:docMk/>
          <pc:sldMk cId="3722744289" sldId="259"/>
        </pc:sldMkLst>
        <pc:picChg chg="add mod">
          <ac:chgData name="Pablo Garcia" userId="45d086511dae29ac" providerId="LiveId" clId="{26FF68B4-5D51-4A48-AAB8-E22BB2BC3D63}" dt="2024-09-30T00:45:47.870" v="84" actId="1582"/>
          <ac:picMkLst>
            <pc:docMk/>
            <pc:sldMk cId="3722744289" sldId="259"/>
            <ac:picMk id="10" creationId="{3DB05742-80A2-FEC1-46DE-7CDA3E24737B}"/>
          </ac:picMkLst>
        </pc:picChg>
        <pc:picChg chg="add mod">
          <ac:chgData name="Pablo Garcia" userId="45d086511dae29ac" providerId="LiveId" clId="{26FF68B4-5D51-4A48-AAB8-E22BB2BC3D63}" dt="2024-09-30T00:43:26.489" v="70" actId="1036"/>
          <ac:picMkLst>
            <pc:docMk/>
            <pc:sldMk cId="3722744289" sldId="259"/>
            <ac:picMk id="11" creationId="{C2270B72-2D8B-0E00-2821-D71793F006F2}"/>
          </ac:picMkLst>
        </pc:picChg>
        <pc:picChg chg="del">
          <ac:chgData name="Pablo Garcia" userId="45d086511dae29ac" providerId="LiveId" clId="{26FF68B4-5D51-4A48-AAB8-E22BB2BC3D63}" dt="2024-09-30T00:39:59.084" v="25" actId="478"/>
          <ac:picMkLst>
            <pc:docMk/>
            <pc:sldMk cId="3722744289" sldId="259"/>
            <ac:picMk id="14" creationId="{13A4378D-272A-A927-8B89-67C0C15D0BC1}"/>
          </ac:picMkLst>
        </pc:picChg>
      </pc:sldChg>
      <pc:sldChg chg="addSp delSp modSp add mod delAnim modAnim">
        <pc:chgData name="Pablo Garcia" userId="45d086511dae29ac" providerId="LiveId" clId="{26FF68B4-5D51-4A48-AAB8-E22BB2BC3D63}" dt="2024-09-30T12:49:53.339" v="197" actId="6549"/>
        <pc:sldMkLst>
          <pc:docMk/>
          <pc:sldMk cId="3400872548" sldId="260"/>
        </pc:sldMkLst>
        <pc:spChg chg="add mod">
          <ac:chgData name="Pablo Garcia" userId="45d086511dae29ac" providerId="LiveId" clId="{26FF68B4-5D51-4A48-AAB8-E22BB2BC3D63}" dt="2024-09-30T12:49:53.339" v="197" actId="6549"/>
          <ac:spMkLst>
            <pc:docMk/>
            <pc:sldMk cId="3400872548" sldId="260"/>
            <ac:spMk id="10" creationId="{17EA8F86-F70D-BBD3-44F2-164E38401E95}"/>
          </ac:spMkLst>
        </pc:spChg>
        <pc:spChg chg="add mod ord">
          <ac:chgData name="Pablo Garcia" userId="45d086511dae29ac" providerId="LiveId" clId="{26FF68B4-5D51-4A48-AAB8-E22BB2BC3D63}" dt="2024-09-30T12:48:36.668" v="194" actId="14100"/>
          <ac:spMkLst>
            <pc:docMk/>
            <pc:sldMk cId="3400872548" sldId="260"/>
            <ac:spMk id="12" creationId="{3B9C36B2-7B47-5035-DD1E-32FA82A7F1F2}"/>
          </ac:spMkLst>
        </pc:spChg>
        <pc:picChg chg="del">
          <ac:chgData name="Pablo Garcia" userId="45d086511dae29ac" providerId="LiveId" clId="{26FF68B4-5D51-4A48-AAB8-E22BB2BC3D63}" dt="2024-09-30T00:44:15.253" v="72" actId="478"/>
          <ac:picMkLst>
            <pc:docMk/>
            <pc:sldMk cId="3400872548" sldId="260"/>
            <ac:picMk id="10" creationId="{3DB05742-80A2-FEC1-46DE-7CDA3E24737B}"/>
          </ac:picMkLst>
        </pc:picChg>
        <pc:picChg chg="mod">
          <ac:chgData name="Pablo Garcia" userId="45d086511dae29ac" providerId="LiveId" clId="{26FF68B4-5D51-4A48-AAB8-E22BB2BC3D63}" dt="2024-09-30T00:46:19.510" v="120" actId="1035"/>
          <ac:picMkLst>
            <pc:docMk/>
            <pc:sldMk cId="3400872548" sldId="260"/>
            <ac:picMk id="11" creationId="{C2270B72-2D8B-0E00-2821-D71793F006F2}"/>
          </ac:picMkLst>
        </pc:picChg>
        <pc:picChg chg="add mod">
          <ac:chgData name="Pablo Garcia" userId="45d086511dae29ac" providerId="LiveId" clId="{26FF68B4-5D51-4A48-AAB8-E22BB2BC3D63}" dt="2024-09-30T00:46:06.294" v="87" actId="14100"/>
          <ac:picMkLst>
            <pc:docMk/>
            <pc:sldMk cId="3400872548" sldId="260"/>
            <ac:picMk id="13" creationId="{FDE6320C-54DF-8E45-C862-FC0A52BC9750}"/>
          </ac:picMkLst>
        </pc:picChg>
      </pc:sldChg>
      <pc:sldChg chg="addSp delSp modSp add mod">
        <pc:chgData name="Pablo Garcia" userId="45d086511dae29ac" providerId="LiveId" clId="{26FF68B4-5D51-4A48-AAB8-E22BB2BC3D63}" dt="2024-09-30T00:49:43.197" v="175" actId="1035"/>
        <pc:sldMkLst>
          <pc:docMk/>
          <pc:sldMk cId="1040441134" sldId="261"/>
        </pc:sldMkLst>
        <pc:picChg chg="mod">
          <ac:chgData name="Pablo Garcia" userId="45d086511dae29ac" providerId="LiveId" clId="{26FF68B4-5D51-4A48-AAB8-E22BB2BC3D63}" dt="2024-09-30T00:49:43.197" v="175" actId="1035"/>
          <ac:picMkLst>
            <pc:docMk/>
            <pc:sldMk cId="1040441134" sldId="261"/>
            <ac:picMk id="11" creationId="{C2270B72-2D8B-0E00-2821-D71793F006F2}"/>
          </ac:picMkLst>
        </pc:picChg>
        <pc:picChg chg="add mod">
          <ac:chgData name="Pablo Garcia" userId="45d086511dae29ac" providerId="LiveId" clId="{26FF68B4-5D51-4A48-AAB8-E22BB2BC3D63}" dt="2024-09-30T00:49:36.725" v="134" actId="1582"/>
          <ac:picMkLst>
            <pc:docMk/>
            <pc:sldMk cId="1040441134" sldId="261"/>
            <ac:picMk id="12" creationId="{750D780F-3EBD-F538-4852-52F3722BDF33}"/>
          </ac:picMkLst>
        </pc:picChg>
        <pc:picChg chg="del">
          <ac:chgData name="Pablo Garcia" userId="45d086511dae29ac" providerId="LiveId" clId="{26FF68B4-5D51-4A48-AAB8-E22BB2BC3D63}" dt="2024-09-30T00:49:07.062" v="122" actId="478"/>
          <ac:picMkLst>
            <pc:docMk/>
            <pc:sldMk cId="1040441134" sldId="261"/>
            <ac:picMk id="13" creationId="{FDE6320C-54DF-8E45-C862-FC0A52BC9750}"/>
          </ac:picMkLst>
        </pc:picChg>
      </pc:sldChg>
      <pc:sldChg chg="addSp delSp modSp add mod">
        <pc:chgData name="Pablo Garcia" userId="45d086511dae29ac" providerId="LiveId" clId="{26FF68B4-5D51-4A48-AAB8-E22BB2BC3D63}" dt="2024-09-30T12:56:00.800" v="202" actId="1076"/>
        <pc:sldMkLst>
          <pc:docMk/>
          <pc:sldMk cId="457877793" sldId="262"/>
        </pc:sldMkLst>
        <pc:picChg chg="del">
          <ac:chgData name="Pablo Garcia" userId="45d086511dae29ac" providerId="LiveId" clId="{26FF68B4-5D51-4A48-AAB8-E22BB2BC3D63}" dt="2024-09-30T12:53:45.219" v="199" actId="478"/>
          <ac:picMkLst>
            <pc:docMk/>
            <pc:sldMk cId="457877793" sldId="262"/>
            <ac:picMk id="12" creationId="{750D780F-3EBD-F538-4852-52F3722BDF33}"/>
          </ac:picMkLst>
        </pc:picChg>
        <pc:picChg chg="add mod">
          <ac:chgData name="Pablo Garcia" userId="45d086511dae29ac" providerId="LiveId" clId="{26FF68B4-5D51-4A48-AAB8-E22BB2BC3D63}" dt="2024-09-30T12:56:00.800" v="202" actId="1076"/>
          <ac:picMkLst>
            <pc:docMk/>
            <pc:sldMk cId="457877793" sldId="262"/>
            <ac:picMk id="13" creationId="{3E70DB3A-9A75-302C-A5CD-E9FB5000CA19}"/>
          </ac:picMkLst>
        </pc:picChg>
      </pc:sldChg>
      <pc:sldChg chg="add del setBg">
        <pc:chgData name="Pablo Garcia" userId="45d086511dae29ac" providerId="LiveId" clId="{26FF68B4-5D51-4A48-AAB8-E22BB2BC3D63}" dt="2024-09-30T12:56:27.384" v="204"/>
        <pc:sldMkLst>
          <pc:docMk/>
          <pc:sldMk cId="418049704" sldId="263"/>
        </pc:sldMkLst>
      </pc:sldChg>
      <pc:sldChg chg="modSp add mod ord modTransition">
        <pc:chgData name="Pablo Garcia" userId="45d086511dae29ac" providerId="LiveId" clId="{26FF68B4-5D51-4A48-AAB8-E22BB2BC3D63}" dt="2024-09-30T12:56:59.875" v="255" actId="1035"/>
        <pc:sldMkLst>
          <pc:docMk/>
          <pc:sldMk cId="1158090140" sldId="263"/>
        </pc:sldMkLst>
        <pc:spChg chg="mod">
          <ac:chgData name="Pablo Garcia" userId="45d086511dae29ac" providerId="LiveId" clId="{26FF68B4-5D51-4A48-AAB8-E22BB2BC3D63}" dt="2024-09-30T12:56:49.231" v="216" actId="20577"/>
          <ac:spMkLst>
            <pc:docMk/>
            <pc:sldMk cId="1158090140" sldId="263"/>
            <ac:spMk id="2" creationId="{08F2BD76-F386-DF55-9088-6034FF10DB7F}"/>
          </ac:spMkLst>
        </pc:spChg>
        <pc:spChg chg="mod">
          <ac:chgData name="Pablo Garcia" userId="45d086511dae29ac" providerId="LiveId" clId="{26FF68B4-5D51-4A48-AAB8-E22BB2BC3D63}" dt="2024-09-30T12:56:59.875" v="255" actId="1035"/>
          <ac:spMkLst>
            <pc:docMk/>
            <pc:sldMk cId="1158090140" sldId="263"/>
            <ac:spMk id="3" creationId="{3C3C9197-A19C-B95C-91B9-5948E0C22EF7}"/>
          </ac:spMkLst>
        </pc:spChg>
        <pc:spChg chg="mod">
          <ac:chgData name="Pablo Garcia" userId="45d086511dae29ac" providerId="LiveId" clId="{26FF68B4-5D51-4A48-AAB8-E22BB2BC3D63}" dt="2024-09-30T12:56:59.875" v="255" actId="1035"/>
          <ac:spMkLst>
            <pc:docMk/>
            <pc:sldMk cId="1158090140" sldId="263"/>
            <ac:spMk id="4" creationId="{6BFDBD0E-4A34-26AB-026C-CE9BBE7D72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144F-1B94-50B0-A276-C7C5BDD66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70AA2-5E21-5439-6EA0-992BCEFCF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5485-DC48-515D-6535-E49FDE0D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EF10-EFA4-E020-DD41-5F550964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6242-A946-1BA3-AE59-156DF436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79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F21-8C58-8608-328A-B6C304D4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FFAD0-C8E1-355A-AE68-FB62BFD28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DE02-0446-2042-250E-EC8874E8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D873-4CEE-4BA1-2A3A-D5575C5D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7B6B-E3EB-072C-B13B-4B593F58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5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42CF2-35D2-0642-2253-4B4BD5AE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D7A0-5D85-B978-D19F-6297D66D3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57DF-DA36-3D01-3E1B-B7D3B126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53A3-4537-3E77-0AF0-0A17EC95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2D00-5774-09D3-A107-DFF60A05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8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0AAF-7BE8-AEF6-BD3F-BE2AA7C6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F624-4905-407C-DF97-78ABD85C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D306-8DD8-B9E0-9A52-417DDEF0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30D3-083F-B550-0294-EE8E85AC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B484-5194-C86E-DF6D-293137A2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79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764F-99B9-84BE-DAF6-0F57B8D9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36DFE-E861-6DEF-C5DC-F653920A9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4202-63F2-A4DE-27B3-9DA5BE3B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64D3-2D77-71FB-C94E-81481067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2CC7-A284-0111-BD10-0FCA6898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65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05B4-6CBE-C847-D8A7-B42E45E5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5B02-2129-EDF3-A0BC-E065DFE2B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D62BE-564C-1AA2-9831-56401645F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F299-41B0-11B6-6BC1-65DF47E1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77FA4-72B5-BFD2-70E5-B7794A66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09B18-749E-2078-13B3-1318A3E8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0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4319-5C5A-EFB9-7B97-65ECDFCD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9E5D-6F15-A624-FBD8-27DAFDFB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38ED6-9F9E-B84D-FBC1-E38268CA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4D89E-5A96-8ACA-0E8C-6C6090332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2EBA-0EDF-CDDD-CA09-7B531714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3495-4372-D216-D7F0-36F9EB9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B297D-FF90-BC13-74DF-1A9D06FD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D7868-C591-3516-52D8-0408FAD8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4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C89B-C011-FEE1-CFD3-04456B26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15D9F-2129-8D90-ED41-4F1476AE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130E1-6258-94E2-BA05-B02FEC7F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589FA-5558-1740-1BC7-CF528B87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85EA6-9870-1524-D6D0-E90B660B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AE6A-69DB-68F5-6A8E-181F25DA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F2300-C844-99DF-DBC1-12D7CF1D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3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8EB1-851C-A03F-FA86-49CD9284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DFE7-39D4-BF87-162F-5CFD8679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5CAF1-C82C-62D1-5FAF-0858F43E3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BE2B-B4B2-D2EA-1239-5020B2C1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8B4B-C611-9379-97A4-B2A65CBA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2ED59-085F-19F3-D248-17144AD2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69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CAB6-AC1A-77D0-5501-A1C2E5EB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97424-7EA2-BE64-83ED-6EFE722DB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BDA03-1685-DD8F-1ED1-56B655C2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97CCC-3004-3D8D-5CA6-B3F0FFF8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0E8A-770E-0E08-8176-AD72CC4F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F1A91-7716-C068-C2EF-0AD6EB41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79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D302B-8BA9-B1E4-432F-88F33A55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D5E1-1990-8B6E-5D70-F82A4B65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E2B2-4C89-5300-21AD-A9A742536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A1EE0-F59C-440B-BCBA-EE809284ABD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88B2-76A1-0A58-3A92-06FD82A8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DFFFC-FB66-2BFA-A784-C6BF394F6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E9D3A-FFB3-4EAE-AC4C-18CC86D52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2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952BAD-3603-95B0-ECBC-81E34127ED74}"/>
              </a:ext>
            </a:extLst>
          </p:cNvPr>
          <p:cNvSpPr/>
          <p:nvPr/>
        </p:nvSpPr>
        <p:spPr>
          <a:xfrm>
            <a:off x="2506493" y="1215507"/>
            <a:ext cx="7286017" cy="140770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DBD0E-4A34-26AB-026C-CE9BBE7D7294}"/>
              </a:ext>
            </a:extLst>
          </p:cNvPr>
          <p:cNvSpPr/>
          <p:nvPr/>
        </p:nvSpPr>
        <p:spPr>
          <a:xfrm>
            <a:off x="2500009" y="4484453"/>
            <a:ext cx="7286017" cy="17509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2BD76-F386-DF55-9088-6034FF10D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724" y="1383048"/>
            <a:ext cx="9144000" cy="990499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Aulas Senac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C9197-A19C-B95C-91B9-5948E0C22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9903"/>
            <a:ext cx="9144000" cy="1407706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Desenvolvimento Web para Adolescentes</a:t>
            </a:r>
          </a:p>
          <a:p>
            <a:r>
              <a:rPr lang="pt-BR" dirty="0">
                <a:solidFill>
                  <a:schemeClr val="accent2"/>
                </a:solidFill>
              </a:rPr>
              <a:t>Pablo Garcia</a:t>
            </a:r>
          </a:p>
          <a:p>
            <a:r>
              <a:rPr lang="pt-BR" dirty="0">
                <a:solidFill>
                  <a:schemeClr val="accent2"/>
                </a:solidFill>
              </a:rPr>
              <a:t>Fundamentos de Aplicações Web</a:t>
            </a:r>
          </a:p>
        </p:txBody>
      </p:sp>
    </p:spTree>
    <p:extLst>
      <p:ext uri="{BB962C8B-B14F-4D97-AF65-F5344CB8AC3E}">
        <p14:creationId xmlns:p14="http://schemas.microsoft.com/office/powerpoint/2010/main" val="281421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36467E-7735-A305-FF29-3373C72CE8EF}"/>
              </a:ext>
            </a:extLst>
          </p:cNvPr>
          <p:cNvSpPr/>
          <p:nvPr/>
        </p:nvSpPr>
        <p:spPr>
          <a:xfrm>
            <a:off x="4361246" y="4368418"/>
            <a:ext cx="4980560" cy="2058328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952BAD-3603-95B0-ECBC-81E34127ED74}"/>
              </a:ext>
            </a:extLst>
          </p:cNvPr>
          <p:cNvSpPr/>
          <p:nvPr/>
        </p:nvSpPr>
        <p:spPr>
          <a:xfrm>
            <a:off x="2574586" y="528015"/>
            <a:ext cx="7286017" cy="104131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DBD0E-4A34-26AB-026C-CE9BBE7D7294}"/>
              </a:ext>
            </a:extLst>
          </p:cNvPr>
          <p:cNvSpPr/>
          <p:nvPr/>
        </p:nvSpPr>
        <p:spPr>
          <a:xfrm>
            <a:off x="204282" y="1910557"/>
            <a:ext cx="4980560" cy="2058328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2BD76-F386-DF55-9088-6034FF10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3" y="365125"/>
            <a:ext cx="7279533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Aplicações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C9197-A19C-B95C-91B9-5948E0C2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2" y="2045493"/>
            <a:ext cx="4259094" cy="2746376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Pouca interação</a:t>
            </a:r>
          </a:p>
          <a:p>
            <a:r>
              <a:rPr lang="pt-BR" dirty="0">
                <a:solidFill>
                  <a:schemeClr val="accent2"/>
                </a:solidFill>
              </a:rPr>
              <a:t>Estático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D7DCD8-0E22-939B-7131-701D52B4A1E3}"/>
              </a:ext>
            </a:extLst>
          </p:cNvPr>
          <p:cNvSpPr/>
          <p:nvPr/>
        </p:nvSpPr>
        <p:spPr>
          <a:xfrm>
            <a:off x="6990966" y="1910557"/>
            <a:ext cx="4980560" cy="2058328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A85A957-C56C-A596-BBBB-5935EBA5018B}"/>
              </a:ext>
            </a:extLst>
          </p:cNvPr>
          <p:cNvSpPr txBox="1">
            <a:spLocks/>
          </p:cNvSpPr>
          <p:nvPr/>
        </p:nvSpPr>
        <p:spPr>
          <a:xfrm>
            <a:off x="7644342" y="1978025"/>
            <a:ext cx="4259094" cy="1990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>
                <a:solidFill>
                  <a:schemeClr val="accent2"/>
                </a:solidFill>
              </a:rPr>
              <a:t>Muita Interação</a:t>
            </a:r>
          </a:p>
          <a:p>
            <a:pPr algn="r"/>
            <a:r>
              <a:rPr lang="pt-BR" dirty="0">
                <a:solidFill>
                  <a:schemeClr val="accent2"/>
                </a:solidFill>
              </a:rPr>
              <a:t>Dinâmico</a:t>
            </a:r>
          </a:p>
          <a:p>
            <a:pPr algn="r"/>
            <a:r>
              <a:rPr lang="pt-BR" dirty="0">
                <a:solidFill>
                  <a:schemeClr val="accent2"/>
                </a:solidFill>
              </a:rPr>
              <a:t>Processamento em nuvem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1E1F8-D693-52AF-8299-C7CBEFA3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05" y="2045493"/>
            <a:ext cx="4388903" cy="1785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35461C-4F7E-32A8-DA50-53335DD3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080" y="4444698"/>
            <a:ext cx="2501186" cy="19057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D2DE4B-01B1-0E1A-EAFD-F0B5F5AD69EF}"/>
              </a:ext>
            </a:extLst>
          </p:cNvPr>
          <p:cNvSpPr txBox="1"/>
          <p:nvPr/>
        </p:nvSpPr>
        <p:spPr>
          <a:xfrm>
            <a:off x="2272989" y="5981133"/>
            <a:ext cx="22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Local </a:t>
            </a:r>
            <a:r>
              <a:rPr lang="pt-BR" b="1" u="sng" dirty="0" err="1">
                <a:solidFill>
                  <a:schemeClr val="bg1"/>
                </a:solidFill>
              </a:rPr>
              <a:t>Application</a:t>
            </a:r>
            <a:endParaRPr lang="pt-BR" b="1" u="sng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F85FFD3-EE5F-0C3F-A597-27237155D577}"/>
              </a:ext>
            </a:extLst>
          </p:cNvPr>
          <p:cNvSpPr txBox="1">
            <a:spLocks/>
          </p:cNvSpPr>
          <p:nvPr/>
        </p:nvSpPr>
        <p:spPr>
          <a:xfrm>
            <a:off x="5014622" y="4435886"/>
            <a:ext cx="4259094" cy="1990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>
                <a:solidFill>
                  <a:schemeClr val="accent2"/>
                </a:solidFill>
              </a:rPr>
              <a:t>Muita Interação</a:t>
            </a:r>
          </a:p>
          <a:p>
            <a:pPr algn="r"/>
            <a:r>
              <a:rPr lang="pt-BR" dirty="0">
                <a:solidFill>
                  <a:schemeClr val="accent2"/>
                </a:solidFill>
              </a:rPr>
              <a:t>Não depende de internet</a:t>
            </a:r>
          </a:p>
          <a:p>
            <a:pPr algn="r"/>
            <a:r>
              <a:rPr lang="pt-BR" dirty="0">
                <a:solidFill>
                  <a:schemeClr val="accent2"/>
                </a:solidFill>
              </a:rPr>
              <a:t>Instalada na máquina</a:t>
            </a:r>
          </a:p>
        </p:txBody>
      </p:sp>
    </p:spTree>
    <p:extLst>
      <p:ext uri="{BB962C8B-B14F-4D97-AF65-F5344CB8AC3E}">
        <p14:creationId xmlns:p14="http://schemas.microsoft.com/office/powerpoint/2010/main" val="420210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952BAD-3603-95B0-ECBC-81E34127ED74}"/>
              </a:ext>
            </a:extLst>
          </p:cNvPr>
          <p:cNvSpPr/>
          <p:nvPr/>
        </p:nvSpPr>
        <p:spPr>
          <a:xfrm>
            <a:off x="2574586" y="528015"/>
            <a:ext cx="7286017" cy="104131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DBD0E-4A34-26AB-026C-CE9BBE7D7294}"/>
              </a:ext>
            </a:extLst>
          </p:cNvPr>
          <p:cNvSpPr/>
          <p:nvPr/>
        </p:nvSpPr>
        <p:spPr>
          <a:xfrm>
            <a:off x="5262680" y="1910557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2BD76-F386-DF55-9088-6034FF10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3" y="365125"/>
            <a:ext cx="7279533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Aplicações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C9197-A19C-B95C-91B9-5948E0C2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08" y="2045493"/>
            <a:ext cx="4259094" cy="522609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Web Site?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61472B-3F4D-6C21-D214-7F4B36104050}"/>
              </a:ext>
            </a:extLst>
          </p:cNvPr>
          <p:cNvSpPr/>
          <p:nvPr/>
        </p:nvSpPr>
        <p:spPr>
          <a:xfrm>
            <a:off x="5269164" y="2948176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81EEA1-2041-BE30-77FD-588C5ACBE000}"/>
              </a:ext>
            </a:extLst>
          </p:cNvPr>
          <p:cNvSpPr txBox="1">
            <a:spLocks/>
          </p:cNvSpPr>
          <p:nvPr/>
        </p:nvSpPr>
        <p:spPr>
          <a:xfrm>
            <a:off x="5278892" y="3083112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Web?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AB8446-FD37-7063-A606-F717FCE79B1A}"/>
              </a:ext>
            </a:extLst>
          </p:cNvPr>
          <p:cNvSpPr/>
          <p:nvPr/>
        </p:nvSpPr>
        <p:spPr>
          <a:xfrm>
            <a:off x="5295102" y="3927433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EBDA8A3-F01F-7493-7C6B-3B95897FED91}"/>
              </a:ext>
            </a:extLst>
          </p:cNvPr>
          <p:cNvSpPr txBox="1">
            <a:spLocks/>
          </p:cNvSpPr>
          <p:nvPr/>
        </p:nvSpPr>
        <p:spPr>
          <a:xfrm>
            <a:off x="5304830" y="4062369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Local?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A4378D-272A-A927-8B89-67C0C15D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9" y="1690688"/>
            <a:ext cx="4807406" cy="3742412"/>
          </a:xfrm>
          <a:prstGeom prst="roundRect">
            <a:avLst>
              <a:gd name="adj" fmla="val 3670"/>
            </a:avLst>
          </a:prstGeom>
          <a:ln w="127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E56B79BF-B10F-827A-ECAC-F09F0C506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851" y="2995562"/>
            <a:ext cx="677621" cy="6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952BAD-3603-95B0-ECBC-81E34127ED74}"/>
              </a:ext>
            </a:extLst>
          </p:cNvPr>
          <p:cNvSpPr/>
          <p:nvPr/>
        </p:nvSpPr>
        <p:spPr>
          <a:xfrm>
            <a:off x="2574586" y="528015"/>
            <a:ext cx="7286017" cy="104131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DBD0E-4A34-26AB-026C-CE9BBE7D7294}"/>
              </a:ext>
            </a:extLst>
          </p:cNvPr>
          <p:cNvSpPr/>
          <p:nvPr/>
        </p:nvSpPr>
        <p:spPr>
          <a:xfrm>
            <a:off x="5262680" y="1910557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2BD76-F386-DF55-9088-6034FF10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3" y="365125"/>
            <a:ext cx="7279533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Aplicações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C9197-A19C-B95C-91B9-5948E0C2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08" y="2045493"/>
            <a:ext cx="4259094" cy="522609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Web Site?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61472B-3F4D-6C21-D214-7F4B36104050}"/>
              </a:ext>
            </a:extLst>
          </p:cNvPr>
          <p:cNvSpPr/>
          <p:nvPr/>
        </p:nvSpPr>
        <p:spPr>
          <a:xfrm>
            <a:off x="5269164" y="2948176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81EEA1-2041-BE30-77FD-588C5ACBE000}"/>
              </a:ext>
            </a:extLst>
          </p:cNvPr>
          <p:cNvSpPr txBox="1">
            <a:spLocks/>
          </p:cNvSpPr>
          <p:nvPr/>
        </p:nvSpPr>
        <p:spPr>
          <a:xfrm>
            <a:off x="5278892" y="3083112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Web?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AB8446-FD37-7063-A606-F717FCE79B1A}"/>
              </a:ext>
            </a:extLst>
          </p:cNvPr>
          <p:cNvSpPr/>
          <p:nvPr/>
        </p:nvSpPr>
        <p:spPr>
          <a:xfrm>
            <a:off x="5295102" y="3927433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EBDA8A3-F01F-7493-7C6B-3B95897FED91}"/>
              </a:ext>
            </a:extLst>
          </p:cNvPr>
          <p:cNvSpPr txBox="1">
            <a:spLocks/>
          </p:cNvSpPr>
          <p:nvPr/>
        </p:nvSpPr>
        <p:spPr>
          <a:xfrm>
            <a:off x="5304830" y="4062369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Local?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05742-80A2-FEC1-46DE-7CDA3E24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9" y="2045493"/>
            <a:ext cx="4682566" cy="2497369"/>
          </a:xfrm>
          <a:prstGeom prst="roundRect">
            <a:avLst>
              <a:gd name="adj" fmla="val 3423"/>
            </a:avLst>
          </a:prstGeom>
          <a:ln w="127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2270B72-2D8B-0E00-2821-D71793F00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851" y="3948877"/>
            <a:ext cx="677621" cy="6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44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9C36B2-7B47-5035-DD1E-32FA82A7F1F2}"/>
              </a:ext>
            </a:extLst>
          </p:cNvPr>
          <p:cNvSpPr/>
          <p:nvPr/>
        </p:nvSpPr>
        <p:spPr>
          <a:xfrm>
            <a:off x="1313235" y="4922512"/>
            <a:ext cx="8891080" cy="164365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952BAD-3603-95B0-ECBC-81E34127ED74}"/>
              </a:ext>
            </a:extLst>
          </p:cNvPr>
          <p:cNvSpPr/>
          <p:nvPr/>
        </p:nvSpPr>
        <p:spPr>
          <a:xfrm>
            <a:off x="2574586" y="528015"/>
            <a:ext cx="7286017" cy="104131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DBD0E-4A34-26AB-026C-CE9BBE7D7294}"/>
              </a:ext>
            </a:extLst>
          </p:cNvPr>
          <p:cNvSpPr/>
          <p:nvPr/>
        </p:nvSpPr>
        <p:spPr>
          <a:xfrm>
            <a:off x="5262680" y="1910557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2BD76-F386-DF55-9088-6034FF10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3" y="365125"/>
            <a:ext cx="7279533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Aplicações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C9197-A19C-B95C-91B9-5948E0C2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08" y="2045493"/>
            <a:ext cx="4259094" cy="522609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Web Site?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61472B-3F4D-6C21-D214-7F4B36104050}"/>
              </a:ext>
            </a:extLst>
          </p:cNvPr>
          <p:cNvSpPr/>
          <p:nvPr/>
        </p:nvSpPr>
        <p:spPr>
          <a:xfrm>
            <a:off x="5269164" y="2948176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81EEA1-2041-BE30-77FD-588C5ACBE000}"/>
              </a:ext>
            </a:extLst>
          </p:cNvPr>
          <p:cNvSpPr txBox="1">
            <a:spLocks/>
          </p:cNvSpPr>
          <p:nvPr/>
        </p:nvSpPr>
        <p:spPr>
          <a:xfrm>
            <a:off x="5278892" y="3083112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Web?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AB8446-FD37-7063-A606-F717FCE79B1A}"/>
              </a:ext>
            </a:extLst>
          </p:cNvPr>
          <p:cNvSpPr/>
          <p:nvPr/>
        </p:nvSpPr>
        <p:spPr>
          <a:xfrm>
            <a:off x="5295102" y="3927433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EBDA8A3-F01F-7493-7C6B-3B95897FED91}"/>
              </a:ext>
            </a:extLst>
          </p:cNvPr>
          <p:cNvSpPr txBox="1">
            <a:spLocks/>
          </p:cNvSpPr>
          <p:nvPr/>
        </p:nvSpPr>
        <p:spPr>
          <a:xfrm>
            <a:off x="5304830" y="4062369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Local?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2270B72-2D8B-0E00-2821-D71793F00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2851" y="2995562"/>
            <a:ext cx="677621" cy="677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6320C-54DF-8E45-C862-FC0A52BC9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65" y="1953113"/>
            <a:ext cx="4073821" cy="2709686"/>
          </a:xfrm>
          <a:prstGeom prst="roundRect">
            <a:avLst>
              <a:gd name="adj" fmla="val 446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A8F86-F70D-BBD3-44F2-164E38401E95}"/>
              </a:ext>
            </a:extLst>
          </p:cNvPr>
          <p:cNvSpPr txBox="1"/>
          <p:nvPr/>
        </p:nvSpPr>
        <p:spPr>
          <a:xfrm>
            <a:off x="1313235" y="4965052"/>
            <a:ext cx="889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</a:rPr>
              <a:t>Embora "site" seja um termo geral para páginas na internet, o Google é uma aplicação interativa, dinâmica e complexa que oferece várias funcionalidades, como busca de informações, execução de scripts, integração com outros serviços (como Gmail, Google Maps e Google Drive), além de apresentar conteúdo personalizado. Diferente de um "site simples", que pode ser apenas estático (como um blog ou portfólio), uma aplicação web como o Google executa código no servidor e no cliente (navegador), permitindo interações e resultados dinâmicos.</a:t>
            </a:r>
          </a:p>
        </p:txBody>
      </p:sp>
    </p:spTree>
    <p:extLst>
      <p:ext uri="{BB962C8B-B14F-4D97-AF65-F5344CB8AC3E}">
        <p14:creationId xmlns:p14="http://schemas.microsoft.com/office/powerpoint/2010/main" val="340087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952BAD-3603-95B0-ECBC-81E34127ED74}"/>
              </a:ext>
            </a:extLst>
          </p:cNvPr>
          <p:cNvSpPr/>
          <p:nvPr/>
        </p:nvSpPr>
        <p:spPr>
          <a:xfrm>
            <a:off x="2574586" y="528015"/>
            <a:ext cx="7286017" cy="104131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DBD0E-4A34-26AB-026C-CE9BBE7D7294}"/>
              </a:ext>
            </a:extLst>
          </p:cNvPr>
          <p:cNvSpPr/>
          <p:nvPr/>
        </p:nvSpPr>
        <p:spPr>
          <a:xfrm>
            <a:off x="5262680" y="1910557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2BD76-F386-DF55-9088-6034FF10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3" y="365125"/>
            <a:ext cx="7279533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Aplicações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C9197-A19C-B95C-91B9-5948E0C2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08" y="2045493"/>
            <a:ext cx="4259094" cy="522609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Web Site?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61472B-3F4D-6C21-D214-7F4B36104050}"/>
              </a:ext>
            </a:extLst>
          </p:cNvPr>
          <p:cNvSpPr/>
          <p:nvPr/>
        </p:nvSpPr>
        <p:spPr>
          <a:xfrm>
            <a:off x="5269164" y="2948176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81EEA1-2041-BE30-77FD-588C5ACBE000}"/>
              </a:ext>
            </a:extLst>
          </p:cNvPr>
          <p:cNvSpPr txBox="1">
            <a:spLocks/>
          </p:cNvSpPr>
          <p:nvPr/>
        </p:nvSpPr>
        <p:spPr>
          <a:xfrm>
            <a:off x="5278892" y="3083112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Web?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AB8446-FD37-7063-A606-F717FCE79B1A}"/>
              </a:ext>
            </a:extLst>
          </p:cNvPr>
          <p:cNvSpPr/>
          <p:nvPr/>
        </p:nvSpPr>
        <p:spPr>
          <a:xfrm>
            <a:off x="5295102" y="3927433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EBDA8A3-F01F-7493-7C6B-3B95897FED91}"/>
              </a:ext>
            </a:extLst>
          </p:cNvPr>
          <p:cNvSpPr txBox="1">
            <a:spLocks/>
          </p:cNvSpPr>
          <p:nvPr/>
        </p:nvSpPr>
        <p:spPr>
          <a:xfrm>
            <a:off x="5304830" y="4062369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Local?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2270B72-2D8B-0E00-2821-D71793F00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2851" y="1925514"/>
            <a:ext cx="677621" cy="677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0D780F-3EBD-F538-4852-52F3722BD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09" y="2210588"/>
            <a:ext cx="4863518" cy="2354379"/>
          </a:xfrm>
          <a:prstGeom prst="roundRect">
            <a:avLst>
              <a:gd name="adj" fmla="val 3445"/>
            </a:avLst>
          </a:prstGeom>
          <a:ln w="190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044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952BAD-3603-95B0-ECBC-81E34127ED74}"/>
              </a:ext>
            </a:extLst>
          </p:cNvPr>
          <p:cNvSpPr/>
          <p:nvPr/>
        </p:nvSpPr>
        <p:spPr>
          <a:xfrm>
            <a:off x="2574586" y="528015"/>
            <a:ext cx="7286017" cy="104131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DBD0E-4A34-26AB-026C-CE9BBE7D7294}"/>
              </a:ext>
            </a:extLst>
          </p:cNvPr>
          <p:cNvSpPr/>
          <p:nvPr/>
        </p:nvSpPr>
        <p:spPr>
          <a:xfrm>
            <a:off x="5262680" y="1910557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2BD76-F386-DF55-9088-6034FF10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3" y="365125"/>
            <a:ext cx="7279533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Aplicações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C9197-A19C-B95C-91B9-5948E0C2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08" y="2045493"/>
            <a:ext cx="4259094" cy="522609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Web Site?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61472B-3F4D-6C21-D214-7F4B36104050}"/>
              </a:ext>
            </a:extLst>
          </p:cNvPr>
          <p:cNvSpPr/>
          <p:nvPr/>
        </p:nvSpPr>
        <p:spPr>
          <a:xfrm>
            <a:off x="5269164" y="2948176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81EEA1-2041-BE30-77FD-588C5ACBE000}"/>
              </a:ext>
            </a:extLst>
          </p:cNvPr>
          <p:cNvSpPr txBox="1">
            <a:spLocks/>
          </p:cNvSpPr>
          <p:nvPr/>
        </p:nvSpPr>
        <p:spPr>
          <a:xfrm>
            <a:off x="5278892" y="3083112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Web?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AB8446-FD37-7063-A606-F717FCE79B1A}"/>
              </a:ext>
            </a:extLst>
          </p:cNvPr>
          <p:cNvSpPr/>
          <p:nvPr/>
        </p:nvSpPr>
        <p:spPr>
          <a:xfrm>
            <a:off x="5295102" y="3927433"/>
            <a:ext cx="4046705" cy="735366"/>
          </a:xfrm>
          <a:prstGeom prst="roundRect">
            <a:avLst>
              <a:gd name="adj" fmla="val 7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EBDA8A3-F01F-7493-7C6B-3B95897FED91}"/>
              </a:ext>
            </a:extLst>
          </p:cNvPr>
          <p:cNvSpPr txBox="1">
            <a:spLocks/>
          </p:cNvSpPr>
          <p:nvPr/>
        </p:nvSpPr>
        <p:spPr>
          <a:xfrm>
            <a:off x="5304830" y="4062369"/>
            <a:ext cx="4259094" cy="5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Aplicação Local?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2270B72-2D8B-0E00-2821-D71793F00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2851" y="1925514"/>
            <a:ext cx="677621" cy="677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70DB3A-9A75-302C-A5CD-E9FB5000C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77" y="1732218"/>
            <a:ext cx="5097390" cy="35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77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952BAD-3603-95B0-ECBC-81E34127ED74}"/>
              </a:ext>
            </a:extLst>
          </p:cNvPr>
          <p:cNvSpPr/>
          <p:nvPr/>
        </p:nvSpPr>
        <p:spPr>
          <a:xfrm>
            <a:off x="2506493" y="1215507"/>
            <a:ext cx="7286017" cy="140770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DBD0E-4A34-26AB-026C-CE9BBE7D7294}"/>
              </a:ext>
            </a:extLst>
          </p:cNvPr>
          <p:cNvSpPr/>
          <p:nvPr/>
        </p:nvSpPr>
        <p:spPr>
          <a:xfrm>
            <a:off x="2500009" y="3365768"/>
            <a:ext cx="7286017" cy="17509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2BD76-F386-DF55-9088-6034FF10D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724" y="1383048"/>
            <a:ext cx="9144000" cy="990499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Obrigado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C9197-A19C-B95C-91B9-5948E0C22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1218"/>
            <a:ext cx="9144000" cy="1407706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Desenvolvimento Web para Adolescentes</a:t>
            </a:r>
          </a:p>
          <a:p>
            <a:r>
              <a:rPr lang="pt-BR" dirty="0">
                <a:solidFill>
                  <a:schemeClr val="accent2"/>
                </a:solidFill>
              </a:rPr>
              <a:t>Pablo Garcia</a:t>
            </a:r>
          </a:p>
          <a:p>
            <a:r>
              <a:rPr lang="pt-BR" dirty="0">
                <a:solidFill>
                  <a:schemeClr val="accent2"/>
                </a:solidFill>
              </a:rPr>
              <a:t>Fundamentos de Aplicações Web</a:t>
            </a:r>
          </a:p>
        </p:txBody>
      </p:sp>
    </p:spTree>
    <p:extLst>
      <p:ext uri="{BB962C8B-B14F-4D97-AF65-F5344CB8AC3E}">
        <p14:creationId xmlns:p14="http://schemas.microsoft.com/office/powerpoint/2010/main" val="1158090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Aulas Senac</vt:lpstr>
      <vt:lpstr>Aplicações Web</vt:lpstr>
      <vt:lpstr>Aplicações Web</vt:lpstr>
      <vt:lpstr>Aplicações Web</vt:lpstr>
      <vt:lpstr>Aplicações Web</vt:lpstr>
      <vt:lpstr>Aplicações Web</vt:lpstr>
      <vt:lpstr>Aplicações Web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2024-09-30T00:06:29Z</dcterms:created>
  <dcterms:modified xsi:type="dcterms:W3CDTF">2024-09-30T12:57:05Z</dcterms:modified>
</cp:coreProperties>
</file>