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Garcia" userId="45d086511dae29ac" providerId="LiveId" clId="{AF966AEC-627C-4D02-B6CC-DB064AF8AD6C}"/>
    <pc:docChg chg="undo custSel modSld">
      <pc:chgData name="Pablo Garcia" userId="45d086511dae29ac" providerId="LiveId" clId="{AF966AEC-627C-4D02-B6CC-DB064AF8AD6C}" dt="2024-10-04T11:25:37.496" v="1" actId="20577"/>
      <pc:docMkLst>
        <pc:docMk/>
      </pc:docMkLst>
      <pc:sldChg chg="modSp mod">
        <pc:chgData name="Pablo Garcia" userId="45d086511dae29ac" providerId="LiveId" clId="{AF966AEC-627C-4D02-B6CC-DB064AF8AD6C}" dt="2024-10-04T11:25:37.496" v="1" actId="20577"/>
        <pc:sldMkLst>
          <pc:docMk/>
          <pc:sldMk cId="3278451316" sldId="256"/>
        </pc:sldMkLst>
        <pc:spChg chg="mod">
          <ac:chgData name="Pablo Garcia" userId="45d086511dae29ac" providerId="LiveId" clId="{AF966AEC-627C-4D02-B6CC-DB064AF8AD6C}" dt="2024-10-04T11:25:37.496" v="1" actId="20577"/>
          <ac:spMkLst>
            <pc:docMk/>
            <pc:sldMk cId="3278451316" sldId="256"/>
            <ac:spMk id="9" creationId="{0E7D34ED-17D5-AF54-943B-4F6A74229C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73F9-F2E1-985F-A493-864AD6A7C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6EE00-FB16-5698-222C-626F1FECD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03DAD-75C0-0AD4-F23F-204A51C6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4569-0BC9-4EAB-9D52-C0354D6E6A2F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61E93-BFCE-5E99-C9BD-8D98A009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9BBA7-D7A3-ECF0-B147-0641D6BE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6CFC-CDE1-45A9-9FCF-9D56CC8E99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3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FD98-54A2-D9C5-6AE5-351F45C7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9EA12-085F-420D-1603-1A794DFE2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E9CD5-A523-32E0-A62A-74708D37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4569-0BC9-4EAB-9D52-C0354D6E6A2F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14F61-6F3D-711A-628B-5E9B8457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FB0E8-73B6-CA27-7FBB-A64AFFA2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6CFC-CDE1-45A9-9FCF-9D56CC8E99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4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57793-145F-B8F4-6FEF-5BF9C39E5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9FD8D-F440-6EEA-3FCD-4BA0D1B6E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FED24-672B-5B7C-E3CC-62E5540D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4569-0BC9-4EAB-9D52-C0354D6E6A2F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0180-929B-342D-78D1-178B320F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F96BB-9B6D-0B41-99BC-F3944D57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6CFC-CDE1-45A9-9FCF-9D56CC8E99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93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8827-0B74-D156-D80A-B76B0325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AD694-0093-69F4-1593-7250151E9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320EE-0DE6-470E-5A5C-A7A8EAD6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4569-0BC9-4EAB-9D52-C0354D6E6A2F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AE538-FEBE-191D-A828-B851C8335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8B2A2-1C99-568B-08CF-9111E43A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6CFC-CDE1-45A9-9FCF-9D56CC8E99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99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720C-7C49-419F-B679-35007981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8FBCD-7E74-4E0E-CD2B-D55CC5953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1E289-FD96-6169-C024-F847A8D9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4569-0BC9-4EAB-9D52-C0354D6E6A2F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D043F-4A63-7AAF-C0B5-CFEC635CD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4B60-A027-3EBF-D316-57C3C9B3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6CFC-CDE1-45A9-9FCF-9D56CC8E99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7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8777-627E-E17C-9E3E-CFDACDF5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24D4-3D2F-61FB-29CF-E3F7C249E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A5C63-10D2-70F9-0A44-8A8398131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3A251-D2CB-06FF-F76B-356E1EE3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4569-0BC9-4EAB-9D52-C0354D6E6A2F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C6499-26C9-6606-DB67-8610E0B2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CF054-1AEC-2E33-0B18-58A9BF63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6CFC-CDE1-45A9-9FCF-9D56CC8E99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12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F596-99E0-E248-B5C6-AB675F74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03114-2DD1-777F-E256-2EC318BAD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E3EF3-2B31-23F1-3421-FB109F42B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7971F-0C13-CB4C-FABD-F14609BE1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029FF-D56D-9F18-54E4-F28710F23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DBA00-CD2C-A5B5-986F-4E8E8DF9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4569-0BC9-4EAB-9D52-C0354D6E6A2F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B6E9A-02CA-E33E-654B-0FAA8633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19C06-77BD-3DB8-A433-9846624C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6CFC-CDE1-45A9-9FCF-9D56CC8E99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8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1AA9-CE58-E6D1-3AED-EFD0423C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64665-1E65-F058-72C0-F49137BC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4569-0BC9-4EAB-9D52-C0354D6E6A2F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7017-BEB3-002F-6E25-7195CBEA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83A8B-2C6B-5749-6A38-9A07CDEF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6CFC-CDE1-45A9-9FCF-9D56CC8E99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20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CCA59-55BB-14A2-E6A6-0FCD4131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4569-0BC9-4EAB-9D52-C0354D6E6A2F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115E4-046E-1A80-EDEA-CB52A0DC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0A07F-3D76-A9D7-9493-56521F87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6CFC-CDE1-45A9-9FCF-9D56CC8E99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38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A50D-7876-0548-C0DC-5A6A1D289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F45C-960E-D23B-EB06-E28BC5B9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61321-6FB7-9BB4-CC40-F51BBBF08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024C5-EC85-7C6D-4C95-34C68D77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4569-0BC9-4EAB-9D52-C0354D6E6A2F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3BAC1-9195-6524-3BD8-BD05CDF8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D9B61-72C9-052F-D0BC-F1A8A2F3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6CFC-CDE1-45A9-9FCF-9D56CC8E99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59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3497-0EC4-8B67-0CEB-E307CBEA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6E4EE-A97C-0C9A-1A89-DE63817BA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5105D-143B-30C5-69AF-C4CCC5E3F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B249F-8CCC-1326-CE3B-DDDF51A9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4569-0BC9-4EAB-9D52-C0354D6E6A2F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3A581-D4E8-434A-BE46-8A5B2C99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FA4E5-6D57-FF8C-B8AE-B27DAF98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6CFC-CDE1-45A9-9FCF-9D56CC8E99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43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CB1D8-D833-4946-38D8-6DF11BDE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8064C-1F01-22DC-BECE-A76EBD9B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4B83D-CD57-EF9D-8685-2B701CFA3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5C4569-0BC9-4EAB-9D52-C0354D6E6A2F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C98A1-4609-91B4-E59A-DDC148019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E4ED9-C325-86D0-272A-69C7ADC9E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046CFC-CDE1-45A9-9FCF-9D56CC8E99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23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E2188D-E9F4-57A9-33E9-FC7FBEF0CB92}"/>
              </a:ext>
            </a:extLst>
          </p:cNvPr>
          <p:cNvSpPr/>
          <p:nvPr/>
        </p:nvSpPr>
        <p:spPr>
          <a:xfrm>
            <a:off x="856034" y="826851"/>
            <a:ext cx="7237379" cy="2110902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Aulas Senac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7D34ED-17D5-AF54-943B-4F6A74229CBB}"/>
              </a:ext>
            </a:extLst>
          </p:cNvPr>
          <p:cNvSpPr/>
          <p:nvPr/>
        </p:nvSpPr>
        <p:spPr>
          <a:xfrm>
            <a:off x="4474723" y="4017523"/>
            <a:ext cx="7237379" cy="2110902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Desenvolvimento Web para Adolescentes</a:t>
            </a:r>
          </a:p>
          <a:p>
            <a:pPr algn="ctr"/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Pablo Garcia</a:t>
            </a:r>
          </a:p>
          <a:p>
            <a:pPr algn="ctr"/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Ementa do curso</a:t>
            </a:r>
          </a:p>
        </p:txBody>
      </p:sp>
    </p:spTree>
    <p:extLst>
      <p:ext uri="{BB962C8B-B14F-4D97-AF65-F5344CB8AC3E}">
        <p14:creationId xmlns:p14="http://schemas.microsoft.com/office/powerpoint/2010/main" val="327845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E2188D-E9F4-57A9-33E9-FC7FBEF0CB92}"/>
              </a:ext>
            </a:extLst>
          </p:cNvPr>
          <p:cNvSpPr/>
          <p:nvPr/>
        </p:nvSpPr>
        <p:spPr>
          <a:xfrm>
            <a:off x="340195" y="4111517"/>
            <a:ext cx="3960000" cy="2110902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HTML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EB28956-3849-75AC-8F51-CE617AEE389D}"/>
              </a:ext>
            </a:extLst>
          </p:cNvPr>
          <p:cNvSpPr/>
          <p:nvPr/>
        </p:nvSpPr>
        <p:spPr>
          <a:xfrm>
            <a:off x="5038030" y="4111517"/>
            <a:ext cx="2160000" cy="2110902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B132F0-9B3E-C317-7185-011B51A6CFB0}"/>
              </a:ext>
            </a:extLst>
          </p:cNvPr>
          <p:cNvSpPr/>
          <p:nvPr/>
        </p:nvSpPr>
        <p:spPr>
          <a:xfrm>
            <a:off x="7935865" y="4127750"/>
            <a:ext cx="3960000" cy="2110902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pic>
        <p:nvPicPr>
          <p:cNvPr id="11" name="Picture 10" descr="A group of colorful logos&#10;&#10;Description automatically generated">
            <a:extLst>
              <a:ext uri="{FF2B5EF4-FFF2-40B4-BE49-F238E27FC236}">
                <a16:creationId xmlns:a16="http://schemas.microsoft.com/office/drawing/2014/main" id="{C819C06D-CBF0-3DD5-D946-32E2A0588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920" y="108602"/>
            <a:ext cx="6588220" cy="386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44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E2188D-E9F4-57A9-33E9-FC7FBEF0CB92}"/>
              </a:ext>
            </a:extLst>
          </p:cNvPr>
          <p:cNvSpPr/>
          <p:nvPr/>
        </p:nvSpPr>
        <p:spPr>
          <a:xfrm>
            <a:off x="272102" y="496110"/>
            <a:ext cx="3960000" cy="2110902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6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HTML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B132F0-9B3E-C317-7185-011B51A6CFB0}"/>
              </a:ext>
            </a:extLst>
          </p:cNvPr>
          <p:cNvSpPr/>
          <p:nvPr/>
        </p:nvSpPr>
        <p:spPr>
          <a:xfrm>
            <a:off x="5496127" y="758757"/>
            <a:ext cx="6302461" cy="5233482"/>
          </a:xfrm>
          <a:prstGeom prst="roundRect">
            <a:avLst>
              <a:gd name="adj" fmla="val 10294"/>
            </a:avLst>
          </a:prstGeom>
          <a:solidFill>
            <a:schemeClr val="tx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Picture 10" descr="A group of colorful logos&#10;&#10;Description automatically generated">
            <a:extLst>
              <a:ext uri="{FF2B5EF4-FFF2-40B4-BE49-F238E27FC236}">
                <a16:creationId xmlns:a16="http://schemas.microsoft.com/office/drawing/2014/main" id="{C819C06D-CBF0-3DD5-D946-32E2A0588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39"/>
          <a:stretch/>
        </p:blipFill>
        <p:spPr>
          <a:xfrm>
            <a:off x="698466" y="303155"/>
            <a:ext cx="1247066" cy="2196853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82B4ABB3-BF4F-11EC-5579-746923AC0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437" y="1236451"/>
            <a:ext cx="6181151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HTML 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HyperText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Markup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Language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) é uma linguagem de marcação usada para criar e estruturar páginas na web. </a:t>
            </a:r>
            <a:r>
              <a:rPr lang="pt-BR" alt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Ele permite que você organize o conteúdo de uma página, como textos, imagens, links e outros elementos interativos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Algumas das principais funções do HTML: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Estruturação de Conteúdo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 HTML usa “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tags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” para definir diferentes partes de uma página, como cabeçalhos, parágrafos, listas, links, imagens, etc.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Links e Navegação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 Permite criar links que conectam diferentes páginas ou seções de uma página.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Multimídia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 Suporta a inclusão de imagens, vídeos e áudio.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Formulários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 Facilita a criação de formulários para coletar dados dos usuários. </a:t>
            </a:r>
          </a:p>
        </p:txBody>
      </p:sp>
    </p:spTree>
    <p:extLst>
      <p:ext uri="{BB962C8B-B14F-4D97-AF65-F5344CB8AC3E}">
        <p14:creationId xmlns:p14="http://schemas.microsoft.com/office/powerpoint/2010/main" val="2539024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E2188D-E9F4-57A9-33E9-FC7FBEF0CB92}"/>
              </a:ext>
            </a:extLst>
          </p:cNvPr>
          <p:cNvSpPr/>
          <p:nvPr/>
        </p:nvSpPr>
        <p:spPr>
          <a:xfrm>
            <a:off x="272102" y="496110"/>
            <a:ext cx="3550868" cy="2110902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6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B132F0-9B3E-C317-7185-011B51A6CFB0}"/>
              </a:ext>
            </a:extLst>
          </p:cNvPr>
          <p:cNvSpPr/>
          <p:nvPr/>
        </p:nvSpPr>
        <p:spPr>
          <a:xfrm>
            <a:off x="5496127" y="303154"/>
            <a:ext cx="6302461" cy="6165739"/>
          </a:xfrm>
          <a:prstGeom prst="roundRect">
            <a:avLst>
              <a:gd name="adj" fmla="val 10294"/>
            </a:avLst>
          </a:prstGeom>
          <a:solidFill>
            <a:schemeClr val="tx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Picture 10" descr="A group of colorful logos&#10;&#10;Description automatically generated">
            <a:extLst>
              <a:ext uri="{FF2B5EF4-FFF2-40B4-BE49-F238E27FC236}">
                <a16:creationId xmlns:a16="http://schemas.microsoft.com/office/drawing/2014/main" id="{C819C06D-CBF0-3DD5-D946-32E2A0588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1" r="33009"/>
          <a:stretch/>
        </p:blipFill>
        <p:spPr>
          <a:xfrm>
            <a:off x="719847" y="303155"/>
            <a:ext cx="1245141" cy="2196853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82B4ABB3-BF4F-11EC-5579-746923AC0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437" y="620900"/>
            <a:ext cx="6181151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/>
              </a:rPr>
              <a:t>CSS, ou </a:t>
            </a:r>
            <a:r>
              <a:rPr lang="pt-BR" sz="16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/>
              </a:rPr>
              <a:t>Cascading</a:t>
            </a: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/>
              </a:rPr>
              <a:t> </a:t>
            </a:r>
            <a:r>
              <a:rPr lang="pt-BR" sz="16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/>
              </a:rPr>
              <a:t>Style</a:t>
            </a: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/>
              </a:rPr>
              <a:t> </a:t>
            </a:r>
            <a:r>
              <a:rPr lang="pt-BR" sz="16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/>
              </a:rPr>
              <a:t>Sheets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/>
              </a:rPr>
              <a:t> (Folhas de Estilo em Cascata), é uma linguagem de estilos utilizada para definir a aparência visual de elementos escritos em HTML, XHTML ou XML</a:t>
            </a:r>
            <a:r>
              <a:rPr lang="pt-BR" sz="16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pt-BR" sz="1600" b="0" i="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l"/>
            <a:r>
              <a:rPr lang="pt-BR" sz="16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CSS é uma ferramenta essencial para o desenvolvimento web, pois permite separar o conteúdo da apresentação visual. Isso significa que você pode alterar a aparência de um site sem modificar seu conteúdo estrutural.</a:t>
            </a:r>
          </a:p>
          <a:p>
            <a:pPr algn="l"/>
            <a:endParaRPr lang="pt-BR" sz="1600" b="0" i="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l"/>
            <a:r>
              <a:rPr lang="pt-BR" sz="16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Com o CSS, você pode:</a:t>
            </a:r>
          </a:p>
          <a:p>
            <a:pPr algn="l"/>
            <a:endParaRPr lang="pt-BR" sz="1600" b="0" i="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l"/>
            <a:r>
              <a:rPr lang="pt-BR" sz="16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1. Alterar fontes e cores</a:t>
            </a:r>
            <a:r>
              <a:rPr lang="pt-BR" sz="16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: Definir a tipografia e as cores dos textos e elementos.</a:t>
            </a:r>
          </a:p>
          <a:p>
            <a:pPr algn="l"/>
            <a:endParaRPr lang="pt-BR" sz="1600" b="0" i="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l"/>
            <a:r>
              <a:rPr lang="pt-BR" sz="16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2. Espaçamento e layout</a:t>
            </a:r>
            <a:r>
              <a:rPr lang="pt-BR" sz="16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: Ajustar margens, preenchimentos e posicionamento dos elementos na página.</a:t>
            </a:r>
          </a:p>
          <a:p>
            <a:pPr algn="l"/>
            <a:endParaRPr lang="pt-BR" sz="1600" b="0" i="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l"/>
            <a:r>
              <a:rPr lang="pt-BR" sz="16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3. Estilização de elementos</a:t>
            </a:r>
            <a:r>
              <a:rPr lang="pt-BR" sz="16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: Aplicar bordas, sombras, gradientes e outros efeitos visuais.</a:t>
            </a:r>
          </a:p>
          <a:p>
            <a:pPr algn="l"/>
            <a:endParaRPr lang="pt-BR" sz="1600" b="0" i="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l"/>
            <a:r>
              <a:rPr lang="pt-BR" sz="16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4. Responsividade</a:t>
            </a:r>
            <a:r>
              <a:rPr lang="pt-BR" sz="16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: Criar layouts que se adaptam a diferentes tamanhos de tela, como em dispositivos móveis e desktops.</a:t>
            </a:r>
          </a:p>
        </p:txBody>
      </p:sp>
    </p:spTree>
    <p:extLst>
      <p:ext uri="{BB962C8B-B14F-4D97-AF65-F5344CB8AC3E}">
        <p14:creationId xmlns:p14="http://schemas.microsoft.com/office/powerpoint/2010/main" val="365230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E2188D-E9F4-57A9-33E9-FC7FBEF0CB92}"/>
              </a:ext>
            </a:extLst>
          </p:cNvPr>
          <p:cNvSpPr/>
          <p:nvPr/>
        </p:nvSpPr>
        <p:spPr>
          <a:xfrm>
            <a:off x="272102" y="496110"/>
            <a:ext cx="3842698" cy="2110902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6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JavaScript</a:t>
            </a:r>
            <a:endParaRPr lang="pt-BR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B132F0-9B3E-C317-7185-011B51A6CFB0}"/>
              </a:ext>
            </a:extLst>
          </p:cNvPr>
          <p:cNvSpPr/>
          <p:nvPr/>
        </p:nvSpPr>
        <p:spPr>
          <a:xfrm>
            <a:off x="5496127" y="303154"/>
            <a:ext cx="6302461" cy="6165739"/>
          </a:xfrm>
          <a:prstGeom prst="roundRect">
            <a:avLst>
              <a:gd name="adj" fmla="val 10294"/>
            </a:avLst>
          </a:prstGeom>
          <a:solidFill>
            <a:schemeClr val="tx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Picture 10" descr="A group of colorful logos&#10;&#10;Description automatically generated">
            <a:extLst>
              <a:ext uri="{FF2B5EF4-FFF2-40B4-BE49-F238E27FC236}">
                <a16:creationId xmlns:a16="http://schemas.microsoft.com/office/drawing/2014/main" id="{C819C06D-CBF0-3DD5-D946-32E2A0588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51" r="-2536"/>
          <a:stretch/>
        </p:blipFill>
        <p:spPr>
          <a:xfrm>
            <a:off x="466923" y="303155"/>
            <a:ext cx="1322961" cy="2196853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82B4ABB3-BF4F-11EC-5579-746923AC0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437" y="990233"/>
            <a:ext cx="6181151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600" b="0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JavaScript</a:t>
            </a:r>
            <a:r>
              <a:rPr lang="pt-BR" sz="16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 é uma linguagem de programação de alto nível, amplamente utilizada no desenvolvimento web. Criada inicialmente para ser executada no lado do cliente (navegadores), ela permite a criação de páginas web interativas e dinâmicas.</a:t>
            </a:r>
          </a:p>
          <a:p>
            <a:pPr algn="l"/>
            <a:endParaRPr lang="pt-BR" sz="1600" dirty="0">
              <a:solidFill>
                <a:schemeClr val="accent3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l"/>
            <a:r>
              <a:rPr lang="pt-BR" sz="16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Pontos principais sobre o </a:t>
            </a:r>
            <a:r>
              <a:rPr lang="pt-BR" sz="1600" b="0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JavaScript</a:t>
            </a:r>
            <a:r>
              <a:rPr lang="pt-BR" sz="16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/>
              </a:rPr>
              <a:t>Interatividade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/>
              </a:rPr>
              <a:t>: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/>
              </a:rPr>
              <a:t>JavaScript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/>
              </a:rPr>
              <a:t> permite adicionar elementos interativos às páginas web, como animações, formulários dinâmicos, e atualizações de conteúdo sem recarregar a página</a:t>
            </a:r>
            <a:r>
              <a:rPr lang="pt-BR" sz="16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pt-BR" sz="1600" b="0" i="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/>
              </a:rPr>
              <a:t>Manipulação de DOM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/>
              </a:rPr>
              <a:t>: Ele pode alterar a estrutura, o estilo e o conteúdo de documentos HTML e CSS em tempo real</a:t>
            </a:r>
            <a:r>
              <a:rPr lang="pt-BR" sz="16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pt-BR" sz="1600" b="0" i="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/>
              </a:rPr>
              <a:t>Aplicações Web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/>
              </a:rPr>
              <a:t>: Além de páginas web,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/>
              </a:rPr>
              <a:t>JavaScript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/>
              </a:rPr>
              <a:t> é usado no desenvolvimento de aplicações web completas, muitas vezes em conjunto com frameworks e bibliotecas como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/>
              </a:rPr>
              <a:t>React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/>
              </a:rPr>
              <a:t>, Angular e Vue.js</a:t>
            </a:r>
            <a:r>
              <a:rPr lang="pt-BR" sz="16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pt-BR" sz="1600" b="0" i="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/>
              </a:rPr>
              <a:t>Back-</a:t>
            </a:r>
            <a:r>
              <a:rPr lang="pt-BR" sz="16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/>
              </a:rPr>
              <a:t>end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/>
              </a:rPr>
              <a:t>: Com o Node.js,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/>
              </a:rPr>
              <a:t>JavaScript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/>
              </a:rPr>
              <a:t> também pode ser usado no lado do servidor, permitindo a criação de servidores web e APIs</a:t>
            </a:r>
            <a:r>
              <a:rPr lang="pt-BR" sz="16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588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E2188D-E9F4-57A9-33E9-FC7FBEF0CB92}"/>
              </a:ext>
            </a:extLst>
          </p:cNvPr>
          <p:cNvSpPr/>
          <p:nvPr/>
        </p:nvSpPr>
        <p:spPr>
          <a:xfrm>
            <a:off x="3355770" y="252197"/>
            <a:ext cx="5204570" cy="2110902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Picture 10" descr="A group of colorful logos&#10;&#10;Description automatically generated">
            <a:extLst>
              <a:ext uri="{FF2B5EF4-FFF2-40B4-BE49-F238E27FC236}">
                <a16:creationId xmlns:a16="http://schemas.microsoft.com/office/drawing/2014/main" id="{C819C06D-CBF0-3DD5-D946-32E2A0588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9" r="-3573"/>
          <a:stretch/>
        </p:blipFill>
        <p:spPr>
          <a:xfrm>
            <a:off x="4008102" y="92490"/>
            <a:ext cx="3959051" cy="2196853"/>
          </a:xfrm>
          <a:prstGeom prst="rect">
            <a:avLst/>
          </a:prstGeom>
        </p:spPr>
      </p:pic>
      <p:pic>
        <p:nvPicPr>
          <p:cNvPr id="9" name="Picture 8" descr="A red and black lego figure">
            <a:extLst>
              <a:ext uri="{FF2B5EF4-FFF2-40B4-BE49-F238E27FC236}">
                <a16:creationId xmlns:a16="http://schemas.microsoft.com/office/drawing/2014/main" id="{A8FBBD7F-51D1-FAF4-A992-7EB5A3234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438" y="2847164"/>
            <a:ext cx="68389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87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E2188D-E9F4-57A9-33E9-FC7FBEF0CB92}"/>
              </a:ext>
            </a:extLst>
          </p:cNvPr>
          <p:cNvSpPr/>
          <p:nvPr/>
        </p:nvSpPr>
        <p:spPr>
          <a:xfrm>
            <a:off x="856034" y="826851"/>
            <a:ext cx="7237379" cy="2110902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Aulas Senac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7D34ED-17D5-AF54-943B-4F6A74229CBB}"/>
              </a:ext>
            </a:extLst>
          </p:cNvPr>
          <p:cNvSpPr/>
          <p:nvPr/>
        </p:nvSpPr>
        <p:spPr>
          <a:xfrm>
            <a:off x="4474723" y="4017523"/>
            <a:ext cx="7237379" cy="2110902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676868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450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Garcia</dc:creator>
  <cp:lastModifiedBy>Pablo Garcia</cp:lastModifiedBy>
  <cp:revision>1</cp:revision>
  <dcterms:created xsi:type="dcterms:W3CDTF">2024-10-02T23:44:52Z</dcterms:created>
  <dcterms:modified xsi:type="dcterms:W3CDTF">2024-10-04T11:25:45Z</dcterms:modified>
</cp:coreProperties>
</file>