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B99CAE45-77A8-431D-AE4A-768BB5BF18C1}"/>
    <pc:docChg chg="modSld">
      <pc:chgData name="Pablo Garcia" userId="45d086511dae29ac" providerId="LiveId" clId="{B99CAE45-77A8-431D-AE4A-768BB5BF18C1}" dt="2024-09-30T00:10:55.653" v="31" actId="20577"/>
      <pc:docMkLst>
        <pc:docMk/>
      </pc:docMkLst>
      <pc:sldChg chg="modSp mod">
        <pc:chgData name="Pablo Garcia" userId="45d086511dae29ac" providerId="LiveId" clId="{B99CAE45-77A8-431D-AE4A-768BB5BF18C1}" dt="2024-09-30T00:10:55.653" v="31" actId="20577"/>
        <pc:sldMkLst>
          <pc:docMk/>
          <pc:sldMk cId="395267829" sldId="256"/>
        </pc:sldMkLst>
        <pc:spChg chg="mod">
          <ac:chgData name="Pablo Garcia" userId="45d086511dae29ac" providerId="LiveId" clId="{B99CAE45-77A8-431D-AE4A-768BB5BF18C1}" dt="2024-09-30T00:10:55.653" v="31" actId="20577"/>
          <ac:spMkLst>
            <pc:docMk/>
            <pc:sldMk cId="395267829" sldId="256"/>
            <ac:spMk id="3" creationId="{7C2AF199-4D6E-EE49-6DC6-230C04DBA8A7}"/>
          </ac:spMkLst>
        </pc:spChg>
      </pc:sldChg>
      <pc:sldChg chg="modSp mod">
        <pc:chgData name="Pablo Garcia" userId="45d086511dae29ac" providerId="LiveId" clId="{B99CAE45-77A8-431D-AE4A-768BB5BF18C1}" dt="2024-09-29T23:43:15.653" v="30" actId="14100"/>
        <pc:sldMkLst>
          <pc:docMk/>
          <pc:sldMk cId="3544975750" sldId="259"/>
        </pc:sldMkLst>
        <pc:spChg chg="mod">
          <ac:chgData name="Pablo Garcia" userId="45d086511dae29ac" providerId="LiveId" clId="{B99CAE45-77A8-431D-AE4A-768BB5BF18C1}" dt="2024-09-29T23:42:51.070" v="27" actId="20577"/>
          <ac:spMkLst>
            <pc:docMk/>
            <pc:sldMk cId="3544975750" sldId="259"/>
            <ac:spMk id="2" creationId="{134D8B45-E6FD-C0CA-8B68-7F26C9770418}"/>
          </ac:spMkLst>
        </pc:spChg>
        <pc:spChg chg="mod">
          <ac:chgData name="Pablo Garcia" userId="45d086511dae29ac" providerId="LiveId" clId="{B99CAE45-77A8-431D-AE4A-768BB5BF18C1}" dt="2024-09-29T23:43:15.653" v="30" actId="14100"/>
          <ac:spMkLst>
            <pc:docMk/>
            <pc:sldMk cId="3544975750" sldId="259"/>
            <ac:spMk id="3" creationId="{7C2AF199-4D6E-EE49-6DC6-230C04DBA8A7}"/>
          </ac:spMkLst>
        </pc:spChg>
        <pc:spChg chg="mod">
          <ac:chgData name="Pablo Garcia" userId="45d086511dae29ac" providerId="LiveId" clId="{B99CAE45-77A8-431D-AE4A-768BB5BF18C1}" dt="2024-09-29T23:42:14.486" v="1" actId="20577"/>
          <ac:spMkLst>
            <pc:docMk/>
            <pc:sldMk cId="3544975750" sldId="259"/>
            <ac:spMk id="7" creationId="{2B36BA7C-AB93-9EDF-CBCC-DBAA437F2C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764C-BCBD-A50F-153D-55C3C9370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F7E68-0810-55D0-D779-831A23AFD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3826-3353-F0CC-719B-E3137E8C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468B-5D1D-E63C-8721-A81EBEF3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7A0F-DEBE-5B04-7325-65E98C14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3757-8A88-E681-C480-39B10F0F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9613-DDA7-6768-F9D2-12196613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234D-AC7C-FCB4-59E3-56571770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7023-EEBE-9253-15C4-DACE5D81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FD9C-B8BC-054F-E749-3ED85C5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C3191-624B-CB25-B893-3C799F3D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28CB-D7D0-D741-79E1-91D259BB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4AA2-22B3-8D3B-88F5-AF0A5B80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8640-DCBA-5DDE-01D4-0487745C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9B74-46E8-20F0-4F67-183E27EF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30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81C6-1291-CB44-181F-DA9389B3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1464-AF55-BA7A-CFF2-201B071A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38E8-768E-36B1-7B78-E2AF7474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54FF-9AD7-83B4-10B1-D4F6461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B3C8-0C9D-C091-F00F-BC796277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3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B23C-8809-2603-8326-23E8AABC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B2CC-DA67-1AF4-45D7-26E7B153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61E2-9549-3C81-EB3E-CB4767F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EAFE-D9F8-F9CE-1FB9-49673871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BB8A-4917-1173-D8E6-51BA4902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0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2F3E-5C1B-CF1D-527C-AEFA8191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55E1-293D-E318-6D4B-225270705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F76C2-2953-6A95-8974-0197293A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3B9C-1993-0B8E-DDFC-345490C3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58910-66E3-85FD-A3BF-87F67963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D7554-6CDA-722A-2D13-AF9A99B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29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2651-CE15-7A2C-88F4-A89E8023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E7C1A-A7FD-0F2D-4D56-39EE9C8D0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AB56F-8942-D7CB-F37B-097E9AC5A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0F4E-6C0C-6A98-D0AB-71F0B3639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0738D-EF11-50C1-A34D-DD7ACC1C8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A2C81-5AA0-1DEA-136B-33DE41D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0582D-84D4-F5C0-0008-773EDD71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0D3EF-E84C-40B2-96E2-7262AA4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77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3B8B-81CA-C389-026F-F0E5678B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DB62F-91FF-AB87-6FE7-8CAA262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A8EDE-637F-E5CB-9FC7-CA5261D8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4F48-AAA7-2528-E775-A7A1501C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8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7302-93D9-BB3F-251D-D3CF68EF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C2DE-F357-83E3-57EA-FDC9677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0E62-6ACA-806C-709A-6B1AD3A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7197-883A-C37F-4CAB-A401A31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0593-575C-2435-BDE5-4FBF720A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C7F6E-FC0E-C61D-285A-AD8AA8493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240B-DF8D-E6E8-1CCC-A360FCAE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BDE1F-978E-4DD8-81FE-FE3E8EF6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B0030-03E3-4960-C28C-90BB2693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5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3387-72B2-B6B2-9C2D-CCAFD126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6B92E-C8AD-D483-D9CD-6F17AE72B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028E-3EEA-AA35-9072-5A78BFA1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25CFA-5A33-A32B-B3B9-E4F5DF94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12695-E30B-46D5-45BA-7D00C230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F724B-CA28-7D87-C45B-84B8CDD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5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77750-4A8C-CA56-354D-E263E37D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3663-0CDC-FECC-C049-F843DD11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00B7-F5D8-35A7-F9A0-76A65C7C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36376-EB87-4EF4-9A03-3FE3E939141A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CA9A-9E6C-8630-594E-393802C57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9B55-E8DB-6BE8-F2B6-552D7BF1F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96B9-A326-4432-94B4-1830E8AFAC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9AC803-0CFD-3451-0171-560BCF804A62}"/>
              </a:ext>
            </a:extLst>
          </p:cNvPr>
          <p:cNvSpPr/>
          <p:nvPr/>
        </p:nvSpPr>
        <p:spPr>
          <a:xfrm>
            <a:off x="2616741" y="1877437"/>
            <a:ext cx="6994188" cy="40264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8B45-E6FD-C0CA-8B68-7F26C9770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Aulas Senac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F199-4D6E-EE49-6DC6-230C04DB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Desenvolvimento Web para Adolescentes</a:t>
            </a:r>
          </a:p>
          <a:p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Pablo Garcia</a:t>
            </a:r>
          </a:p>
          <a:p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9526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230D8A-1359-10D4-CCD8-B4117A33E7EE}"/>
              </a:ext>
            </a:extLst>
          </p:cNvPr>
          <p:cNvSpPr/>
          <p:nvPr/>
        </p:nvSpPr>
        <p:spPr>
          <a:xfrm>
            <a:off x="492588" y="3016323"/>
            <a:ext cx="8696528" cy="252919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9AC803-0CFD-3451-0171-560BCF804A62}"/>
              </a:ext>
            </a:extLst>
          </p:cNvPr>
          <p:cNvSpPr/>
          <p:nvPr/>
        </p:nvSpPr>
        <p:spPr>
          <a:xfrm>
            <a:off x="493511" y="1462716"/>
            <a:ext cx="7587576" cy="11601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8B45-E6FD-C0CA-8B68-7F26C977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11" y="1380006"/>
            <a:ext cx="7587576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Mapa Mental =&gt; Computação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F199-4D6E-EE49-6DC6-230C04DB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85" y="3213935"/>
            <a:ext cx="10515600" cy="2775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Defina o conceito central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Adicione ramificações ao conceito principal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Explore os temas, adicionando mais ramificações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Adicione imagens e cores (https://whimsical.com)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8376F-3324-3056-6126-7941CD8B1C42}"/>
              </a:ext>
            </a:extLst>
          </p:cNvPr>
          <p:cNvSpPr/>
          <p:nvPr/>
        </p:nvSpPr>
        <p:spPr>
          <a:xfrm>
            <a:off x="8953082" y="231930"/>
            <a:ext cx="3114989" cy="11601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36BA7C-AB93-9EDF-CBCC-DBAA437F2C3D}"/>
              </a:ext>
            </a:extLst>
          </p:cNvPr>
          <p:cNvSpPr txBox="1">
            <a:spLocks/>
          </p:cNvSpPr>
          <p:nvPr/>
        </p:nvSpPr>
        <p:spPr>
          <a:xfrm>
            <a:off x="8908745" y="187482"/>
            <a:ext cx="32036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270954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230D8A-1359-10D4-CCD8-B4117A33E7EE}"/>
              </a:ext>
            </a:extLst>
          </p:cNvPr>
          <p:cNvSpPr/>
          <p:nvPr/>
        </p:nvSpPr>
        <p:spPr>
          <a:xfrm>
            <a:off x="492588" y="3016323"/>
            <a:ext cx="8696528" cy="252919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9AC803-0CFD-3451-0171-560BCF804A62}"/>
              </a:ext>
            </a:extLst>
          </p:cNvPr>
          <p:cNvSpPr/>
          <p:nvPr/>
        </p:nvSpPr>
        <p:spPr>
          <a:xfrm>
            <a:off x="493511" y="1462716"/>
            <a:ext cx="7587576" cy="11601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8B45-E6FD-C0CA-8B68-7F26C977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11" y="1380006"/>
            <a:ext cx="7587576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Fluxograma =&gt; Média 3 notas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F199-4D6E-EE49-6DC6-230C04DB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85" y="3213935"/>
            <a:ext cx="10515600" cy="22640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- Utilize a ferramenta </a:t>
            </a:r>
            <a:r>
              <a:rPr lang="pt-BR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Drawio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- Utilize os conceitos de entrada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- Utilize os conceitos de processamento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- Utilize os conceitos de saída de dados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8376F-3324-3056-6126-7941CD8B1C42}"/>
              </a:ext>
            </a:extLst>
          </p:cNvPr>
          <p:cNvSpPr/>
          <p:nvPr/>
        </p:nvSpPr>
        <p:spPr>
          <a:xfrm>
            <a:off x="8953082" y="231930"/>
            <a:ext cx="3114989" cy="11601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36BA7C-AB93-9EDF-CBCC-DBAA437F2C3D}"/>
              </a:ext>
            </a:extLst>
          </p:cNvPr>
          <p:cNvSpPr txBox="1">
            <a:spLocks/>
          </p:cNvSpPr>
          <p:nvPr/>
        </p:nvSpPr>
        <p:spPr>
          <a:xfrm>
            <a:off x="8908745" y="187482"/>
            <a:ext cx="32036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Exercício 2</a:t>
            </a:r>
          </a:p>
        </p:txBody>
      </p:sp>
    </p:spTree>
    <p:extLst>
      <p:ext uri="{BB962C8B-B14F-4D97-AF65-F5344CB8AC3E}">
        <p14:creationId xmlns:p14="http://schemas.microsoft.com/office/powerpoint/2010/main" val="354497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Aulas Senac</vt:lpstr>
      <vt:lpstr>Mapa Mental =&gt; Computação</vt:lpstr>
      <vt:lpstr>Fluxograma =&gt; Média 3 notas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2024-09-29T23:25:09Z</dcterms:created>
  <dcterms:modified xsi:type="dcterms:W3CDTF">2024-09-30T00:11:04Z</dcterms:modified>
</cp:coreProperties>
</file>