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6500E-0467-4BAC-AADB-4D95FDB7A70B}" v="16" dt="2024-11-04T14:22:33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ADC6500E-0467-4BAC-AADB-4D95FDB7A70B}"/>
    <pc:docChg chg="undo redo custSel addSld delSld modSld sldOrd">
      <pc:chgData name="Pablo Garcia" userId="45d086511dae29ac" providerId="LiveId" clId="{ADC6500E-0467-4BAC-AADB-4D95FDB7A70B}" dt="2024-11-04T17:48:00.328" v="260" actId="20577"/>
      <pc:docMkLst>
        <pc:docMk/>
      </pc:docMkLst>
      <pc:sldChg chg="modTransition">
        <pc:chgData name="Pablo Garcia" userId="45d086511dae29ac" providerId="LiveId" clId="{ADC6500E-0467-4BAC-AADB-4D95FDB7A70B}" dt="2024-11-04T14:17:03.682" v="146"/>
        <pc:sldMkLst>
          <pc:docMk/>
          <pc:sldMk cId="2924864826" sldId="256"/>
        </pc:sldMkLst>
      </pc:sldChg>
      <pc:sldChg chg="modTransition">
        <pc:chgData name="Pablo Garcia" userId="45d086511dae29ac" providerId="LiveId" clId="{ADC6500E-0467-4BAC-AADB-4D95FDB7A70B}" dt="2024-11-04T14:13:42.887" v="126"/>
        <pc:sldMkLst>
          <pc:docMk/>
          <pc:sldMk cId="3971891557" sldId="257"/>
        </pc:sldMkLst>
      </pc:sldChg>
      <pc:sldChg chg="addSp modSp add mod modTransition">
        <pc:chgData name="Pablo Garcia" userId="45d086511dae29ac" providerId="LiveId" clId="{ADC6500E-0467-4BAC-AADB-4D95FDB7A70B}" dt="2024-11-04T17:48:00.328" v="260" actId="20577"/>
        <pc:sldMkLst>
          <pc:docMk/>
          <pc:sldMk cId="311377091" sldId="258"/>
        </pc:sldMkLst>
        <pc:spChg chg="add">
          <ac:chgData name="Pablo Garcia" userId="45d086511dae29ac" providerId="LiveId" clId="{ADC6500E-0467-4BAC-AADB-4D95FDB7A70B}" dt="2024-11-04T14:07:19.661" v="9"/>
          <ac:spMkLst>
            <pc:docMk/>
            <pc:sldMk cId="311377091" sldId="258"/>
            <ac:spMk id="2" creationId="{672BE71A-656A-ED98-98E6-4549EEE81243}"/>
          </ac:spMkLst>
        </pc:spChg>
        <pc:spChg chg="mod">
          <ac:chgData name="Pablo Garcia" userId="45d086511dae29ac" providerId="LiveId" clId="{ADC6500E-0467-4BAC-AADB-4D95FDB7A70B}" dt="2024-11-04T14:06:51.156" v="8" actId="14100"/>
          <ac:spMkLst>
            <pc:docMk/>
            <pc:sldMk cId="311377091" sldId="258"/>
            <ac:spMk id="5" creationId="{BE3C7EA4-09F5-A2CB-4CB6-8BC1069BA47E}"/>
          </ac:spMkLst>
        </pc:spChg>
        <pc:spChg chg="add mod">
          <ac:chgData name="Pablo Garcia" userId="45d086511dae29ac" providerId="LiveId" clId="{ADC6500E-0467-4BAC-AADB-4D95FDB7A70B}" dt="2024-11-04T17:48:00.328" v="260" actId="20577"/>
          <ac:spMkLst>
            <pc:docMk/>
            <pc:sldMk cId="311377091" sldId="258"/>
            <ac:spMk id="6" creationId="{7389A434-8AC0-BB69-35C4-55001CBEC4C0}"/>
          </ac:spMkLst>
        </pc:spChg>
        <pc:spChg chg="mod">
          <ac:chgData name="Pablo Garcia" userId="45d086511dae29ac" providerId="LiveId" clId="{ADC6500E-0467-4BAC-AADB-4D95FDB7A70B}" dt="2024-11-04T14:08:28.129" v="21" actId="14100"/>
          <ac:spMkLst>
            <pc:docMk/>
            <pc:sldMk cId="311377091" sldId="258"/>
            <ac:spMk id="8" creationId="{C19A2069-F889-C62F-4B4D-470087B95DEA}"/>
          </ac:spMkLst>
        </pc:spChg>
        <pc:spChg chg="add mod">
          <ac:chgData name="Pablo Garcia" userId="45d086511dae29ac" providerId="LiveId" clId="{ADC6500E-0467-4BAC-AADB-4D95FDB7A70B}" dt="2024-11-04T14:11:56.284" v="60" actId="1038"/>
          <ac:spMkLst>
            <pc:docMk/>
            <pc:sldMk cId="311377091" sldId="258"/>
            <ac:spMk id="13" creationId="{FF0E9F7A-8088-C9DD-8FC0-E3EE4265EEAA}"/>
          </ac:spMkLst>
        </pc:spChg>
        <pc:picChg chg="add mod">
          <ac:chgData name="Pablo Garcia" userId="45d086511dae29ac" providerId="LiveId" clId="{ADC6500E-0467-4BAC-AADB-4D95FDB7A70B}" dt="2024-11-04T14:10:29.633" v="40" actId="1076"/>
          <ac:picMkLst>
            <pc:docMk/>
            <pc:sldMk cId="311377091" sldId="258"/>
            <ac:picMk id="4" creationId="{13B9B144-850C-2BF6-ECB2-00B0A8B0EB41}"/>
          </ac:picMkLst>
        </pc:picChg>
        <pc:cxnChg chg="add mod">
          <ac:chgData name="Pablo Garcia" userId="45d086511dae29ac" providerId="LiveId" clId="{ADC6500E-0467-4BAC-AADB-4D95FDB7A70B}" dt="2024-11-04T14:11:15.397" v="47" actId="14100"/>
          <ac:cxnSpMkLst>
            <pc:docMk/>
            <pc:sldMk cId="311377091" sldId="258"/>
            <ac:cxnSpMk id="10" creationId="{8FF329F7-7B11-F09C-C2BC-32455DECDE13}"/>
          </ac:cxnSpMkLst>
        </pc:cxnChg>
      </pc:sldChg>
      <pc:sldChg chg="modSp add mod modTransition">
        <pc:chgData name="Pablo Garcia" userId="45d086511dae29ac" providerId="LiveId" clId="{ADC6500E-0467-4BAC-AADB-4D95FDB7A70B}" dt="2024-11-04T14:13:42.887" v="126"/>
        <pc:sldMkLst>
          <pc:docMk/>
          <pc:sldMk cId="1036478174" sldId="259"/>
        </pc:sldMkLst>
        <pc:spChg chg="mod">
          <ac:chgData name="Pablo Garcia" userId="45d086511dae29ac" providerId="LiveId" clId="{ADC6500E-0467-4BAC-AADB-4D95FDB7A70B}" dt="2024-11-04T14:12:56.358" v="83" actId="14100"/>
          <ac:spMkLst>
            <pc:docMk/>
            <pc:sldMk cId="1036478174" sldId="259"/>
            <ac:spMk id="6" creationId="{B8B27709-04C1-5947-617A-FF27B0825A8A}"/>
          </ac:spMkLst>
        </pc:spChg>
        <pc:spChg chg="mod">
          <ac:chgData name="Pablo Garcia" userId="45d086511dae29ac" providerId="LiveId" clId="{ADC6500E-0467-4BAC-AADB-4D95FDB7A70B}" dt="2024-11-04T14:12:22.610" v="75" actId="14100"/>
          <ac:spMkLst>
            <pc:docMk/>
            <pc:sldMk cId="1036478174" sldId="259"/>
            <ac:spMk id="13" creationId="{F1423464-866E-0FE4-FCC7-D4D37EF0208F}"/>
          </ac:spMkLst>
        </pc:spChg>
        <pc:cxnChg chg="mod">
          <ac:chgData name="Pablo Garcia" userId="45d086511dae29ac" providerId="LiveId" clId="{ADC6500E-0467-4BAC-AADB-4D95FDB7A70B}" dt="2024-11-04T14:12:56.358" v="83" actId="14100"/>
          <ac:cxnSpMkLst>
            <pc:docMk/>
            <pc:sldMk cId="1036478174" sldId="259"/>
            <ac:cxnSpMk id="10" creationId="{E219018F-3D7B-2F2B-B967-85D566096F08}"/>
          </ac:cxnSpMkLst>
        </pc:cxnChg>
      </pc:sldChg>
      <pc:sldChg chg="add del modTransition">
        <pc:chgData name="Pablo Garcia" userId="45d086511dae29ac" providerId="LiveId" clId="{ADC6500E-0467-4BAC-AADB-4D95FDB7A70B}" dt="2024-11-04T14:14:01.183" v="127" actId="47"/>
        <pc:sldMkLst>
          <pc:docMk/>
          <pc:sldMk cId="2434503849" sldId="260"/>
        </pc:sldMkLst>
      </pc:sldChg>
      <pc:sldChg chg="modSp add mod modTransition">
        <pc:chgData name="Pablo Garcia" userId="45d086511dae29ac" providerId="LiveId" clId="{ADC6500E-0467-4BAC-AADB-4D95FDB7A70B}" dt="2024-11-04T14:13:42.887" v="126"/>
        <pc:sldMkLst>
          <pc:docMk/>
          <pc:sldMk cId="2922731976" sldId="261"/>
        </pc:sldMkLst>
        <pc:spChg chg="mod">
          <ac:chgData name="Pablo Garcia" userId="45d086511dae29ac" providerId="LiveId" clId="{ADC6500E-0467-4BAC-AADB-4D95FDB7A70B}" dt="2024-11-04T14:13:34.997" v="125" actId="1076"/>
          <ac:spMkLst>
            <pc:docMk/>
            <pc:sldMk cId="2922731976" sldId="261"/>
            <ac:spMk id="6" creationId="{442D8934-292A-F5FE-1D9F-5FCCE1979D36}"/>
          </ac:spMkLst>
        </pc:spChg>
        <pc:spChg chg="mod">
          <ac:chgData name="Pablo Garcia" userId="45d086511dae29ac" providerId="LiveId" clId="{ADC6500E-0467-4BAC-AADB-4D95FDB7A70B}" dt="2024-11-04T14:13:26.716" v="123" actId="14100"/>
          <ac:spMkLst>
            <pc:docMk/>
            <pc:sldMk cId="2922731976" sldId="261"/>
            <ac:spMk id="13" creationId="{BFB93F61-95D9-8C36-2925-6D72EC56CC1A}"/>
          </ac:spMkLst>
        </pc:spChg>
        <pc:cxnChg chg="mod">
          <ac:chgData name="Pablo Garcia" userId="45d086511dae29ac" providerId="LiveId" clId="{ADC6500E-0467-4BAC-AADB-4D95FDB7A70B}" dt="2024-11-04T14:13:34.997" v="125" actId="1076"/>
          <ac:cxnSpMkLst>
            <pc:docMk/>
            <pc:sldMk cId="2922731976" sldId="261"/>
            <ac:cxnSpMk id="10" creationId="{DAE028A0-3F27-74C8-E84A-837FA467EA91}"/>
          </ac:cxnSpMkLst>
        </pc:cxnChg>
      </pc:sldChg>
      <pc:sldChg chg="delSp modSp add mod">
        <pc:chgData name="Pablo Garcia" userId="45d086511dae29ac" providerId="LiveId" clId="{ADC6500E-0467-4BAC-AADB-4D95FDB7A70B}" dt="2024-11-04T14:21:35.024" v="181" actId="14100"/>
        <pc:sldMkLst>
          <pc:docMk/>
          <pc:sldMk cId="4142731558" sldId="262"/>
        </pc:sldMkLst>
        <pc:spChg chg="mod">
          <ac:chgData name="Pablo Garcia" userId="45d086511dae29ac" providerId="LiveId" clId="{ADC6500E-0467-4BAC-AADB-4D95FDB7A70B}" dt="2024-11-04T14:16:56.431" v="144" actId="14100"/>
          <ac:spMkLst>
            <pc:docMk/>
            <pc:sldMk cId="4142731558" sldId="262"/>
            <ac:spMk id="5" creationId="{6600A534-360B-DC05-EACF-CFDB442977EB}"/>
          </ac:spMkLst>
        </pc:spChg>
        <pc:spChg chg="del">
          <ac:chgData name="Pablo Garcia" userId="45d086511dae29ac" providerId="LiveId" clId="{ADC6500E-0467-4BAC-AADB-4D95FDB7A70B}" dt="2024-11-04T14:16:59.007" v="145" actId="478"/>
          <ac:spMkLst>
            <pc:docMk/>
            <pc:sldMk cId="4142731558" sldId="262"/>
            <ac:spMk id="6" creationId="{EF67FA2D-F44F-F3CE-11DE-18385395DB9C}"/>
          </ac:spMkLst>
        </pc:spChg>
        <pc:spChg chg="mod">
          <ac:chgData name="Pablo Garcia" userId="45d086511dae29ac" providerId="LiveId" clId="{ADC6500E-0467-4BAC-AADB-4D95FDB7A70B}" dt="2024-11-04T14:21:35.024" v="181" actId="14100"/>
          <ac:spMkLst>
            <pc:docMk/>
            <pc:sldMk cId="4142731558" sldId="262"/>
            <ac:spMk id="8" creationId="{F4D3B79A-491F-0A0D-AFAB-F03AD786A506}"/>
          </ac:spMkLst>
        </pc:spChg>
        <pc:spChg chg="del">
          <ac:chgData name="Pablo Garcia" userId="45d086511dae29ac" providerId="LiveId" clId="{ADC6500E-0467-4BAC-AADB-4D95FDB7A70B}" dt="2024-11-04T14:16:59.007" v="145" actId="478"/>
          <ac:spMkLst>
            <pc:docMk/>
            <pc:sldMk cId="4142731558" sldId="262"/>
            <ac:spMk id="13" creationId="{E146F12C-01B7-F62C-E0E6-EE621873DA01}"/>
          </ac:spMkLst>
        </pc:spChg>
        <pc:picChg chg="del">
          <ac:chgData name="Pablo Garcia" userId="45d086511dae29ac" providerId="LiveId" clId="{ADC6500E-0467-4BAC-AADB-4D95FDB7A70B}" dt="2024-11-04T14:16:59.007" v="145" actId="478"/>
          <ac:picMkLst>
            <pc:docMk/>
            <pc:sldMk cId="4142731558" sldId="262"/>
            <ac:picMk id="4" creationId="{6DCE1302-AD3B-F27B-075E-8A53BE8C7777}"/>
          </ac:picMkLst>
        </pc:picChg>
        <pc:cxnChg chg="del mod">
          <ac:chgData name="Pablo Garcia" userId="45d086511dae29ac" providerId="LiveId" clId="{ADC6500E-0467-4BAC-AADB-4D95FDB7A70B}" dt="2024-11-04T14:16:59.007" v="145" actId="478"/>
          <ac:cxnSpMkLst>
            <pc:docMk/>
            <pc:sldMk cId="4142731558" sldId="262"/>
            <ac:cxnSpMk id="10" creationId="{65953A15-1BC0-FBD8-1DDC-41D9A9F4F7C5}"/>
          </ac:cxnSpMkLst>
        </pc:cxnChg>
      </pc:sldChg>
      <pc:sldChg chg="modSp add mod ord modTransition">
        <pc:chgData name="Pablo Garcia" userId="45d086511dae29ac" providerId="LiveId" clId="{ADC6500E-0467-4BAC-AADB-4D95FDB7A70B}" dt="2024-11-04T14:22:00.369" v="193"/>
        <pc:sldMkLst>
          <pc:docMk/>
          <pc:sldMk cId="4253071867" sldId="263"/>
        </pc:sldMkLst>
        <pc:spChg chg="mod">
          <ac:chgData name="Pablo Garcia" userId="45d086511dae29ac" providerId="LiveId" clId="{ADC6500E-0467-4BAC-AADB-4D95FDB7A70B}" dt="2024-11-04T14:21:52.243" v="190" actId="20577"/>
          <ac:spMkLst>
            <pc:docMk/>
            <pc:sldMk cId="4253071867" sldId="263"/>
            <ac:spMk id="5" creationId="{8773F676-F88E-4360-4CF7-7BDE8426A251}"/>
          </ac:spMkLst>
        </pc:spChg>
      </pc:sldChg>
      <pc:sldChg chg="addSp delSp modSp add mod">
        <pc:chgData name="Pablo Garcia" userId="45d086511dae29ac" providerId="LiveId" clId="{ADC6500E-0467-4BAC-AADB-4D95FDB7A70B}" dt="2024-11-04T14:29:05.757" v="259" actId="1076"/>
        <pc:sldMkLst>
          <pc:docMk/>
          <pc:sldMk cId="3600162550" sldId="264"/>
        </pc:sldMkLst>
        <pc:spChg chg="mod">
          <ac:chgData name="Pablo Garcia" userId="45d086511dae29ac" providerId="LiveId" clId="{ADC6500E-0467-4BAC-AADB-4D95FDB7A70B}" dt="2024-11-04T14:25:32.863" v="237" actId="14100"/>
          <ac:spMkLst>
            <pc:docMk/>
            <pc:sldMk cId="3600162550" sldId="264"/>
            <ac:spMk id="5" creationId="{BE06186F-74B2-5F62-463F-1F567E791B34}"/>
          </ac:spMkLst>
        </pc:spChg>
        <pc:spChg chg="del">
          <ac:chgData name="Pablo Garcia" userId="45d086511dae29ac" providerId="LiveId" clId="{ADC6500E-0467-4BAC-AADB-4D95FDB7A70B}" dt="2024-11-04T14:25:36.869" v="240" actId="478"/>
          <ac:spMkLst>
            <pc:docMk/>
            <pc:sldMk cId="3600162550" sldId="264"/>
            <ac:spMk id="6" creationId="{F353422B-2A27-21EE-CB6D-064B17F96530}"/>
          </ac:spMkLst>
        </pc:spChg>
        <pc:spChg chg="del">
          <ac:chgData name="Pablo Garcia" userId="45d086511dae29ac" providerId="LiveId" clId="{ADC6500E-0467-4BAC-AADB-4D95FDB7A70B}" dt="2024-11-04T14:25:34.916" v="238" actId="478"/>
          <ac:spMkLst>
            <pc:docMk/>
            <pc:sldMk cId="3600162550" sldId="264"/>
            <ac:spMk id="8" creationId="{1BB91E62-CEE0-9C11-04A8-C36A7C3F86BA}"/>
          </ac:spMkLst>
        </pc:spChg>
        <pc:spChg chg="del">
          <ac:chgData name="Pablo Garcia" userId="45d086511dae29ac" providerId="LiveId" clId="{ADC6500E-0467-4BAC-AADB-4D95FDB7A70B}" dt="2024-11-04T14:25:39.143" v="242" actId="478"/>
          <ac:spMkLst>
            <pc:docMk/>
            <pc:sldMk cId="3600162550" sldId="264"/>
            <ac:spMk id="13" creationId="{BA5654F5-7D48-2898-D783-B817F7CBCD60}"/>
          </ac:spMkLst>
        </pc:spChg>
        <pc:picChg chg="add del mod">
          <ac:chgData name="Pablo Garcia" userId="45d086511dae29ac" providerId="LiveId" clId="{ADC6500E-0467-4BAC-AADB-4D95FDB7A70B}" dt="2024-11-04T14:27:21.558" v="248" actId="478"/>
          <ac:picMkLst>
            <pc:docMk/>
            <pc:sldMk cId="3600162550" sldId="264"/>
            <ac:picMk id="3" creationId="{7C04324D-B7C8-8387-8800-A9FA825AB8C8}"/>
          </ac:picMkLst>
        </pc:picChg>
        <pc:picChg chg="del">
          <ac:chgData name="Pablo Garcia" userId="45d086511dae29ac" providerId="LiveId" clId="{ADC6500E-0467-4BAC-AADB-4D95FDB7A70B}" dt="2024-11-04T14:25:35.869" v="239" actId="478"/>
          <ac:picMkLst>
            <pc:docMk/>
            <pc:sldMk cId="3600162550" sldId="264"/>
            <ac:picMk id="4" creationId="{D86DEA83-50CC-39E8-013E-0C672A5EB08E}"/>
          </ac:picMkLst>
        </pc:picChg>
        <pc:picChg chg="add mod modCrop">
          <ac:chgData name="Pablo Garcia" userId="45d086511dae29ac" providerId="LiveId" clId="{ADC6500E-0467-4BAC-AADB-4D95FDB7A70B}" dt="2024-11-04T14:28:36.665" v="256" actId="14100"/>
          <ac:picMkLst>
            <pc:docMk/>
            <pc:sldMk cId="3600162550" sldId="264"/>
            <ac:picMk id="11" creationId="{06307C25-341A-8EBD-E083-9859B9701DB2}"/>
          </ac:picMkLst>
        </pc:picChg>
        <pc:picChg chg="add mod">
          <ac:chgData name="Pablo Garcia" userId="45d086511dae29ac" providerId="LiveId" clId="{ADC6500E-0467-4BAC-AADB-4D95FDB7A70B}" dt="2024-11-04T14:29:05.757" v="259" actId="1076"/>
          <ac:picMkLst>
            <pc:docMk/>
            <pc:sldMk cId="3600162550" sldId="264"/>
            <ac:picMk id="14" creationId="{4625C442-C259-A02D-16BE-43FE907A91E2}"/>
          </ac:picMkLst>
        </pc:picChg>
        <pc:cxnChg chg="del mod">
          <ac:chgData name="Pablo Garcia" userId="45d086511dae29ac" providerId="LiveId" clId="{ADC6500E-0467-4BAC-AADB-4D95FDB7A70B}" dt="2024-11-04T14:25:37.854" v="241" actId="478"/>
          <ac:cxnSpMkLst>
            <pc:docMk/>
            <pc:sldMk cId="3600162550" sldId="264"/>
            <ac:cxnSpMk id="10" creationId="{6C363111-5FBB-6C35-233E-2C2F5192A13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40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9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smatic.com/" TargetMode="External"/><Relationship Id="rId3" Type="http://schemas.openxmlformats.org/officeDocument/2006/relationships/hyperlink" Target="https://www.w3schools.com/css/default.asp" TargetMode="External"/><Relationship Id="rId7" Type="http://schemas.openxmlformats.org/officeDocument/2006/relationships/hyperlink" Target="https://cssbud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olors.co/palettes/trending" TargetMode="External"/><Relationship Id="rId5" Type="http://schemas.openxmlformats.org/officeDocument/2006/relationships/hyperlink" Target="https://material-foundation.github.io/material-theme-builder/" TargetMode="External"/><Relationship Id="rId4" Type="http://schemas.openxmlformats.org/officeDocument/2006/relationships/hyperlink" Target="https://m3.material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512AED-C6DE-96DD-3B17-592D87AEDFE6}"/>
              </a:ext>
            </a:extLst>
          </p:cNvPr>
          <p:cNvSpPr/>
          <p:nvPr/>
        </p:nvSpPr>
        <p:spPr>
          <a:xfrm>
            <a:off x="1128409" y="612843"/>
            <a:ext cx="8122595" cy="160506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latin typeface="Abadi" panose="020F0502020204030204" pitchFamily="34" charset="0"/>
              </a:rPr>
              <a:t>Aulas Senac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291825-DED9-A7F3-FC42-E56642B7D063}"/>
              </a:ext>
            </a:extLst>
          </p:cNvPr>
          <p:cNvSpPr/>
          <p:nvPr/>
        </p:nvSpPr>
        <p:spPr>
          <a:xfrm>
            <a:off x="3579779" y="3531141"/>
            <a:ext cx="8122595" cy="160506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badi" panose="020F0502020204030204" pitchFamily="34" charset="0"/>
              </a:rPr>
              <a:t>Desenvolvimento Web para Adolescentes</a:t>
            </a:r>
          </a:p>
          <a:p>
            <a:pPr algn="ctr"/>
            <a:r>
              <a:rPr lang="pt-BR" sz="2400" dirty="0">
                <a:latin typeface="Abadi" panose="020F0502020204030204" pitchFamily="34" charset="0"/>
              </a:rPr>
              <a:t>Pablo Garcia</a:t>
            </a:r>
          </a:p>
          <a:p>
            <a:pPr algn="ctr"/>
            <a:r>
              <a:rPr lang="pt-BR" sz="2400" dirty="0">
                <a:latin typeface="Abadi" panose="020F0502020204030204" pitchFamily="34" charset="0"/>
              </a:rPr>
              <a:t>FRONT END - CSS</a:t>
            </a:r>
          </a:p>
        </p:txBody>
      </p:sp>
    </p:spTree>
    <p:extLst>
      <p:ext uri="{BB962C8B-B14F-4D97-AF65-F5344CB8AC3E}">
        <p14:creationId xmlns:p14="http://schemas.microsoft.com/office/powerpoint/2010/main" val="292486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F73FC4-0AC0-BCAB-24CB-D074E1C86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A6517F-4A10-8FB3-A4B4-18A5EAB8D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A4122D-9183-7E95-E752-4A858EF037D9}"/>
              </a:ext>
            </a:extLst>
          </p:cNvPr>
          <p:cNvSpPr/>
          <p:nvPr/>
        </p:nvSpPr>
        <p:spPr>
          <a:xfrm>
            <a:off x="700393" y="398835"/>
            <a:ext cx="4737369" cy="101167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5400" dirty="0">
                <a:latin typeface="Abadi" panose="020F0502020204030204" pitchFamily="34" charset="0"/>
              </a:rPr>
              <a:t>O que é CSS?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ABEEAA-CDB6-D796-15C4-7A9FB89CBCF1}"/>
              </a:ext>
            </a:extLst>
          </p:cNvPr>
          <p:cNvSpPr/>
          <p:nvPr/>
        </p:nvSpPr>
        <p:spPr>
          <a:xfrm>
            <a:off x="700393" y="1697476"/>
            <a:ext cx="8122595" cy="4596319"/>
          </a:xfrm>
          <a:prstGeom prst="roundRect">
            <a:avLst>
              <a:gd name="adj" fmla="val 2275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</a:rPr>
              <a:t>CSS, ou </a:t>
            </a:r>
            <a:r>
              <a:rPr lang="pt-BR" sz="2000" dirty="0" err="1">
                <a:latin typeface="Abadi" panose="020F0502020204030204" pitchFamily="34" charset="0"/>
              </a:rPr>
              <a:t>Cascading</a:t>
            </a:r>
            <a:r>
              <a:rPr lang="pt-BR" sz="2000" dirty="0">
                <a:latin typeface="Abadi" panose="020F0502020204030204" pitchFamily="34" charset="0"/>
              </a:rPr>
              <a:t> </a:t>
            </a:r>
            <a:r>
              <a:rPr lang="pt-BR" sz="2000" dirty="0" err="1">
                <a:latin typeface="Abadi" panose="020F0502020204030204" pitchFamily="34" charset="0"/>
              </a:rPr>
              <a:t>Style</a:t>
            </a:r>
            <a:r>
              <a:rPr lang="pt-BR" sz="2000" dirty="0">
                <a:latin typeface="Abadi" panose="020F0502020204030204" pitchFamily="34" charset="0"/>
              </a:rPr>
              <a:t> </a:t>
            </a:r>
            <a:r>
              <a:rPr lang="pt-BR" sz="2000" dirty="0" err="1">
                <a:latin typeface="Abadi" panose="020F0502020204030204" pitchFamily="34" charset="0"/>
              </a:rPr>
              <a:t>Sheets</a:t>
            </a:r>
            <a:r>
              <a:rPr lang="pt-BR" sz="2000" dirty="0">
                <a:latin typeface="Abadi" panose="020F0502020204030204" pitchFamily="34" charset="0"/>
              </a:rPr>
              <a:t> (Folhas de Estilo em Cascata), é a linguagem usada para estilizar páginas da web.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</a:rPr>
              <a:t>Metáfora: O CSS é como o "guarda-roupa" da página: ele define o estilo, as cores e o visual, enquanto o HTML é o "corpo" que sustenta o conteúdo.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</a:rPr>
              <a:t>Onde é </a:t>
            </a:r>
            <a:r>
              <a:rPr lang="pt-BR" sz="2000" dirty="0" err="1">
                <a:latin typeface="Abadi" panose="020F0502020204030204" pitchFamily="34" charset="0"/>
              </a:rPr>
              <a:t>É</a:t>
            </a:r>
            <a:r>
              <a:rPr lang="pt-BR" sz="2000" dirty="0">
                <a:latin typeface="Abadi" panose="020F0502020204030204" pitchFamily="34" charset="0"/>
              </a:rPr>
              <a:t> usado em quase todos os sites, simples a redes sociais e lojas online.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</a:rPr>
              <a:t>Visual: Exemplo de código</a:t>
            </a:r>
          </a:p>
        </p:txBody>
      </p:sp>
    </p:spTree>
    <p:extLst>
      <p:ext uri="{BB962C8B-B14F-4D97-AF65-F5344CB8AC3E}">
        <p14:creationId xmlns:p14="http://schemas.microsoft.com/office/powerpoint/2010/main" val="3971891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2ECFA-A42C-ED7C-E3D9-6E72D9A2E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257380-DE49-0AA7-28A6-A50CDB756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3C7EA4-09F5-A2CB-4CB6-8BC1069BA47E}"/>
              </a:ext>
            </a:extLst>
          </p:cNvPr>
          <p:cNvSpPr/>
          <p:nvPr/>
        </p:nvSpPr>
        <p:spPr>
          <a:xfrm>
            <a:off x="700393" y="398835"/>
            <a:ext cx="7247105" cy="101167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5400" dirty="0">
                <a:latin typeface="Abadi" panose="020F0502020204030204" pitchFamily="34" charset="0"/>
              </a:rPr>
              <a:t>Sintaxe Básica do CSS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9A2069-F889-C62F-4B4D-470087B95DEA}"/>
              </a:ext>
            </a:extLst>
          </p:cNvPr>
          <p:cNvSpPr/>
          <p:nvPr/>
        </p:nvSpPr>
        <p:spPr>
          <a:xfrm>
            <a:off x="700393" y="1697477"/>
            <a:ext cx="6031147" cy="4362856"/>
          </a:xfrm>
          <a:prstGeom prst="roundRect">
            <a:avLst>
              <a:gd name="adj" fmla="val 2275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</a:rPr>
              <a:t>Seletor: Aponta qual elemento queremos estilizar (por exemplo, h1, p, .classe, #id).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</a:rPr>
              <a:t>Propriedade: Define o que será estilizado (por exemplo, color, </a:t>
            </a:r>
            <a:r>
              <a:rPr lang="pt-BR" sz="2000" dirty="0" err="1">
                <a:latin typeface="Abadi" panose="020F0502020204030204" pitchFamily="34" charset="0"/>
              </a:rPr>
              <a:t>font-size</a:t>
            </a:r>
            <a:r>
              <a:rPr lang="pt-BR" sz="2000" dirty="0">
                <a:latin typeface="Abadi" panose="020F0502020204030204" pitchFamily="34" charset="0"/>
              </a:rPr>
              <a:t>, background-color).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</a:rPr>
              <a:t>Valor: Determina como será estilizado, por exemplo, color: blue;, onde blue é o valor.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9B144-850C-2BF6-ECB2-00B0A8B0E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91" y="3054486"/>
            <a:ext cx="3973222" cy="196012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89A434-8AC0-BB69-35C4-55001CBEC4C0}"/>
              </a:ext>
            </a:extLst>
          </p:cNvPr>
          <p:cNvSpPr/>
          <p:nvPr/>
        </p:nvSpPr>
        <p:spPr>
          <a:xfrm>
            <a:off x="7283056" y="2159541"/>
            <a:ext cx="1328883" cy="5058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badi" panose="020B0604020104020204" pitchFamily="34" charset="0"/>
              </a:rPr>
              <a:t>SELETOR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F329F7-7B11-F09C-C2BC-32455DECDE1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947498" y="2665379"/>
            <a:ext cx="107004" cy="41585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0E9F7A-8088-C9DD-8FC0-E3EE4265EEAA}"/>
              </a:ext>
            </a:extLst>
          </p:cNvPr>
          <p:cNvSpPr/>
          <p:nvPr/>
        </p:nvSpPr>
        <p:spPr>
          <a:xfrm>
            <a:off x="7811315" y="3099477"/>
            <a:ext cx="719847" cy="35505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77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D37BF4-2246-1F00-B161-0B6558BDF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396FDE-6942-B0C0-06FF-792E7E293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493DC2-D82D-CD5F-1C85-8127099DDBF4}"/>
              </a:ext>
            </a:extLst>
          </p:cNvPr>
          <p:cNvSpPr/>
          <p:nvPr/>
        </p:nvSpPr>
        <p:spPr>
          <a:xfrm>
            <a:off x="700393" y="398835"/>
            <a:ext cx="7247105" cy="101167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5400" dirty="0">
                <a:latin typeface="Abadi" panose="020F0502020204030204" pitchFamily="34" charset="0"/>
              </a:rPr>
              <a:t>Sintaxe Básica do CSS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AAD60A-2D06-6589-0343-D027CD15C2ED}"/>
              </a:ext>
            </a:extLst>
          </p:cNvPr>
          <p:cNvSpPr/>
          <p:nvPr/>
        </p:nvSpPr>
        <p:spPr>
          <a:xfrm>
            <a:off x="700393" y="1697477"/>
            <a:ext cx="6031147" cy="4362856"/>
          </a:xfrm>
          <a:prstGeom prst="roundRect">
            <a:avLst>
              <a:gd name="adj" fmla="val 2275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</a:rPr>
              <a:t>Seletor: Aponta qual elemento queremos estilizar (por exemplo, h1, p, .classe, #id).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</a:rPr>
              <a:t>Propriedade: Define o que será estilizado (por exemplo, color, </a:t>
            </a:r>
            <a:r>
              <a:rPr lang="pt-BR" sz="2000" dirty="0" err="1">
                <a:latin typeface="Abadi" panose="020F0502020204030204" pitchFamily="34" charset="0"/>
              </a:rPr>
              <a:t>font-size</a:t>
            </a:r>
            <a:r>
              <a:rPr lang="pt-BR" sz="2000" dirty="0">
                <a:latin typeface="Abadi" panose="020F0502020204030204" pitchFamily="34" charset="0"/>
              </a:rPr>
              <a:t>, background-color).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</a:rPr>
              <a:t>Valor: Determina como será estilizado, por exemplo, color: blue;, onde blue é o valor.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67596-FB31-9FAF-D332-908CFFA8A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91" y="3054486"/>
            <a:ext cx="3973222" cy="196012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B27709-04C1-5947-617A-FF27B0825A8A}"/>
              </a:ext>
            </a:extLst>
          </p:cNvPr>
          <p:cNvSpPr/>
          <p:nvPr/>
        </p:nvSpPr>
        <p:spPr>
          <a:xfrm>
            <a:off x="8795804" y="2147380"/>
            <a:ext cx="1836528" cy="5058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badi" panose="020B0604020104020204" pitchFamily="34" charset="0"/>
              </a:rPr>
              <a:t>PROPRIEDADE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19018F-3D7B-2F2B-B967-85D566096F0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182911" y="2653218"/>
            <a:ext cx="531157" cy="120379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423464-866E-0FE4-FCC7-D4D37EF0208F}"/>
              </a:ext>
            </a:extLst>
          </p:cNvPr>
          <p:cNvSpPr/>
          <p:nvPr/>
        </p:nvSpPr>
        <p:spPr>
          <a:xfrm>
            <a:off x="8171239" y="3857017"/>
            <a:ext cx="1857978" cy="35505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47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B59B1-5058-5BDC-80E9-1DA2D23A2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A2DB2-FA54-8275-652E-7E865243D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AC40FE-AEBF-8EFC-E4C5-21A98F057869}"/>
              </a:ext>
            </a:extLst>
          </p:cNvPr>
          <p:cNvSpPr/>
          <p:nvPr/>
        </p:nvSpPr>
        <p:spPr>
          <a:xfrm>
            <a:off x="700393" y="398835"/>
            <a:ext cx="7247105" cy="101167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5400" dirty="0">
                <a:latin typeface="Abadi" panose="020F0502020204030204" pitchFamily="34" charset="0"/>
              </a:rPr>
              <a:t>Sintaxe Básica do CSS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D5A70A-6267-4CA9-3DE8-95B97C0EA37C}"/>
              </a:ext>
            </a:extLst>
          </p:cNvPr>
          <p:cNvSpPr/>
          <p:nvPr/>
        </p:nvSpPr>
        <p:spPr>
          <a:xfrm>
            <a:off x="700393" y="1697477"/>
            <a:ext cx="6031147" cy="4362856"/>
          </a:xfrm>
          <a:prstGeom prst="roundRect">
            <a:avLst>
              <a:gd name="adj" fmla="val 2275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</a:rPr>
              <a:t>Seletor: Aponta qual elemento queremos estilizar (por exemplo, h1, p, .classe, #id).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</a:rPr>
              <a:t>Propriedade: Define o que será estilizado (por exemplo, color, </a:t>
            </a:r>
            <a:r>
              <a:rPr lang="pt-BR" sz="2000" dirty="0" err="1">
                <a:latin typeface="Abadi" panose="020F0502020204030204" pitchFamily="34" charset="0"/>
              </a:rPr>
              <a:t>font-size</a:t>
            </a:r>
            <a:r>
              <a:rPr lang="pt-BR" sz="2000" dirty="0">
                <a:latin typeface="Abadi" panose="020F0502020204030204" pitchFamily="34" charset="0"/>
              </a:rPr>
              <a:t>, background-color).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</a:rPr>
              <a:t>Valor: Determina como será estilizado, por exemplo, color: blue;, onde blue é o valor.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BFD0B-5662-6A12-2A8B-DB9E2033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91" y="3054486"/>
            <a:ext cx="3973222" cy="196012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2D8934-292A-F5FE-1D9F-5FCCE1979D36}"/>
              </a:ext>
            </a:extLst>
          </p:cNvPr>
          <p:cNvSpPr/>
          <p:nvPr/>
        </p:nvSpPr>
        <p:spPr>
          <a:xfrm>
            <a:off x="10146948" y="2251953"/>
            <a:ext cx="961039" cy="5058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badi" panose="020B0604020104020204" pitchFamily="34" charset="0"/>
              </a:rPr>
              <a:t>VALOR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E028A0-3F27-74C8-E84A-837FA467EA91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0627468" y="2757791"/>
            <a:ext cx="0" cy="109922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B93F61-95D9-8C36-2925-6D72EC56CC1A}"/>
              </a:ext>
            </a:extLst>
          </p:cNvPr>
          <p:cNvSpPr/>
          <p:nvPr/>
        </p:nvSpPr>
        <p:spPr>
          <a:xfrm>
            <a:off x="10038945" y="3857017"/>
            <a:ext cx="1177046" cy="35505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731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43BCA6-EE25-7E0F-0ADE-029FFEF37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8B3584-8901-306E-F005-D56E9FF5C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06186F-74B2-5F62-463F-1F567E791B34}"/>
              </a:ext>
            </a:extLst>
          </p:cNvPr>
          <p:cNvSpPr/>
          <p:nvPr/>
        </p:nvSpPr>
        <p:spPr>
          <a:xfrm>
            <a:off x="700393" y="398835"/>
            <a:ext cx="11006320" cy="101167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5400" dirty="0">
                <a:latin typeface="Abadi" panose="020F0502020204030204" pitchFamily="34" charset="0"/>
              </a:rPr>
              <a:t>Exemplo de página, com e sem CSS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07C25-341A-8EBD-E083-9859B970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43"/>
          <a:stretch/>
        </p:blipFill>
        <p:spPr>
          <a:xfrm>
            <a:off x="700393" y="1702341"/>
            <a:ext cx="5181770" cy="3822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25C442-C259-A02D-16BE-43FE907A9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273" y="2106038"/>
            <a:ext cx="4632241" cy="40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2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282A20-4678-9CB7-28D8-A62840BB5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34323E-717E-8C3E-692C-ACED4B13F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00A534-360B-DC05-EACF-CFDB442977EB}"/>
              </a:ext>
            </a:extLst>
          </p:cNvPr>
          <p:cNvSpPr/>
          <p:nvPr/>
        </p:nvSpPr>
        <p:spPr>
          <a:xfrm>
            <a:off x="700393" y="398835"/>
            <a:ext cx="5077837" cy="101167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5400" dirty="0">
                <a:latin typeface="Abadi" panose="020F0502020204030204" pitchFamily="34" charset="0"/>
              </a:rPr>
              <a:t>Ideias para CSS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D3B79A-491F-0A0D-AFAB-F03AD786A506}"/>
              </a:ext>
            </a:extLst>
          </p:cNvPr>
          <p:cNvSpPr/>
          <p:nvPr/>
        </p:nvSpPr>
        <p:spPr>
          <a:xfrm>
            <a:off x="700393" y="1697477"/>
            <a:ext cx="6031147" cy="4567136"/>
          </a:xfrm>
          <a:prstGeom prst="roundRect">
            <a:avLst>
              <a:gd name="adj" fmla="val 2275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  <a:hlinkClick r:id="rId3"/>
              </a:rPr>
              <a:t>https://www.w3schools.com/css/default.asp</a:t>
            </a:r>
            <a:r>
              <a:rPr lang="pt-BR" sz="2000" dirty="0">
                <a:latin typeface="Abadi" panose="020F05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  <a:hlinkClick r:id="rId4"/>
              </a:rPr>
              <a:t>https://m3.material.io/</a:t>
            </a: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  <a:hlinkClick r:id="rId5"/>
              </a:rPr>
              <a:t>https://material-foundation.github.io/material-theme-builder/</a:t>
            </a: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  <a:hlinkClick r:id="rId6"/>
              </a:rPr>
              <a:t>https://coolors.co/palettes/trending</a:t>
            </a:r>
            <a:r>
              <a:rPr lang="pt-BR" sz="2000" dirty="0">
                <a:latin typeface="Abadi" panose="020F05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  <a:hlinkClick r:id="rId7"/>
              </a:rPr>
              <a:t>https://cssbud.com/</a:t>
            </a: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F0502020204030204" pitchFamily="34" charset="0"/>
                <a:hlinkClick r:id="rId8"/>
              </a:rPr>
              <a:t>https://www.cssmatic.com/</a:t>
            </a:r>
            <a:endParaRPr lang="pt-BR" sz="2000" dirty="0">
              <a:latin typeface="Abad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3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9AFC7A-F1A3-05FF-1970-5ED04EF98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5690E5-94A9-5D60-981C-F19434E68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73F676-F88E-4360-4CF7-7BDE8426A251}"/>
              </a:ext>
            </a:extLst>
          </p:cNvPr>
          <p:cNvSpPr/>
          <p:nvPr/>
        </p:nvSpPr>
        <p:spPr>
          <a:xfrm>
            <a:off x="1128409" y="612843"/>
            <a:ext cx="8122595" cy="160506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latin typeface="Abadi" panose="020F0502020204030204" pitchFamily="34" charset="0"/>
              </a:rPr>
              <a:t>Obrigado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0C844E-4D4A-8746-B607-E4B472108D25}"/>
              </a:ext>
            </a:extLst>
          </p:cNvPr>
          <p:cNvSpPr/>
          <p:nvPr/>
        </p:nvSpPr>
        <p:spPr>
          <a:xfrm>
            <a:off x="3579779" y="3531141"/>
            <a:ext cx="8122595" cy="160506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badi" panose="020F0502020204030204" pitchFamily="34" charset="0"/>
              </a:rPr>
              <a:t>Desenvolvimento Web para Adolescentes</a:t>
            </a:r>
          </a:p>
          <a:p>
            <a:pPr algn="ctr"/>
            <a:r>
              <a:rPr lang="pt-BR" sz="2400" dirty="0">
                <a:latin typeface="Abadi" panose="020F0502020204030204" pitchFamily="34" charset="0"/>
              </a:rPr>
              <a:t>Pablo Garcia</a:t>
            </a:r>
          </a:p>
          <a:p>
            <a:pPr algn="ctr"/>
            <a:r>
              <a:rPr lang="pt-BR" sz="2400" dirty="0">
                <a:latin typeface="Abadi" panose="020F0502020204030204" pitchFamily="34" charset="0"/>
              </a:rPr>
              <a:t>FRONT END - CSS</a:t>
            </a:r>
          </a:p>
        </p:txBody>
      </p:sp>
    </p:spTree>
    <p:extLst>
      <p:ext uri="{BB962C8B-B14F-4D97-AF65-F5344CB8AC3E}">
        <p14:creationId xmlns:p14="http://schemas.microsoft.com/office/powerpoint/2010/main" val="425307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365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Abadi</vt:lpstr>
      <vt:lpstr>Arial</vt:lpstr>
      <vt:lpstr>Century Gothic</vt:lpstr>
      <vt:lpstr>BrushVTI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2024-11-04T13:36:36Z</dcterms:created>
  <dcterms:modified xsi:type="dcterms:W3CDTF">2024-11-04T17:48:06Z</dcterms:modified>
</cp:coreProperties>
</file>