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8" r:id="rId21"/>
    <p:sldId id="277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75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F3FD"/>
    <a:srgbClr val="0E5B55"/>
    <a:srgbClr val="021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2F271A-E464-4B3B-A9AD-37B13C850A42}" v="29" dt="2024-10-10T02:56:59.1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Garcia" userId="45d086511dae29ac" providerId="LiveId" clId="{C32F271A-E464-4B3B-A9AD-37B13C850A42}"/>
    <pc:docChg chg="undo redo custSel addSld delSld modSld sldOrd">
      <pc:chgData name="Pablo Garcia" userId="45d086511dae29ac" providerId="LiveId" clId="{C32F271A-E464-4B3B-A9AD-37B13C850A42}" dt="2024-10-10T03:00:27.249" v="1230" actId="1076"/>
      <pc:docMkLst>
        <pc:docMk/>
      </pc:docMkLst>
      <pc:sldChg chg="addSp delSp modSp mod setBg">
        <pc:chgData name="Pablo Garcia" userId="45d086511dae29ac" providerId="LiveId" clId="{C32F271A-E464-4B3B-A9AD-37B13C850A42}" dt="2024-10-10T01:42:51.088" v="407"/>
        <pc:sldMkLst>
          <pc:docMk/>
          <pc:sldMk cId="1879694604" sldId="256"/>
        </pc:sldMkLst>
        <pc:spChg chg="mod">
          <ac:chgData name="Pablo Garcia" userId="45d086511dae29ac" providerId="LiveId" clId="{C32F271A-E464-4B3B-A9AD-37B13C850A42}" dt="2024-10-09T14:19:35.886" v="5" actId="207"/>
          <ac:spMkLst>
            <pc:docMk/>
            <pc:sldMk cId="1879694604" sldId="256"/>
            <ac:spMk id="2" creationId="{DA454E15-533F-D434-DFF8-688F18515F92}"/>
          </ac:spMkLst>
        </pc:spChg>
        <pc:spChg chg="add del mod">
          <ac:chgData name="Pablo Garcia" userId="45d086511dae29ac" providerId="LiveId" clId="{C32F271A-E464-4B3B-A9AD-37B13C850A42}" dt="2024-10-09T14:20:42.648" v="26" actId="20577"/>
          <ac:spMkLst>
            <pc:docMk/>
            <pc:sldMk cId="1879694604" sldId="256"/>
            <ac:spMk id="3" creationId="{D5EE3D6D-597B-50EB-CC9F-8FCFEE7E690F}"/>
          </ac:spMkLst>
        </pc:spChg>
        <pc:spChg chg="del">
          <ac:chgData name="Pablo Garcia" userId="45d086511dae29ac" providerId="LiveId" clId="{C32F271A-E464-4B3B-A9AD-37B13C850A42}" dt="2024-10-09T14:20:20.791" v="10" actId="478"/>
          <ac:spMkLst>
            <pc:docMk/>
            <pc:sldMk cId="1879694604" sldId="256"/>
            <ac:spMk id="4" creationId="{0FDD891B-A1D0-AF75-03F6-5C161EB15572}"/>
          </ac:spMkLst>
        </pc:spChg>
        <pc:spChg chg="mod">
          <ac:chgData name="Pablo Garcia" userId="45d086511dae29ac" providerId="LiveId" clId="{C32F271A-E464-4B3B-A9AD-37B13C850A42}" dt="2024-10-09T14:20:05.557" v="7" actId="207"/>
          <ac:spMkLst>
            <pc:docMk/>
            <pc:sldMk cId="1879694604" sldId="256"/>
            <ac:spMk id="5" creationId="{699468CF-DDFE-DDE1-9C8F-A145EB02CDF6}"/>
          </ac:spMkLst>
        </pc:spChg>
        <pc:spChg chg="add del mod">
          <ac:chgData name="Pablo Garcia" userId="45d086511dae29ac" providerId="LiveId" clId="{C32F271A-E464-4B3B-A9AD-37B13C850A42}" dt="2024-10-09T14:20:15.572" v="9" actId="478"/>
          <ac:spMkLst>
            <pc:docMk/>
            <pc:sldMk cId="1879694604" sldId="256"/>
            <ac:spMk id="7" creationId="{C4D63524-7CC7-7770-0BB8-B4EF161B8E43}"/>
          </ac:spMkLst>
        </pc:spChg>
        <pc:spChg chg="add mod ord">
          <ac:chgData name="Pablo Garcia" userId="45d086511dae29ac" providerId="LiveId" clId="{C32F271A-E464-4B3B-A9AD-37B13C850A42}" dt="2024-10-09T14:20:29.399" v="13" actId="167"/>
          <ac:spMkLst>
            <pc:docMk/>
            <pc:sldMk cId="1879694604" sldId="256"/>
            <ac:spMk id="8" creationId="{EC6C49E2-283C-BE25-4480-B11491721C7F}"/>
          </ac:spMkLst>
        </pc:spChg>
        <pc:picChg chg="add mod">
          <ac:chgData name="Pablo Garcia" userId="45d086511dae29ac" providerId="LiveId" clId="{C32F271A-E464-4B3B-A9AD-37B13C850A42}" dt="2024-10-10T01:42:51.088" v="407"/>
          <ac:picMkLst>
            <pc:docMk/>
            <pc:sldMk cId="1879694604" sldId="256"/>
            <ac:picMk id="4" creationId="{27032442-4404-BFA3-8D3E-C8EA887E1817}"/>
          </ac:picMkLst>
        </pc:picChg>
        <pc:picChg chg="add mod">
          <ac:chgData name="Pablo Garcia" userId="45d086511dae29ac" providerId="LiveId" clId="{C32F271A-E464-4B3B-A9AD-37B13C850A42}" dt="2024-10-09T14:21:08.938" v="30" actId="1076"/>
          <ac:picMkLst>
            <pc:docMk/>
            <pc:sldMk cId="1879694604" sldId="256"/>
            <ac:picMk id="10" creationId="{017D9A8C-E2D9-FF4E-7C83-ECF8EBFD0B79}"/>
          </ac:picMkLst>
        </pc:picChg>
      </pc:sldChg>
      <pc:sldChg chg="del">
        <pc:chgData name="Pablo Garcia" userId="45d086511dae29ac" providerId="LiveId" clId="{C32F271A-E464-4B3B-A9AD-37B13C850A42}" dt="2024-10-09T14:16:55.691" v="0" actId="47"/>
        <pc:sldMkLst>
          <pc:docMk/>
          <pc:sldMk cId="1270098899" sldId="257"/>
        </pc:sldMkLst>
      </pc:sldChg>
      <pc:sldChg chg="addSp delSp modSp add mod modTransition setBg modClrScheme chgLayout">
        <pc:chgData name="Pablo Garcia" userId="45d086511dae29ac" providerId="LiveId" clId="{C32F271A-E464-4B3B-A9AD-37B13C850A42}" dt="2024-10-10T01:42:58.188" v="409"/>
        <pc:sldMkLst>
          <pc:docMk/>
          <pc:sldMk cId="3086082112" sldId="257"/>
        </pc:sldMkLst>
        <pc:spChg chg="mod ord">
          <ac:chgData name="Pablo Garcia" userId="45d086511dae29ac" providerId="LiveId" clId="{C32F271A-E464-4B3B-A9AD-37B13C850A42}" dt="2024-10-09T14:24:44.834" v="90" actId="2085"/>
          <ac:spMkLst>
            <pc:docMk/>
            <pc:sldMk cId="3086082112" sldId="257"/>
            <ac:spMk id="2" creationId="{59704B8C-34ED-965C-C641-781AE0A7E783}"/>
          </ac:spMkLst>
        </pc:spChg>
        <pc:spChg chg="mod ord">
          <ac:chgData name="Pablo Garcia" userId="45d086511dae29ac" providerId="LiveId" clId="{C32F271A-E464-4B3B-A9AD-37B13C850A42}" dt="2024-10-09T14:23:16.024" v="73" actId="14100"/>
          <ac:spMkLst>
            <pc:docMk/>
            <pc:sldMk cId="3086082112" sldId="257"/>
            <ac:spMk id="3" creationId="{082360DF-0C0D-5A9F-8562-E14E0DEC67C1}"/>
          </ac:spMkLst>
        </pc:spChg>
        <pc:spChg chg="add del mod ord">
          <ac:chgData name="Pablo Garcia" userId="45d086511dae29ac" providerId="LiveId" clId="{C32F271A-E464-4B3B-A9AD-37B13C850A42}" dt="2024-10-09T14:22:24.764" v="51" actId="478"/>
          <ac:spMkLst>
            <pc:docMk/>
            <pc:sldMk cId="3086082112" sldId="257"/>
            <ac:spMk id="4" creationId="{CCED8C9F-28FE-2EBC-AD40-CE19FC8B38D7}"/>
          </ac:spMkLst>
        </pc:spChg>
        <pc:spChg chg="mod">
          <ac:chgData name="Pablo Garcia" userId="45d086511dae29ac" providerId="LiveId" clId="{C32F271A-E464-4B3B-A9AD-37B13C850A42}" dt="2024-10-09T14:22:22.280" v="50" actId="14100"/>
          <ac:spMkLst>
            <pc:docMk/>
            <pc:sldMk cId="3086082112" sldId="257"/>
            <ac:spMk id="5" creationId="{10929135-7E83-58A3-2C21-47FDBD8D03FA}"/>
          </ac:spMkLst>
        </pc:spChg>
        <pc:spChg chg="mod">
          <ac:chgData name="Pablo Garcia" userId="45d086511dae29ac" providerId="LiveId" clId="{C32F271A-E464-4B3B-A9AD-37B13C850A42}" dt="2024-10-09T14:23:22.055" v="75" actId="14100"/>
          <ac:spMkLst>
            <pc:docMk/>
            <pc:sldMk cId="3086082112" sldId="257"/>
            <ac:spMk id="8" creationId="{2FECEDB8-C1BC-E578-0832-B95FA9E1CA57}"/>
          </ac:spMkLst>
        </pc:spChg>
        <pc:picChg chg="add mod">
          <ac:chgData name="Pablo Garcia" userId="45d086511dae29ac" providerId="LiveId" clId="{C32F271A-E464-4B3B-A9AD-37B13C850A42}" dt="2024-10-10T01:42:58.112" v="408"/>
          <ac:picMkLst>
            <pc:docMk/>
            <pc:sldMk cId="3086082112" sldId="257"/>
            <ac:picMk id="4" creationId="{3F71FB23-70FF-6B7C-2AD8-C4C27F2A9B6B}"/>
          </ac:picMkLst>
        </pc:picChg>
        <pc:picChg chg="add mod">
          <ac:chgData name="Pablo Garcia" userId="45d086511dae29ac" providerId="LiveId" clId="{C32F271A-E464-4B3B-A9AD-37B13C850A42}" dt="2024-10-10T01:42:58.188" v="409"/>
          <ac:picMkLst>
            <pc:docMk/>
            <pc:sldMk cId="3086082112" sldId="257"/>
            <ac:picMk id="6" creationId="{5FE05103-FB08-382D-1DD3-9EA7DA1414C6}"/>
          </ac:picMkLst>
        </pc:picChg>
        <pc:picChg chg="add mod">
          <ac:chgData name="Pablo Garcia" userId="45d086511dae29ac" providerId="LiveId" clId="{C32F271A-E464-4B3B-A9AD-37B13C850A42}" dt="2024-10-09T14:23:56.867" v="83" actId="1076"/>
          <ac:picMkLst>
            <pc:docMk/>
            <pc:sldMk cId="3086082112" sldId="257"/>
            <ac:picMk id="7" creationId="{F860DAC4-C3DA-6CB0-FE95-9FAC05BCB9B8}"/>
          </ac:picMkLst>
        </pc:picChg>
        <pc:picChg chg="mod">
          <ac:chgData name="Pablo Garcia" userId="45d086511dae29ac" providerId="LiveId" clId="{C32F271A-E464-4B3B-A9AD-37B13C850A42}" dt="2024-10-09T14:23:34.820" v="80" actId="1076"/>
          <ac:picMkLst>
            <pc:docMk/>
            <pc:sldMk cId="3086082112" sldId="257"/>
            <ac:picMk id="10" creationId="{C9D8981C-D8E0-AD61-3D68-F7EFDDC0F99B}"/>
          </ac:picMkLst>
        </pc:picChg>
      </pc:sldChg>
      <pc:sldChg chg="del">
        <pc:chgData name="Pablo Garcia" userId="45d086511dae29ac" providerId="LiveId" clId="{C32F271A-E464-4B3B-A9AD-37B13C850A42}" dt="2024-10-09T14:21:14.798" v="31" actId="47"/>
        <pc:sldMkLst>
          <pc:docMk/>
          <pc:sldMk cId="106947683" sldId="258"/>
        </pc:sldMkLst>
      </pc:sldChg>
      <pc:sldChg chg="addSp delSp modSp add del mod modTransition">
        <pc:chgData name="Pablo Garcia" userId="45d086511dae29ac" providerId="LiveId" clId="{C32F271A-E464-4B3B-A9AD-37B13C850A42}" dt="2024-10-09T14:24:53.849" v="92" actId="47"/>
        <pc:sldMkLst>
          <pc:docMk/>
          <pc:sldMk cId="2877043668" sldId="258"/>
        </pc:sldMkLst>
        <pc:spChg chg="add del">
          <ac:chgData name="Pablo Garcia" userId="45d086511dae29ac" providerId="LiveId" clId="{C32F271A-E464-4B3B-A9AD-37B13C850A42}" dt="2024-10-09T14:24:31.100" v="89" actId="478"/>
          <ac:spMkLst>
            <pc:docMk/>
            <pc:sldMk cId="2877043668" sldId="258"/>
            <ac:spMk id="2" creationId="{9D5C72BA-0D86-0782-2312-CD4414026E61}"/>
          </ac:spMkLst>
        </pc:spChg>
        <pc:spChg chg="add del mod">
          <ac:chgData name="Pablo Garcia" userId="45d086511dae29ac" providerId="LiveId" clId="{C32F271A-E464-4B3B-A9AD-37B13C850A42}" dt="2024-10-09T14:24:31.100" v="89" actId="478"/>
          <ac:spMkLst>
            <pc:docMk/>
            <pc:sldMk cId="2877043668" sldId="258"/>
            <ac:spMk id="6" creationId="{35829194-CD0A-926C-0A94-F805CD90F9EF}"/>
          </ac:spMkLst>
        </pc:spChg>
      </pc:sldChg>
      <pc:sldChg chg="del">
        <pc:chgData name="Pablo Garcia" userId="45d086511dae29ac" providerId="LiveId" clId="{C32F271A-E464-4B3B-A9AD-37B13C850A42}" dt="2024-10-09T14:16:55.691" v="0" actId="47"/>
        <pc:sldMkLst>
          <pc:docMk/>
          <pc:sldMk cId="432353778" sldId="259"/>
        </pc:sldMkLst>
      </pc:sldChg>
      <pc:sldChg chg="addSp delSp modSp add mod">
        <pc:chgData name="Pablo Garcia" userId="45d086511dae29ac" providerId="LiveId" clId="{C32F271A-E464-4B3B-A9AD-37B13C850A42}" dt="2024-10-10T01:43:05.928" v="410"/>
        <pc:sldMkLst>
          <pc:docMk/>
          <pc:sldMk cId="2291568863" sldId="259"/>
        </pc:sldMkLst>
        <pc:spChg chg="mod">
          <ac:chgData name="Pablo Garcia" userId="45d086511dae29ac" providerId="LiveId" clId="{C32F271A-E464-4B3B-A9AD-37B13C850A42}" dt="2024-10-09T14:25:27.847" v="113" actId="14100"/>
          <ac:spMkLst>
            <pc:docMk/>
            <pc:sldMk cId="2291568863" sldId="259"/>
            <ac:spMk id="3" creationId="{C45D7BBC-545F-909E-9E31-C1BDEE65E856}"/>
          </ac:spMkLst>
        </pc:spChg>
        <pc:picChg chg="add mod">
          <ac:chgData name="Pablo Garcia" userId="45d086511dae29ac" providerId="LiveId" clId="{C32F271A-E464-4B3B-A9AD-37B13C850A42}" dt="2024-10-10T01:43:05.928" v="410"/>
          <ac:picMkLst>
            <pc:docMk/>
            <pc:sldMk cId="2291568863" sldId="259"/>
            <ac:picMk id="4" creationId="{0535ECFC-4F0F-A792-F198-5969C266F4D5}"/>
          </ac:picMkLst>
        </pc:picChg>
        <pc:picChg chg="add mod">
          <ac:chgData name="Pablo Garcia" userId="45d086511dae29ac" providerId="LiveId" clId="{C32F271A-E464-4B3B-A9AD-37B13C850A42}" dt="2024-10-09T14:25:52.143" v="117" actId="1076"/>
          <ac:picMkLst>
            <pc:docMk/>
            <pc:sldMk cId="2291568863" sldId="259"/>
            <ac:picMk id="6" creationId="{5B8E1738-BCD0-FD85-9E35-8A23AC3AD044}"/>
          </ac:picMkLst>
        </pc:picChg>
        <pc:picChg chg="del">
          <ac:chgData name="Pablo Garcia" userId="45d086511dae29ac" providerId="LiveId" clId="{C32F271A-E464-4B3B-A9AD-37B13C850A42}" dt="2024-10-09T14:25:44.190" v="114" actId="478"/>
          <ac:picMkLst>
            <pc:docMk/>
            <pc:sldMk cId="2291568863" sldId="259"/>
            <ac:picMk id="7" creationId="{A40728C0-303F-3902-2344-3CC470857973}"/>
          </ac:picMkLst>
        </pc:picChg>
      </pc:sldChg>
      <pc:sldChg chg="del">
        <pc:chgData name="Pablo Garcia" userId="45d086511dae29ac" providerId="LiveId" clId="{C32F271A-E464-4B3B-A9AD-37B13C850A42}" dt="2024-10-09T14:16:55.691" v="0" actId="47"/>
        <pc:sldMkLst>
          <pc:docMk/>
          <pc:sldMk cId="391354718" sldId="260"/>
        </pc:sldMkLst>
      </pc:sldChg>
      <pc:sldChg chg="addSp delSp modSp add mod">
        <pc:chgData name="Pablo Garcia" userId="45d086511dae29ac" providerId="LiveId" clId="{C32F271A-E464-4B3B-A9AD-37B13C850A42}" dt="2024-10-10T01:43:32.628" v="453" actId="167"/>
        <pc:sldMkLst>
          <pc:docMk/>
          <pc:sldMk cId="1690285412" sldId="260"/>
        </pc:sldMkLst>
        <pc:spChg chg="del">
          <ac:chgData name="Pablo Garcia" userId="45d086511dae29ac" providerId="LiveId" clId="{C32F271A-E464-4B3B-A9AD-37B13C850A42}" dt="2024-10-09T18:49:41.141" v="120" actId="478"/>
          <ac:spMkLst>
            <pc:docMk/>
            <pc:sldMk cId="1690285412" sldId="260"/>
            <ac:spMk id="3" creationId="{EBD36CC1-220F-D254-064C-4898D04D0F3B}"/>
          </ac:spMkLst>
        </pc:spChg>
        <pc:spChg chg="add del mod">
          <ac:chgData name="Pablo Garcia" userId="45d086511dae29ac" providerId="LiveId" clId="{C32F271A-E464-4B3B-A9AD-37B13C850A42}" dt="2024-10-09T18:49:44.360" v="121" actId="478"/>
          <ac:spMkLst>
            <pc:docMk/>
            <pc:sldMk cId="1690285412" sldId="260"/>
            <ac:spMk id="7" creationId="{63176DE6-C42C-3CAF-2956-4F9A192A921B}"/>
          </ac:spMkLst>
        </pc:spChg>
        <pc:spChg chg="mod">
          <ac:chgData name="Pablo Garcia" userId="45d086511dae29ac" providerId="LiveId" clId="{C32F271A-E464-4B3B-A9AD-37B13C850A42}" dt="2024-10-10T01:43:23.605" v="452" actId="1037"/>
          <ac:spMkLst>
            <pc:docMk/>
            <pc:sldMk cId="1690285412" sldId="260"/>
            <ac:spMk id="8" creationId="{1B10B1FB-0B8A-6347-ECE1-7EC9FC3E40CA}"/>
          </ac:spMkLst>
        </pc:spChg>
        <pc:picChg chg="add mod ord">
          <ac:chgData name="Pablo Garcia" userId="45d086511dae29ac" providerId="LiveId" clId="{C32F271A-E464-4B3B-A9AD-37B13C850A42}" dt="2024-10-10T01:43:32.628" v="453" actId="167"/>
          <ac:picMkLst>
            <pc:docMk/>
            <pc:sldMk cId="1690285412" sldId="260"/>
            <ac:picMk id="3" creationId="{D1B42CD5-28B6-E8A2-79FB-F7F41D1D2BD1}"/>
          </ac:picMkLst>
        </pc:picChg>
        <pc:picChg chg="del">
          <ac:chgData name="Pablo Garcia" userId="45d086511dae29ac" providerId="LiveId" clId="{C32F271A-E464-4B3B-A9AD-37B13C850A42}" dt="2024-10-09T18:49:39.016" v="119" actId="478"/>
          <ac:picMkLst>
            <pc:docMk/>
            <pc:sldMk cId="1690285412" sldId="260"/>
            <ac:picMk id="6" creationId="{0ABC82C2-F3B9-3701-B11A-4055E081D1D0}"/>
          </ac:picMkLst>
        </pc:picChg>
        <pc:picChg chg="add mod">
          <ac:chgData name="Pablo Garcia" userId="45d086511dae29ac" providerId="LiveId" clId="{C32F271A-E464-4B3B-A9AD-37B13C850A42}" dt="2024-10-10T01:43:23.605" v="452" actId="1037"/>
          <ac:picMkLst>
            <pc:docMk/>
            <pc:sldMk cId="1690285412" sldId="260"/>
            <ac:picMk id="11" creationId="{5916C792-377C-3D38-DD18-5699811DBE42}"/>
          </ac:picMkLst>
        </pc:picChg>
      </pc:sldChg>
      <pc:sldChg chg="addSp delSp modSp add mod ord">
        <pc:chgData name="Pablo Garcia" userId="45d086511dae29ac" providerId="LiveId" clId="{C32F271A-E464-4B3B-A9AD-37B13C850A42}" dt="2024-10-10T01:43:37.236" v="454"/>
        <pc:sldMkLst>
          <pc:docMk/>
          <pc:sldMk cId="482710472" sldId="261"/>
        </pc:sldMkLst>
        <pc:spChg chg="mod">
          <ac:chgData name="Pablo Garcia" userId="45d086511dae29ac" providerId="LiveId" clId="{C32F271A-E464-4B3B-A9AD-37B13C850A42}" dt="2024-10-09T18:50:42.887" v="138" actId="20577"/>
          <ac:spMkLst>
            <pc:docMk/>
            <pc:sldMk cId="482710472" sldId="261"/>
            <ac:spMk id="2" creationId="{9655BC1A-61E3-546C-5451-6F4FC3DE2DE2}"/>
          </ac:spMkLst>
        </pc:spChg>
        <pc:spChg chg="mod">
          <ac:chgData name="Pablo Garcia" userId="45d086511dae29ac" providerId="LiveId" clId="{C32F271A-E464-4B3B-A9AD-37B13C850A42}" dt="2024-10-09T18:51:21.790" v="151" actId="20577"/>
          <ac:spMkLst>
            <pc:docMk/>
            <pc:sldMk cId="482710472" sldId="261"/>
            <ac:spMk id="3" creationId="{4A370E90-BF89-F1CD-9DC7-2CBF670AAF2F}"/>
          </ac:spMkLst>
        </pc:spChg>
        <pc:picChg chg="add mod">
          <ac:chgData name="Pablo Garcia" userId="45d086511dae29ac" providerId="LiveId" clId="{C32F271A-E464-4B3B-A9AD-37B13C850A42}" dt="2024-10-10T01:43:37.236" v="454"/>
          <ac:picMkLst>
            <pc:docMk/>
            <pc:sldMk cId="482710472" sldId="261"/>
            <ac:picMk id="4" creationId="{EE6ACB13-0740-7C17-5781-646E9EEA67A9}"/>
          </ac:picMkLst>
        </pc:picChg>
        <pc:picChg chg="del">
          <ac:chgData name="Pablo Garcia" userId="45d086511dae29ac" providerId="LiveId" clId="{C32F271A-E464-4B3B-A9AD-37B13C850A42}" dt="2024-10-09T18:51:24.149" v="152" actId="478"/>
          <ac:picMkLst>
            <pc:docMk/>
            <pc:sldMk cId="482710472" sldId="261"/>
            <ac:picMk id="6" creationId="{C56FB60D-DA1E-5AAF-38B8-40A09EF11CEF}"/>
          </ac:picMkLst>
        </pc:picChg>
        <pc:picChg chg="add mod">
          <ac:chgData name="Pablo Garcia" userId="45d086511dae29ac" providerId="LiveId" clId="{C32F271A-E464-4B3B-A9AD-37B13C850A42}" dt="2024-10-09T18:51:43.829" v="154" actId="1076"/>
          <ac:picMkLst>
            <pc:docMk/>
            <pc:sldMk cId="482710472" sldId="261"/>
            <ac:picMk id="7" creationId="{1350E19A-6283-B330-55E7-5F6EA603E26D}"/>
          </ac:picMkLst>
        </pc:picChg>
      </pc:sldChg>
      <pc:sldChg chg="del">
        <pc:chgData name="Pablo Garcia" userId="45d086511dae29ac" providerId="LiveId" clId="{C32F271A-E464-4B3B-A9AD-37B13C850A42}" dt="2024-10-09T14:16:55.691" v="0" actId="47"/>
        <pc:sldMkLst>
          <pc:docMk/>
          <pc:sldMk cId="597926918" sldId="261"/>
        </pc:sldMkLst>
      </pc:sldChg>
      <pc:sldChg chg="del">
        <pc:chgData name="Pablo Garcia" userId="45d086511dae29ac" providerId="LiveId" clId="{C32F271A-E464-4B3B-A9AD-37B13C850A42}" dt="2024-10-09T14:16:55.691" v="0" actId="47"/>
        <pc:sldMkLst>
          <pc:docMk/>
          <pc:sldMk cId="317261304" sldId="262"/>
        </pc:sldMkLst>
      </pc:sldChg>
      <pc:sldChg chg="addSp delSp modSp add mod">
        <pc:chgData name="Pablo Garcia" userId="45d086511dae29ac" providerId="LiveId" clId="{C32F271A-E464-4B3B-A9AD-37B13C850A42}" dt="2024-10-10T01:43:51.146" v="457"/>
        <pc:sldMkLst>
          <pc:docMk/>
          <pc:sldMk cId="820538005" sldId="262"/>
        </pc:sldMkLst>
        <pc:spChg chg="mod">
          <ac:chgData name="Pablo Garcia" userId="45d086511dae29ac" providerId="LiveId" clId="{C32F271A-E464-4B3B-A9AD-37B13C850A42}" dt="2024-10-09T18:52:15.312" v="160"/>
          <ac:spMkLst>
            <pc:docMk/>
            <pc:sldMk cId="820538005" sldId="262"/>
            <ac:spMk id="2" creationId="{01FACE1C-675E-42F5-5D0A-542F9849B56A}"/>
          </ac:spMkLst>
        </pc:spChg>
        <pc:spChg chg="mod">
          <ac:chgData name="Pablo Garcia" userId="45d086511dae29ac" providerId="LiveId" clId="{C32F271A-E464-4B3B-A9AD-37B13C850A42}" dt="2024-10-09T18:53:27.904" v="201" actId="1036"/>
          <ac:spMkLst>
            <pc:docMk/>
            <pc:sldMk cId="820538005" sldId="262"/>
            <ac:spMk id="3" creationId="{58640E1F-77EA-0228-45BF-C06619842473}"/>
          </ac:spMkLst>
        </pc:spChg>
        <pc:spChg chg="mod">
          <ac:chgData name="Pablo Garcia" userId="45d086511dae29ac" providerId="LiveId" clId="{C32F271A-E464-4B3B-A9AD-37B13C850A42}" dt="2024-10-09T18:52:25.342" v="161" actId="14100"/>
          <ac:spMkLst>
            <pc:docMk/>
            <pc:sldMk cId="820538005" sldId="262"/>
            <ac:spMk id="5" creationId="{03285E13-3307-45FC-3E63-348CA71B6755}"/>
          </ac:spMkLst>
        </pc:spChg>
        <pc:spChg chg="mod">
          <ac:chgData name="Pablo Garcia" userId="45d086511dae29ac" providerId="LiveId" clId="{C32F271A-E464-4B3B-A9AD-37B13C850A42}" dt="2024-10-09T18:53:39.060" v="203" actId="14100"/>
          <ac:spMkLst>
            <pc:docMk/>
            <pc:sldMk cId="820538005" sldId="262"/>
            <ac:spMk id="8" creationId="{66288CDA-E7E4-7777-C348-F7285C015BDB}"/>
          </ac:spMkLst>
        </pc:spChg>
        <pc:picChg chg="add mod">
          <ac:chgData name="Pablo Garcia" userId="45d086511dae29ac" providerId="LiveId" clId="{C32F271A-E464-4B3B-A9AD-37B13C850A42}" dt="2024-10-10T01:43:51.146" v="457"/>
          <ac:picMkLst>
            <pc:docMk/>
            <pc:sldMk cId="820538005" sldId="262"/>
            <ac:picMk id="4" creationId="{C77450EB-54D8-FD01-C6EA-17EDC1CA701D}"/>
          </ac:picMkLst>
        </pc:picChg>
        <pc:picChg chg="add mod">
          <ac:chgData name="Pablo Garcia" userId="45d086511dae29ac" providerId="LiveId" clId="{C32F271A-E464-4B3B-A9AD-37B13C850A42}" dt="2024-10-09T18:54:07.558" v="207" actId="1076"/>
          <ac:picMkLst>
            <pc:docMk/>
            <pc:sldMk cId="820538005" sldId="262"/>
            <ac:picMk id="6" creationId="{441A78AA-C9A4-484F-3E49-D60897B23ADE}"/>
          </ac:picMkLst>
        </pc:picChg>
        <pc:picChg chg="del">
          <ac:chgData name="Pablo Garcia" userId="45d086511dae29ac" providerId="LiveId" clId="{C32F271A-E464-4B3B-A9AD-37B13C850A42}" dt="2024-10-09T18:54:00.387" v="204" actId="478"/>
          <ac:picMkLst>
            <pc:docMk/>
            <pc:sldMk cId="820538005" sldId="262"/>
            <ac:picMk id="7" creationId="{B0DD941F-8596-B78F-E5AF-79A43CC95E23}"/>
          </ac:picMkLst>
        </pc:picChg>
      </pc:sldChg>
      <pc:sldChg chg="addSp delSp modSp add mod">
        <pc:chgData name="Pablo Garcia" userId="45d086511dae29ac" providerId="LiveId" clId="{C32F271A-E464-4B3B-A9AD-37B13C850A42}" dt="2024-10-10T01:43:48.875" v="456"/>
        <pc:sldMkLst>
          <pc:docMk/>
          <pc:sldMk cId="693561274" sldId="263"/>
        </pc:sldMkLst>
        <pc:spChg chg="mod">
          <ac:chgData name="Pablo Garcia" userId="45d086511dae29ac" providerId="LiveId" clId="{C32F271A-E464-4B3B-A9AD-37B13C850A42}" dt="2024-10-09T18:55:24.523" v="225" actId="1076"/>
          <ac:spMkLst>
            <pc:docMk/>
            <pc:sldMk cId="693561274" sldId="263"/>
            <ac:spMk id="3" creationId="{F9FAC882-4BBD-0C0E-936A-A342CBD0CDCB}"/>
          </ac:spMkLst>
        </pc:spChg>
        <pc:spChg chg="mod">
          <ac:chgData name="Pablo Garcia" userId="45d086511dae29ac" providerId="LiveId" clId="{C32F271A-E464-4B3B-A9AD-37B13C850A42}" dt="2024-10-09T18:55:20.351" v="224" actId="14100"/>
          <ac:spMkLst>
            <pc:docMk/>
            <pc:sldMk cId="693561274" sldId="263"/>
            <ac:spMk id="8" creationId="{C9613721-C675-4F94-48EE-FF3D588AF1A2}"/>
          </ac:spMkLst>
        </pc:spChg>
        <pc:picChg chg="add mod">
          <ac:chgData name="Pablo Garcia" userId="45d086511dae29ac" providerId="LiveId" clId="{C32F271A-E464-4B3B-A9AD-37B13C850A42}" dt="2024-10-10T01:43:48.875" v="456"/>
          <ac:picMkLst>
            <pc:docMk/>
            <pc:sldMk cId="693561274" sldId="263"/>
            <ac:picMk id="4" creationId="{C15DCBBF-9685-B291-1F56-400175CF9363}"/>
          </ac:picMkLst>
        </pc:picChg>
        <pc:picChg chg="del">
          <ac:chgData name="Pablo Garcia" userId="45d086511dae29ac" providerId="LiveId" clId="{C32F271A-E464-4B3B-A9AD-37B13C850A42}" dt="2024-10-09T18:54:46.571" v="209" actId="478"/>
          <ac:picMkLst>
            <pc:docMk/>
            <pc:sldMk cId="693561274" sldId="263"/>
            <ac:picMk id="6" creationId="{A518557A-ACE1-590C-10D4-5B682DB1518E}"/>
          </ac:picMkLst>
        </pc:picChg>
        <pc:picChg chg="add mod">
          <ac:chgData name="Pablo Garcia" userId="45d086511dae29ac" providerId="LiveId" clId="{C32F271A-E464-4B3B-A9AD-37B13C850A42}" dt="2024-10-09T18:55:30.523" v="227" actId="1076"/>
          <ac:picMkLst>
            <pc:docMk/>
            <pc:sldMk cId="693561274" sldId="263"/>
            <ac:picMk id="7" creationId="{07EA3849-910F-CFE7-11B7-5E2203F0B55B}"/>
          </ac:picMkLst>
        </pc:picChg>
      </pc:sldChg>
      <pc:sldChg chg="del">
        <pc:chgData name="Pablo Garcia" userId="45d086511dae29ac" providerId="LiveId" clId="{C32F271A-E464-4B3B-A9AD-37B13C850A42}" dt="2024-10-09T14:16:55.691" v="0" actId="47"/>
        <pc:sldMkLst>
          <pc:docMk/>
          <pc:sldMk cId="3775642817" sldId="263"/>
        </pc:sldMkLst>
      </pc:sldChg>
      <pc:sldChg chg="addSp delSp modSp add mod">
        <pc:chgData name="Pablo Garcia" userId="45d086511dae29ac" providerId="LiveId" clId="{C32F271A-E464-4B3B-A9AD-37B13C850A42}" dt="2024-10-10T01:43:45.695" v="455"/>
        <pc:sldMkLst>
          <pc:docMk/>
          <pc:sldMk cId="1051310012" sldId="264"/>
        </pc:sldMkLst>
        <pc:spChg chg="mod">
          <ac:chgData name="Pablo Garcia" userId="45d086511dae29ac" providerId="LiveId" clId="{C32F271A-E464-4B3B-A9AD-37B13C850A42}" dt="2024-10-09T18:56:04.349" v="229" actId="6549"/>
          <ac:spMkLst>
            <pc:docMk/>
            <pc:sldMk cId="1051310012" sldId="264"/>
            <ac:spMk id="2" creationId="{FD453851-C96C-9A16-08F5-9A413819322C}"/>
          </ac:spMkLst>
        </pc:spChg>
        <pc:spChg chg="mod">
          <ac:chgData name="Pablo Garcia" userId="45d086511dae29ac" providerId="LiveId" clId="{C32F271A-E464-4B3B-A9AD-37B13C850A42}" dt="2024-10-09T18:56:39.784" v="242" actId="27636"/>
          <ac:spMkLst>
            <pc:docMk/>
            <pc:sldMk cId="1051310012" sldId="264"/>
            <ac:spMk id="3" creationId="{2A90AF8F-BB54-519E-29B1-BD8265ADB9D3}"/>
          </ac:spMkLst>
        </pc:spChg>
        <pc:spChg chg="mod">
          <ac:chgData name="Pablo Garcia" userId="45d086511dae29ac" providerId="LiveId" clId="{C32F271A-E464-4B3B-A9AD-37B13C850A42}" dt="2024-10-09T18:56:10.880" v="230" actId="14100"/>
          <ac:spMkLst>
            <pc:docMk/>
            <pc:sldMk cId="1051310012" sldId="264"/>
            <ac:spMk id="5" creationId="{D69FBE8B-5277-4807-0D00-419501A4101F}"/>
          </ac:spMkLst>
        </pc:spChg>
        <pc:spChg chg="mod">
          <ac:chgData name="Pablo Garcia" userId="45d086511dae29ac" providerId="LiveId" clId="{C32F271A-E464-4B3B-A9AD-37B13C850A42}" dt="2024-10-09T18:56:47.596" v="243" actId="14100"/>
          <ac:spMkLst>
            <pc:docMk/>
            <pc:sldMk cId="1051310012" sldId="264"/>
            <ac:spMk id="8" creationId="{25EB7C5E-F678-CE89-FC18-46051AF4CFC4}"/>
          </ac:spMkLst>
        </pc:spChg>
        <pc:picChg chg="add mod">
          <ac:chgData name="Pablo Garcia" userId="45d086511dae29ac" providerId="LiveId" clId="{C32F271A-E464-4B3B-A9AD-37B13C850A42}" dt="2024-10-10T01:43:45.695" v="455"/>
          <ac:picMkLst>
            <pc:docMk/>
            <pc:sldMk cId="1051310012" sldId="264"/>
            <ac:picMk id="4" creationId="{33AEAF35-60BC-46B6-3BCE-87617E92B01C}"/>
          </ac:picMkLst>
        </pc:picChg>
        <pc:picChg chg="add mod ord">
          <ac:chgData name="Pablo Garcia" userId="45d086511dae29ac" providerId="LiveId" clId="{C32F271A-E464-4B3B-A9AD-37B13C850A42}" dt="2024-10-09T18:57:25.651" v="246" actId="167"/>
          <ac:picMkLst>
            <pc:docMk/>
            <pc:sldMk cId="1051310012" sldId="264"/>
            <ac:picMk id="6" creationId="{FE2337C0-158F-5891-650C-2238DD386DD8}"/>
          </ac:picMkLst>
        </pc:picChg>
        <pc:picChg chg="del">
          <ac:chgData name="Pablo Garcia" userId="45d086511dae29ac" providerId="LiveId" clId="{C32F271A-E464-4B3B-A9AD-37B13C850A42}" dt="2024-10-09T18:56:21.051" v="236" actId="478"/>
          <ac:picMkLst>
            <pc:docMk/>
            <pc:sldMk cId="1051310012" sldId="264"/>
            <ac:picMk id="7" creationId="{9B4674C8-F112-01A9-4CDC-03407AA62E8D}"/>
          </ac:picMkLst>
        </pc:picChg>
      </pc:sldChg>
      <pc:sldChg chg="del">
        <pc:chgData name="Pablo Garcia" userId="45d086511dae29ac" providerId="LiveId" clId="{C32F271A-E464-4B3B-A9AD-37B13C850A42}" dt="2024-10-09T14:16:55.691" v="0" actId="47"/>
        <pc:sldMkLst>
          <pc:docMk/>
          <pc:sldMk cId="2969419899" sldId="264"/>
        </pc:sldMkLst>
      </pc:sldChg>
      <pc:sldChg chg="del">
        <pc:chgData name="Pablo Garcia" userId="45d086511dae29ac" providerId="LiveId" clId="{C32F271A-E464-4B3B-A9AD-37B13C850A42}" dt="2024-10-09T14:16:55.691" v="0" actId="47"/>
        <pc:sldMkLst>
          <pc:docMk/>
          <pc:sldMk cId="3198812749" sldId="265"/>
        </pc:sldMkLst>
      </pc:sldChg>
      <pc:sldChg chg="addSp delSp modSp add mod">
        <pc:chgData name="Pablo Garcia" userId="45d086511dae29ac" providerId="LiveId" clId="{C32F271A-E464-4B3B-A9AD-37B13C850A42}" dt="2024-10-10T01:44:00.247" v="459" actId="167"/>
        <pc:sldMkLst>
          <pc:docMk/>
          <pc:sldMk cId="4095133265" sldId="265"/>
        </pc:sldMkLst>
        <pc:spChg chg="mod">
          <ac:chgData name="Pablo Garcia" userId="45d086511dae29ac" providerId="LiveId" clId="{C32F271A-E464-4B3B-A9AD-37B13C850A42}" dt="2024-10-09T18:58:23.195" v="260" actId="12"/>
          <ac:spMkLst>
            <pc:docMk/>
            <pc:sldMk cId="4095133265" sldId="265"/>
            <ac:spMk id="3" creationId="{6231979C-51BA-94A4-7D38-03A12CC5F286}"/>
          </ac:spMkLst>
        </pc:spChg>
        <pc:spChg chg="mod">
          <ac:chgData name="Pablo Garcia" userId="45d086511dae29ac" providerId="LiveId" clId="{C32F271A-E464-4B3B-A9AD-37B13C850A42}" dt="2024-10-09T18:58:30.195" v="261" actId="14100"/>
          <ac:spMkLst>
            <pc:docMk/>
            <pc:sldMk cId="4095133265" sldId="265"/>
            <ac:spMk id="8" creationId="{2B738089-75A2-3157-9785-2BE7C083B86D}"/>
          </ac:spMkLst>
        </pc:spChg>
        <pc:picChg chg="add mod ord">
          <ac:chgData name="Pablo Garcia" userId="45d086511dae29ac" providerId="LiveId" clId="{C32F271A-E464-4B3B-A9AD-37B13C850A42}" dt="2024-10-10T01:44:00.247" v="459" actId="167"/>
          <ac:picMkLst>
            <pc:docMk/>
            <pc:sldMk cId="4095133265" sldId="265"/>
            <ac:picMk id="4" creationId="{D10F7713-10B9-AFF0-0691-EA4D428AF0A1}"/>
          </ac:picMkLst>
        </pc:picChg>
        <pc:picChg chg="del">
          <ac:chgData name="Pablo Garcia" userId="45d086511dae29ac" providerId="LiveId" clId="{C32F271A-E464-4B3B-A9AD-37B13C850A42}" dt="2024-10-09T18:58:32.038" v="262" actId="478"/>
          <ac:picMkLst>
            <pc:docMk/>
            <pc:sldMk cId="4095133265" sldId="265"/>
            <ac:picMk id="6" creationId="{63D12C51-E1C6-47D2-5606-BA92FB2627C0}"/>
          </ac:picMkLst>
        </pc:picChg>
        <pc:picChg chg="add mod">
          <ac:chgData name="Pablo Garcia" userId="45d086511dae29ac" providerId="LiveId" clId="{C32F271A-E464-4B3B-A9AD-37B13C850A42}" dt="2024-10-09T18:58:54.240" v="265" actId="1076"/>
          <ac:picMkLst>
            <pc:docMk/>
            <pc:sldMk cId="4095133265" sldId="265"/>
            <ac:picMk id="7" creationId="{24E2594B-7BCD-EA79-457B-AE29C4B747A6}"/>
          </ac:picMkLst>
        </pc:picChg>
      </pc:sldChg>
      <pc:sldChg chg="del">
        <pc:chgData name="Pablo Garcia" userId="45d086511dae29ac" providerId="LiveId" clId="{C32F271A-E464-4B3B-A9AD-37B13C850A42}" dt="2024-10-09T14:16:55.691" v="0" actId="47"/>
        <pc:sldMkLst>
          <pc:docMk/>
          <pc:sldMk cId="794119625" sldId="266"/>
        </pc:sldMkLst>
      </pc:sldChg>
      <pc:sldChg chg="addSp delSp modSp add mod">
        <pc:chgData name="Pablo Garcia" userId="45d086511dae29ac" providerId="LiveId" clId="{C32F271A-E464-4B3B-A9AD-37B13C850A42}" dt="2024-10-10T01:44:06.087" v="460"/>
        <pc:sldMkLst>
          <pc:docMk/>
          <pc:sldMk cId="2624401751" sldId="266"/>
        </pc:sldMkLst>
        <pc:spChg chg="mod">
          <ac:chgData name="Pablo Garcia" userId="45d086511dae29ac" providerId="LiveId" clId="{C32F271A-E464-4B3B-A9AD-37B13C850A42}" dt="2024-10-09T19:01:41.334" v="333" actId="20577"/>
          <ac:spMkLst>
            <pc:docMk/>
            <pc:sldMk cId="2624401751" sldId="266"/>
            <ac:spMk id="2" creationId="{D8B2CD92-D4C4-78BB-6962-ABDAE827443F}"/>
          </ac:spMkLst>
        </pc:spChg>
        <pc:spChg chg="add del mod">
          <ac:chgData name="Pablo Garcia" userId="45d086511dae29ac" providerId="LiveId" clId="{C32F271A-E464-4B3B-A9AD-37B13C850A42}" dt="2024-10-09T19:01:36.944" v="329" actId="6549"/>
          <ac:spMkLst>
            <pc:docMk/>
            <pc:sldMk cId="2624401751" sldId="266"/>
            <ac:spMk id="3" creationId="{E434329F-8BFE-4E9C-9E31-BEA750575968}"/>
          </ac:spMkLst>
        </pc:spChg>
        <pc:spChg chg="mod">
          <ac:chgData name="Pablo Garcia" userId="45d086511dae29ac" providerId="LiveId" clId="{C32F271A-E464-4B3B-A9AD-37B13C850A42}" dt="2024-10-09T19:01:40.850" v="332" actId="14100"/>
          <ac:spMkLst>
            <pc:docMk/>
            <pc:sldMk cId="2624401751" sldId="266"/>
            <ac:spMk id="5" creationId="{494A0F16-EC11-FC06-62A7-327208497A01}"/>
          </ac:spMkLst>
        </pc:spChg>
        <pc:spChg chg="add del mod">
          <ac:chgData name="Pablo Garcia" userId="45d086511dae29ac" providerId="LiveId" clId="{C32F271A-E464-4B3B-A9AD-37B13C850A42}" dt="2024-10-09T19:01:34.131" v="326" actId="1076"/>
          <ac:spMkLst>
            <pc:docMk/>
            <pc:sldMk cId="2624401751" sldId="266"/>
            <ac:spMk id="8" creationId="{C8FAD0CE-3002-1A26-9EC5-FBACDF6BAFD3}"/>
          </ac:spMkLst>
        </pc:spChg>
        <pc:picChg chg="add mod">
          <ac:chgData name="Pablo Garcia" userId="45d086511dae29ac" providerId="LiveId" clId="{C32F271A-E464-4B3B-A9AD-37B13C850A42}" dt="2024-10-10T01:44:06.087" v="460"/>
          <ac:picMkLst>
            <pc:docMk/>
            <pc:sldMk cId="2624401751" sldId="266"/>
            <ac:picMk id="4" creationId="{0E264142-569C-E655-86F1-5CB3D11D88DA}"/>
          </ac:picMkLst>
        </pc:picChg>
        <pc:picChg chg="add del mod">
          <ac:chgData name="Pablo Garcia" userId="45d086511dae29ac" providerId="LiveId" clId="{C32F271A-E464-4B3B-A9AD-37B13C850A42}" dt="2024-10-09T19:01:34.912" v="327" actId="478"/>
          <ac:picMkLst>
            <pc:docMk/>
            <pc:sldMk cId="2624401751" sldId="266"/>
            <ac:picMk id="6" creationId="{25052900-1397-748A-CF39-927B543203A5}"/>
          </ac:picMkLst>
        </pc:picChg>
        <pc:picChg chg="del">
          <ac:chgData name="Pablo Garcia" userId="45d086511dae29ac" providerId="LiveId" clId="{C32F271A-E464-4B3B-A9AD-37B13C850A42}" dt="2024-10-09T18:59:40.831" v="283" actId="478"/>
          <ac:picMkLst>
            <pc:docMk/>
            <pc:sldMk cId="2624401751" sldId="266"/>
            <ac:picMk id="7" creationId="{CD480CF5-38CF-A8C0-9084-869F3AD0EC80}"/>
          </ac:picMkLst>
        </pc:picChg>
        <pc:picChg chg="add del mod">
          <ac:chgData name="Pablo Garcia" userId="45d086511dae29ac" providerId="LiveId" clId="{C32F271A-E464-4B3B-A9AD-37B13C850A42}" dt="2024-10-09T19:01:32.537" v="324" actId="22"/>
          <ac:picMkLst>
            <pc:docMk/>
            <pc:sldMk cId="2624401751" sldId="266"/>
            <ac:picMk id="11" creationId="{A4AAFD8A-B62A-D443-AB99-87A7A7E734DA}"/>
          </ac:picMkLst>
        </pc:picChg>
      </pc:sldChg>
      <pc:sldChg chg="del">
        <pc:chgData name="Pablo Garcia" userId="45d086511dae29ac" providerId="LiveId" clId="{C32F271A-E464-4B3B-A9AD-37B13C850A42}" dt="2024-10-09T14:16:55.691" v="0" actId="47"/>
        <pc:sldMkLst>
          <pc:docMk/>
          <pc:sldMk cId="534271547" sldId="267"/>
        </pc:sldMkLst>
      </pc:sldChg>
      <pc:sldChg chg="addSp delSp modSp add mod">
        <pc:chgData name="Pablo Garcia" userId="45d086511dae29ac" providerId="LiveId" clId="{C32F271A-E464-4B3B-A9AD-37B13C850A42}" dt="2024-10-10T01:49:49.162" v="527" actId="1037"/>
        <pc:sldMkLst>
          <pc:docMk/>
          <pc:sldMk cId="2888256121" sldId="267"/>
        </pc:sldMkLst>
        <pc:spChg chg="mod">
          <ac:chgData name="Pablo Garcia" userId="45d086511dae29ac" providerId="LiveId" clId="{C32F271A-E464-4B3B-A9AD-37B13C850A42}" dt="2024-10-09T19:01:57.114" v="356" actId="20577"/>
          <ac:spMkLst>
            <pc:docMk/>
            <pc:sldMk cId="2888256121" sldId="267"/>
            <ac:spMk id="2" creationId="{3DEF6ED1-C41F-E7FF-3BBE-41DCB7E032DD}"/>
          </ac:spMkLst>
        </pc:spChg>
        <pc:spChg chg="del">
          <ac:chgData name="Pablo Garcia" userId="45d086511dae29ac" providerId="LiveId" clId="{C32F271A-E464-4B3B-A9AD-37B13C850A42}" dt="2024-10-09T19:02:06.396" v="359" actId="478"/>
          <ac:spMkLst>
            <pc:docMk/>
            <pc:sldMk cId="2888256121" sldId="267"/>
            <ac:spMk id="3" creationId="{508FBAA5-4A38-5909-7A5D-1C2E8AC60221}"/>
          </ac:spMkLst>
        </pc:spChg>
        <pc:spChg chg="mod">
          <ac:chgData name="Pablo Garcia" userId="45d086511dae29ac" providerId="LiveId" clId="{C32F271A-E464-4B3B-A9AD-37B13C850A42}" dt="2024-10-09T19:02:02.427" v="357" actId="14100"/>
          <ac:spMkLst>
            <pc:docMk/>
            <pc:sldMk cId="2888256121" sldId="267"/>
            <ac:spMk id="5" creationId="{3C5B423A-B7D5-C348-0DE6-868845C3296E}"/>
          </ac:spMkLst>
        </pc:spChg>
        <pc:spChg chg="add del mod">
          <ac:chgData name="Pablo Garcia" userId="45d086511dae29ac" providerId="LiveId" clId="{C32F271A-E464-4B3B-A9AD-37B13C850A42}" dt="2024-10-09T19:02:13.615" v="362" actId="478"/>
          <ac:spMkLst>
            <pc:docMk/>
            <pc:sldMk cId="2888256121" sldId="267"/>
            <ac:spMk id="7" creationId="{5F0E7E6B-6280-6681-3A41-7D0B057BA581}"/>
          </ac:spMkLst>
        </pc:spChg>
        <pc:spChg chg="add del mod">
          <ac:chgData name="Pablo Garcia" userId="45d086511dae29ac" providerId="LiveId" clId="{C32F271A-E464-4B3B-A9AD-37B13C850A42}" dt="2024-10-09T19:02:27.083" v="367" actId="14100"/>
          <ac:spMkLst>
            <pc:docMk/>
            <pc:sldMk cId="2888256121" sldId="267"/>
            <ac:spMk id="8" creationId="{CF3D2ECC-730C-3BA7-B7AF-27A36A082822}"/>
          </ac:spMkLst>
        </pc:spChg>
        <pc:picChg chg="add mod">
          <ac:chgData name="Pablo Garcia" userId="45d086511dae29ac" providerId="LiveId" clId="{C32F271A-E464-4B3B-A9AD-37B13C850A42}" dt="2024-10-10T01:44:09.178" v="461"/>
          <ac:picMkLst>
            <pc:docMk/>
            <pc:sldMk cId="2888256121" sldId="267"/>
            <ac:picMk id="3" creationId="{A9CF0394-51FE-9326-5987-2EDD6B500D88}"/>
          </ac:picMkLst>
        </pc:picChg>
        <pc:picChg chg="del">
          <ac:chgData name="Pablo Garcia" userId="45d086511dae29ac" providerId="LiveId" clId="{C32F271A-E464-4B3B-A9AD-37B13C850A42}" dt="2024-10-09T19:02:03.692" v="358" actId="478"/>
          <ac:picMkLst>
            <pc:docMk/>
            <pc:sldMk cId="2888256121" sldId="267"/>
            <ac:picMk id="6" creationId="{86C1376D-7ED3-C2A0-83FF-25306BDEEAEC}"/>
          </ac:picMkLst>
        </pc:picChg>
        <pc:picChg chg="add mod">
          <ac:chgData name="Pablo Garcia" userId="45d086511dae29ac" providerId="LiveId" clId="{C32F271A-E464-4B3B-A9AD-37B13C850A42}" dt="2024-10-10T01:49:49.162" v="527" actId="1037"/>
          <ac:picMkLst>
            <pc:docMk/>
            <pc:sldMk cId="2888256121" sldId="267"/>
            <ac:picMk id="11" creationId="{41BF0C06-E034-6DA6-C4BE-CBB11A729693}"/>
          </ac:picMkLst>
        </pc:picChg>
      </pc:sldChg>
      <pc:sldChg chg="addSp delSp modSp add mod">
        <pc:chgData name="Pablo Garcia" userId="45d086511dae29ac" providerId="LiveId" clId="{C32F271A-E464-4B3B-A9AD-37B13C850A42}" dt="2024-10-10T01:44:12.199" v="462"/>
        <pc:sldMkLst>
          <pc:docMk/>
          <pc:sldMk cId="3747522910" sldId="268"/>
        </pc:sldMkLst>
        <pc:spChg chg="mod">
          <ac:chgData name="Pablo Garcia" userId="45d086511dae29ac" providerId="LiveId" clId="{C32F271A-E464-4B3B-A9AD-37B13C850A42}" dt="2024-10-09T19:03:01.518" v="381" actId="20577"/>
          <ac:spMkLst>
            <pc:docMk/>
            <pc:sldMk cId="3747522910" sldId="268"/>
            <ac:spMk id="2" creationId="{0F38543B-5177-FC60-8E5B-8B8A6341A3D8}"/>
          </ac:spMkLst>
        </pc:spChg>
        <pc:spChg chg="mod">
          <ac:chgData name="Pablo Garcia" userId="45d086511dae29ac" providerId="LiveId" clId="{C32F271A-E464-4B3B-A9AD-37B13C850A42}" dt="2024-10-09T19:03:06.596" v="382" actId="14100"/>
          <ac:spMkLst>
            <pc:docMk/>
            <pc:sldMk cId="3747522910" sldId="268"/>
            <ac:spMk id="5" creationId="{85CF4FE4-AFC3-3DF7-C4DF-A523ACD6C475}"/>
          </ac:spMkLst>
        </pc:spChg>
        <pc:spChg chg="mod">
          <ac:chgData name="Pablo Garcia" userId="45d086511dae29ac" providerId="LiveId" clId="{C32F271A-E464-4B3B-A9AD-37B13C850A42}" dt="2024-10-09T19:03:42.721" v="388" actId="1076"/>
          <ac:spMkLst>
            <pc:docMk/>
            <pc:sldMk cId="3747522910" sldId="268"/>
            <ac:spMk id="8" creationId="{FF57FBF4-D0E7-E350-FDC3-A85C393BCFEA}"/>
          </ac:spMkLst>
        </pc:spChg>
        <pc:picChg chg="add mod">
          <ac:chgData name="Pablo Garcia" userId="45d086511dae29ac" providerId="LiveId" clId="{C32F271A-E464-4B3B-A9AD-37B13C850A42}" dt="2024-10-10T01:44:12.199" v="462"/>
          <ac:picMkLst>
            <pc:docMk/>
            <pc:sldMk cId="3747522910" sldId="268"/>
            <ac:picMk id="3" creationId="{BFBBAF41-899B-352C-CB03-6ACB37048F3B}"/>
          </ac:picMkLst>
        </pc:picChg>
        <pc:picChg chg="add mod">
          <ac:chgData name="Pablo Garcia" userId="45d086511dae29ac" providerId="LiveId" clId="{C32F271A-E464-4B3B-A9AD-37B13C850A42}" dt="2024-10-09T19:03:42.721" v="388" actId="1076"/>
          <ac:picMkLst>
            <pc:docMk/>
            <pc:sldMk cId="3747522910" sldId="268"/>
            <ac:picMk id="4" creationId="{F9C26142-EB01-663F-2E94-5ABDD38942B7}"/>
          </ac:picMkLst>
        </pc:picChg>
        <pc:picChg chg="del">
          <ac:chgData name="Pablo Garcia" userId="45d086511dae29ac" providerId="LiveId" clId="{C32F271A-E464-4B3B-A9AD-37B13C850A42}" dt="2024-10-09T19:03:08.003" v="383" actId="478"/>
          <ac:picMkLst>
            <pc:docMk/>
            <pc:sldMk cId="3747522910" sldId="268"/>
            <ac:picMk id="11" creationId="{19DB7633-F272-8067-AB5D-096A3E1238DB}"/>
          </ac:picMkLst>
        </pc:picChg>
      </pc:sldChg>
      <pc:sldChg chg="del">
        <pc:chgData name="Pablo Garcia" userId="45d086511dae29ac" providerId="LiveId" clId="{C32F271A-E464-4B3B-A9AD-37B13C850A42}" dt="2024-10-09T14:16:55.691" v="0" actId="47"/>
        <pc:sldMkLst>
          <pc:docMk/>
          <pc:sldMk cId="4031631677" sldId="268"/>
        </pc:sldMkLst>
      </pc:sldChg>
      <pc:sldChg chg="addSp delSp modSp add mod">
        <pc:chgData name="Pablo Garcia" userId="45d086511dae29ac" providerId="LiveId" clId="{C32F271A-E464-4B3B-A9AD-37B13C850A42}" dt="2024-10-10T01:44:15.387" v="463"/>
        <pc:sldMkLst>
          <pc:docMk/>
          <pc:sldMk cId="429382062" sldId="269"/>
        </pc:sldMkLst>
        <pc:spChg chg="mod">
          <ac:chgData name="Pablo Garcia" userId="45d086511dae29ac" providerId="LiveId" clId="{C32F271A-E464-4B3B-A9AD-37B13C850A42}" dt="2024-10-09T19:04:05.954" v="400" actId="20577"/>
          <ac:spMkLst>
            <pc:docMk/>
            <pc:sldMk cId="429382062" sldId="269"/>
            <ac:spMk id="2" creationId="{35E53A7E-B7AE-8994-74D3-64043948143B}"/>
          </ac:spMkLst>
        </pc:spChg>
        <pc:spChg chg="mod">
          <ac:chgData name="Pablo Garcia" userId="45d086511dae29ac" providerId="LiveId" clId="{C32F271A-E464-4B3B-A9AD-37B13C850A42}" dt="2024-10-09T19:05:03.279" v="406" actId="14100"/>
          <ac:spMkLst>
            <pc:docMk/>
            <pc:sldMk cId="429382062" sldId="269"/>
            <ac:spMk id="8" creationId="{71F278BA-793A-CB36-1DB9-71C512A38262}"/>
          </ac:spMkLst>
        </pc:spChg>
        <pc:picChg chg="add mod">
          <ac:chgData name="Pablo Garcia" userId="45d086511dae29ac" providerId="LiveId" clId="{C32F271A-E464-4B3B-A9AD-37B13C850A42}" dt="2024-10-10T01:44:15.387" v="463"/>
          <ac:picMkLst>
            <pc:docMk/>
            <pc:sldMk cId="429382062" sldId="269"/>
            <ac:picMk id="3" creationId="{7DA1CF24-E5DD-6124-F719-39B19F9498DC}"/>
          </ac:picMkLst>
        </pc:picChg>
        <pc:picChg chg="del">
          <ac:chgData name="Pablo Garcia" userId="45d086511dae29ac" providerId="LiveId" clId="{C32F271A-E464-4B3B-A9AD-37B13C850A42}" dt="2024-10-09T19:04:55.575" v="403" actId="478"/>
          <ac:picMkLst>
            <pc:docMk/>
            <pc:sldMk cId="429382062" sldId="269"/>
            <ac:picMk id="4" creationId="{68021557-F191-1747-BDF3-43A0959A89C5}"/>
          </ac:picMkLst>
        </pc:picChg>
        <pc:picChg chg="add mod">
          <ac:chgData name="Pablo Garcia" userId="45d086511dae29ac" providerId="LiveId" clId="{C32F271A-E464-4B3B-A9AD-37B13C850A42}" dt="2024-10-09T19:04:58.841" v="405" actId="1076"/>
          <ac:picMkLst>
            <pc:docMk/>
            <pc:sldMk cId="429382062" sldId="269"/>
            <ac:picMk id="6" creationId="{D2FC5871-44B5-B7B2-FB3E-7F0191801D21}"/>
          </ac:picMkLst>
        </pc:picChg>
      </pc:sldChg>
      <pc:sldChg chg="del">
        <pc:chgData name="Pablo Garcia" userId="45d086511dae29ac" providerId="LiveId" clId="{C32F271A-E464-4B3B-A9AD-37B13C850A42}" dt="2024-10-09T14:16:55.691" v="0" actId="47"/>
        <pc:sldMkLst>
          <pc:docMk/>
          <pc:sldMk cId="3481313093" sldId="269"/>
        </pc:sldMkLst>
      </pc:sldChg>
      <pc:sldChg chg="del">
        <pc:chgData name="Pablo Garcia" userId="45d086511dae29ac" providerId="LiveId" clId="{C32F271A-E464-4B3B-A9AD-37B13C850A42}" dt="2024-10-09T14:16:55.691" v="0" actId="47"/>
        <pc:sldMkLst>
          <pc:docMk/>
          <pc:sldMk cId="974865452" sldId="270"/>
        </pc:sldMkLst>
      </pc:sldChg>
      <pc:sldChg chg="add del">
        <pc:chgData name="Pablo Garcia" userId="45d086511dae29ac" providerId="LiveId" clId="{C32F271A-E464-4B3B-A9AD-37B13C850A42}" dt="2024-10-09T19:04:53.966" v="402" actId="47"/>
        <pc:sldMkLst>
          <pc:docMk/>
          <pc:sldMk cId="1319734948" sldId="270"/>
        </pc:sldMkLst>
      </pc:sldChg>
      <pc:sldChg chg="addSp delSp modSp add mod">
        <pc:chgData name="Pablo Garcia" userId="45d086511dae29ac" providerId="LiveId" clId="{C32F271A-E464-4B3B-A9AD-37B13C850A42}" dt="2024-10-10T01:50:37.462" v="551" actId="14100"/>
        <pc:sldMkLst>
          <pc:docMk/>
          <pc:sldMk cId="3396539323" sldId="270"/>
        </pc:sldMkLst>
        <pc:spChg chg="del mod">
          <ac:chgData name="Pablo Garcia" userId="45d086511dae29ac" providerId="LiveId" clId="{C32F271A-E464-4B3B-A9AD-37B13C850A42}" dt="2024-10-10T01:50:14.853" v="529" actId="478"/>
          <ac:spMkLst>
            <pc:docMk/>
            <pc:sldMk cId="3396539323" sldId="270"/>
            <ac:spMk id="2" creationId="{75330FB6-3C79-27FA-EE68-A46F36755173}"/>
          </ac:spMkLst>
        </pc:spChg>
        <pc:spChg chg="add mod">
          <ac:chgData name="Pablo Garcia" userId="45d086511dae29ac" providerId="LiveId" clId="{C32F271A-E464-4B3B-A9AD-37B13C850A42}" dt="2024-10-10T01:48:55.834" v="512" actId="14100"/>
          <ac:spMkLst>
            <pc:docMk/>
            <pc:sldMk cId="3396539323" sldId="270"/>
            <ac:spMk id="4" creationId="{94B4CF17-51EC-1B11-A14C-01FF62870DA2}"/>
          </ac:spMkLst>
        </pc:spChg>
        <pc:spChg chg="mod">
          <ac:chgData name="Pablo Garcia" userId="45d086511dae29ac" providerId="LiveId" clId="{C32F271A-E464-4B3B-A9AD-37B13C850A42}" dt="2024-10-10T01:50:37.462" v="551" actId="14100"/>
          <ac:spMkLst>
            <pc:docMk/>
            <pc:sldMk cId="3396539323" sldId="270"/>
            <ac:spMk id="5" creationId="{924D3CA4-A49F-C0D3-5584-8613BFC4E907}"/>
          </ac:spMkLst>
        </pc:spChg>
        <pc:spChg chg="mod">
          <ac:chgData name="Pablo Garcia" userId="45d086511dae29ac" providerId="LiveId" clId="{C32F271A-E464-4B3B-A9AD-37B13C850A42}" dt="2024-10-10T01:48:48.712" v="511" actId="403"/>
          <ac:spMkLst>
            <pc:docMk/>
            <pc:sldMk cId="3396539323" sldId="270"/>
            <ac:spMk id="8" creationId="{5A8897B0-8D36-30B6-25BA-36671E3D976D}"/>
          </ac:spMkLst>
        </pc:spChg>
        <pc:spChg chg="add del mod">
          <ac:chgData name="Pablo Garcia" userId="45d086511dae29ac" providerId="LiveId" clId="{C32F271A-E464-4B3B-A9AD-37B13C850A42}" dt="2024-10-10T01:50:18.012" v="530" actId="478"/>
          <ac:spMkLst>
            <pc:docMk/>
            <pc:sldMk cId="3396539323" sldId="270"/>
            <ac:spMk id="14" creationId="{1432C99C-D5A0-15DF-4C16-A40D954D4ED1}"/>
          </ac:spMkLst>
        </pc:spChg>
        <pc:picChg chg="del">
          <ac:chgData name="Pablo Garcia" userId="45d086511dae29ac" providerId="LiveId" clId="{C32F271A-E464-4B3B-A9AD-37B13C850A42}" dt="2024-10-10T01:46:49.627" v="488" actId="478"/>
          <ac:picMkLst>
            <pc:docMk/>
            <pc:sldMk cId="3396539323" sldId="270"/>
            <ac:picMk id="6" creationId="{D6C4F602-8BFA-C4C4-679E-EC932959F2A1}"/>
          </ac:picMkLst>
        </pc:picChg>
        <pc:picChg chg="add del">
          <ac:chgData name="Pablo Garcia" userId="45d086511dae29ac" providerId="LiveId" clId="{C32F271A-E464-4B3B-A9AD-37B13C850A42}" dt="2024-10-10T01:49:04.983" v="514" actId="478"/>
          <ac:picMkLst>
            <pc:docMk/>
            <pc:sldMk cId="3396539323" sldId="270"/>
            <ac:picMk id="9" creationId="{14E61D29-5190-E75A-A2B8-B351CCA1D01B}"/>
          </ac:picMkLst>
        </pc:picChg>
        <pc:picChg chg="add mod">
          <ac:chgData name="Pablo Garcia" userId="45d086511dae29ac" providerId="LiveId" clId="{C32F271A-E464-4B3B-A9AD-37B13C850A42}" dt="2024-10-10T01:49:25.822" v="519" actId="1076"/>
          <ac:picMkLst>
            <pc:docMk/>
            <pc:sldMk cId="3396539323" sldId="270"/>
            <ac:picMk id="12" creationId="{5967ADC4-F491-8532-CA45-98C008E0E8FB}"/>
          </ac:picMkLst>
        </pc:picChg>
      </pc:sldChg>
      <pc:sldChg chg="addSp delSp modSp add mod">
        <pc:chgData name="Pablo Garcia" userId="45d086511dae29ac" providerId="LiveId" clId="{C32F271A-E464-4B3B-A9AD-37B13C850A42}" dt="2024-10-10T01:53:15.454" v="585" actId="1076"/>
        <pc:sldMkLst>
          <pc:docMk/>
          <pc:sldMk cId="1942318651" sldId="271"/>
        </pc:sldMkLst>
        <pc:spChg chg="del">
          <ac:chgData name="Pablo Garcia" userId="45d086511dae29ac" providerId="LiveId" clId="{C32F271A-E464-4B3B-A9AD-37B13C850A42}" dt="2024-10-10T01:51:37.724" v="566" actId="478"/>
          <ac:spMkLst>
            <pc:docMk/>
            <pc:sldMk cId="1942318651" sldId="271"/>
            <ac:spMk id="4" creationId="{87C2DDFB-E465-AA77-C56E-30FC37DB5C31}"/>
          </ac:spMkLst>
        </pc:spChg>
        <pc:spChg chg="mod">
          <ac:chgData name="Pablo Garcia" userId="45d086511dae29ac" providerId="LiveId" clId="{C32F271A-E464-4B3B-A9AD-37B13C850A42}" dt="2024-10-10T01:51:27.723" v="565" actId="14100"/>
          <ac:spMkLst>
            <pc:docMk/>
            <pc:sldMk cId="1942318651" sldId="271"/>
            <ac:spMk id="5" creationId="{20281D80-ACBB-F678-5F1C-301EA8C2002E}"/>
          </ac:spMkLst>
        </pc:spChg>
        <pc:spChg chg="mod">
          <ac:chgData name="Pablo Garcia" userId="45d086511dae29ac" providerId="LiveId" clId="{C32F271A-E464-4B3B-A9AD-37B13C850A42}" dt="2024-10-10T01:52:46.543" v="582" actId="14100"/>
          <ac:spMkLst>
            <pc:docMk/>
            <pc:sldMk cId="1942318651" sldId="271"/>
            <ac:spMk id="8" creationId="{E6941F0B-8503-EE18-C5AD-9A6F9F458553}"/>
          </ac:spMkLst>
        </pc:spChg>
        <pc:picChg chg="add mod">
          <ac:chgData name="Pablo Garcia" userId="45d086511dae29ac" providerId="LiveId" clId="{C32F271A-E464-4B3B-A9AD-37B13C850A42}" dt="2024-10-10T01:53:15.454" v="585" actId="1076"/>
          <ac:picMkLst>
            <pc:docMk/>
            <pc:sldMk cId="1942318651" sldId="271"/>
            <ac:picMk id="6" creationId="{DA099B9C-0CD4-575D-27D2-C3A973006FB4}"/>
          </ac:picMkLst>
        </pc:picChg>
        <pc:picChg chg="del">
          <ac:chgData name="Pablo Garcia" userId="45d086511dae29ac" providerId="LiveId" clId="{C32F271A-E464-4B3B-A9AD-37B13C850A42}" dt="2024-10-10T01:52:56.125" v="583" actId="478"/>
          <ac:picMkLst>
            <pc:docMk/>
            <pc:sldMk cId="1942318651" sldId="271"/>
            <ac:picMk id="12" creationId="{E9968CA9-0065-1244-D37E-A53C7C9E16EC}"/>
          </ac:picMkLst>
        </pc:picChg>
      </pc:sldChg>
      <pc:sldChg chg="del">
        <pc:chgData name="Pablo Garcia" userId="45d086511dae29ac" providerId="LiveId" clId="{C32F271A-E464-4B3B-A9AD-37B13C850A42}" dt="2024-10-09T14:16:55.691" v="0" actId="47"/>
        <pc:sldMkLst>
          <pc:docMk/>
          <pc:sldMk cId="2589991177" sldId="271"/>
        </pc:sldMkLst>
      </pc:sldChg>
      <pc:sldChg chg="del">
        <pc:chgData name="Pablo Garcia" userId="45d086511dae29ac" providerId="LiveId" clId="{C32F271A-E464-4B3B-A9AD-37B13C850A42}" dt="2024-10-09T14:16:55.691" v="0" actId="47"/>
        <pc:sldMkLst>
          <pc:docMk/>
          <pc:sldMk cId="2424657192" sldId="272"/>
        </pc:sldMkLst>
      </pc:sldChg>
      <pc:sldChg chg="addSp delSp modSp add mod">
        <pc:chgData name="Pablo Garcia" userId="45d086511dae29ac" providerId="LiveId" clId="{C32F271A-E464-4B3B-A9AD-37B13C850A42}" dt="2024-10-10T02:12:30.288" v="859" actId="1037"/>
        <pc:sldMkLst>
          <pc:docMk/>
          <pc:sldMk cId="2919597759" sldId="272"/>
        </pc:sldMkLst>
        <pc:spChg chg="add mod">
          <ac:chgData name="Pablo Garcia" userId="45d086511dae29ac" providerId="LiveId" clId="{C32F271A-E464-4B3B-A9AD-37B13C850A42}" dt="2024-10-10T01:58:09.782" v="672" actId="1076"/>
          <ac:spMkLst>
            <pc:docMk/>
            <pc:sldMk cId="2919597759" sldId="272"/>
            <ac:spMk id="2" creationId="{90A9C4C3-4F13-8783-55A6-97F17A6D5E8C}"/>
          </ac:spMkLst>
        </pc:spChg>
        <pc:spChg chg="mod">
          <ac:chgData name="Pablo Garcia" userId="45d086511dae29ac" providerId="LiveId" clId="{C32F271A-E464-4B3B-A9AD-37B13C850A42}" dt="2024-10-10T01:54:59.945" v="633" actId="14100"/>
          <ac:spMkLst>
            <pc:docMk/>
            <pc:sldMk cId="2919597759" sldId="272"/>
            <ac:spMk id="5" creationId="{1184F11E-73A4-6DDB-37E1-C79AF9633BFA}"/>
          </ac:spMkLst>
        </pc:spChg>
        <pc:spChg chg="mod">
          <ac:chgData name="Pablo Garcia" userId="45d086511dae29ac" providerId="LiveId" clId="{C32F271A-E464-4B3B-A9AD-37B13C850A42}" dt="2024-10-10T02:12:30.288" v="859" actId="1037"/>
          <ac:spMkLst>
            <pc:docMk/>
            <pc:sldMk cId="2919597759" sldId="272"/>
            <ac:spMk id="8" creationId="{F3C29F59-1AB6-FE5E-C22A-BF82A6859DB5}"/>
          </ac:spMkLst>
        </pc:spChg>
        <pc:spChg chg="add mod">
          <ac:chgData name="Pablo Garcia" userId="45d086511dae29ac" providerId="LiveId" clId="{C32F271A-E464-4B3B-A9AD-37B13C850A42}" dt="2024-10-10T01:59:04.118" v="688" actId="207"/>
          <ac:spMkLst>
            <pc:docMk/>
            <pc:sldMk cId="2919597759" sldId="272"/>
            <ac:spMk id="9" creationId="{430AC2DC-2CCC-4E5F-1BCF-2DC1DE38B4A1}"/>
          </ac:spMkLst>
        </pc:spChg>
        <pc:spChg chg="add mod">
          <ac:chgData name="Pablo Garcia" userId="45d086511dae29ac" providerId="LiveId" clId="{C32F271A-E464-4B3B-A9AD-37B13C850A42}" dt="2024-10-10T02:01:09.638" v="751" actId="14100"/>
          <ac:spMkLst>
            <pc:docMk/>
            <pc:sldMk cId="2919597759" sldId="272"/>
            <ac:spMk id="17" creationId="{18683D56-9D60-BEF2-41C0-7B8E601E183B}"/>
          </ac:spMkLst>
        </pc:spChg>
        <pc:picChg chg="del">
          <ac:chgData name="Pablo Garcia" userId="45d086511dae29ac" providerId="LiveId" clId="{C32F271A-E464-4B3B-A9AD-37B13C850A42}" dt="2024-10-10T01:54:34.135" v="617" actId="478"/>
          <ac:picMkLst>
            <pc:docMk/>
            <pc:sldMk cId="2919597759" sldId="272"/>
            <ac:picMk id="6" creationId="{999D0C67-BF58-BA93-F95B-D9AB542CF751}"/>
          </ac:picMkLst>
        </pc:picChg>
        <pc:cxnChg chg="add mod">
          <ac:chgData name="Pablo Garcia" userId="45d086511dae29ac" providerId="LiveId" clId="{C32F271A-E464-4B3B-A9AD-37B13C850A42}" dt="2024-10-10T01:58:35.549" v="679" actId="14100"/>
          <ac:cxnSpMkLst>
            <pc:docMk/>
            <pc:sldMk cId="2919597759" sldId="272"/>
            <ac:cxnSpMk id="7" creationId="{EE871633-3534-A4F9-2FD6-31AF9F3356A6}"/>
          </ac:cxnSpMkLst>
        </pc:cxnChg>
        <pc:cxnChg chg="add mod">
          <ac:chgData name="Pablo Garcia" userId="45d086511dae29ac" providerId="LiveId" clId="{C32F271A-E464-4B3B-A9AD-37B13C850A42}" dt="2024-10-10T01:59:18.577" v="689" actId="208"/>
          <ac:cxnSpMkLst>
            <pc:docMk/>
            <pc:sldMk cId="2919597759" sldId="272"/>
            <ac:cxnSpMk id="11" creationId="{8A103F1C-6838-2099-C67F-12BDB1FB62CA}"/>
          </ac:cxnSpMkLst>
        </pc:cxnChg>
        <pc:cxnChg chg="add mod">
          <ac:chgData name="Pablo Garcia" userId="45d086511dae29ac" providerId="LiveId" clId="{C32F271A-E464-4B3B-A9AD-37B13C850A42}" dt="2024-10-10T02:01:14.132" v="752" actId="14100"/>
          <ac:cxnSpMkLst>
            <pc:docMk/>
            <pc:sldMk cId="2919597759" sldId="272"/>
            <ac:cxnSpMk id="18" creationId="{B16186E4-E93E-1569-EBA4-98AB8410F89B}"/>
          </ac:cxnSpMkLst>
        </pc:cxnChg>
      </pc:sldChg>
      <pc:sldChg chg="addSp delSp modSp add mod">
        <pc:chgData name="Pablo Garcia" userId="45d086511dae29ac" providerId="LiveId" clId="{C32F271A-E464-4B3B-A9AD-37B13C850A42}" dt="2024-10-10T02:09:54.872" v="807" actId="113"/>
        <pc:sldMkLst>
          <pc:docMk/>
          <pc:sldMk cId="1423104424" sldId="273"/>
        </pc:sldMkLst>
        <pc:spChg chg="add del">
          <ac:chgData name="Pablo Garcia" userId="45d086511dae29ac" providerId="LiveId" clId="{C32F271A-E464-4B3B-A9AD-37B13C850A42}" dt="2024-10-10T02:07:43.188" v="787" actId="478"/>
          <ac:spMkLst>
            <pc:docMk/>
            <pc:sldMk cId="1423104424" sldId="273"/>
            <ac:spMk id="2" creationId="{33524111-B0C7-6C8A-7BE3-899275988692}"/>
          </ac:spMkLst>
        </pc:spChg>
        <pc:spChg chg="add del mod">
          <ac:chgData name="Pablo Garcia" userId="45d086511dae29ac" providerId="LiveId" clId="{C32F271A-E464-4B3B-A9AD-37B13C850A42}" dt="2024-10-10T02:09:54.872" v="807" actId="113"/>
          <ac:spMkLst>
            <pc:docMk/>
            <pc:sldMk cId="1423104424" sldId="273"/>
            <ac:spMk id="8" creationId="{F28303AA-009D-D3DC-8918-226E53EF2F95}"/>
          </ac:spMkLst>
        </pc:spChg>
        <pc:spChg chg="add del">
          <ac:chgData name="Pablo Garcia" userId="45d086511dae29ac" providerId="LiveId" clId="{C32F271A-E464-4B3B-A9AD-37B13C850A42}" dt="2024-10-10T02:07:43.188" v="787" actId="478"/>
          <ac:spMkLst>
            <pc:docMk/>
            <pc:sldMk cId="1423104424" sldId="273"/>
            <ac:spMk id="9" creationId="{7C55685F-95FE-6164-0E25-56B191B5E1F2}"/>
          </ac:spMkLst>
        </pc:spChg>
        <pc:spChg chg="add del">
          <ac:chgData name="Pablo Garcia" userId="45d086511dae29ac" providerId="LiveId" clId="{C32F271A-E464-4B3B-A9AD-37B13C850A42}" dt="2024-10-10T02:07:43.188" v="787" actId="478"/>
          <ac:spMkLst>
            <pc:docMk/>
            <pc:sldMk cId="1423104424" sldId="273"/>
            <ac:spMk id="17" creationId="{6F5183BE-3422-E4FC-ABC8-472633816477}"/>
          </ac:spMkLst>
        </pc:spChg>
        <pc:picChg chg="add mod">
          <ac:chgData name="Pablo Garcia" userId="45d086511dae29ac" providerId="LiveId" clId="{C32F271A-E464-4B3B-A9AD-37B13C850A42}" dt="2024-10-10T02:09:05.770" v="806" actId="1076"/>
          <ac:picMkLst>
            <pc:docMk/>
            <pc:sldMk cId="1423104424" sldId="273"/>
            <ac:picMk id="6" creationId="{FEC1D991-28B2-BD46-D2E5-789B194BA152}"/>
          </ac:picMkLst>
        </pc:picChg>
        <pc:cxnChg chg="add del mod">
          <ac:chgData name="Pablo Garcia" userId="45d086511dae29ac" providerId="LiveId" clId="{C32F271A-E464-4B3B-A9AD-37B13C850A42}" dt="2024-10-10T02:07:44.698" v="788" actId="478"/>
          <ac:cxnSpMkLst>
            <pc:docMk/>
            <pc:sldMk cId="1423104424" sldId="273"/>
            <ac:cxnSpMk id="7" creationId="{CE63DCE6-04F9-C591-BE45-A9FDA191377A}"/>
          </ac:cxnSpMkLst>
        </pc:cxnChg>
        <pc:cxnChg chg="add del mod">
          <ac:chgData name="Pablo Garcia" userId="45d086511dae29ac" providerId="LiveId" clId="{C32F271A-E464-4B3B-A9AD-37B13C850A42}" dt="2024-10-10T02:07:45.798" v="789" actId="478"/>
          <ac:cxnSpMkLst>
            <pc:docMk/>
            <pc:sldMk cId="1423104424" sldId="273"/>
            <ac:cxnSpMk id="11" creationId="{0BE42477-0999-4A33-9E6B-CC83A76A7D59}"/>
          </ac:cxnSpMkLst>
        </pc:cxnChg>
        <pc:cxnChg chg="add del mod">
          <ac:chgData name="Pablo Garcia" userId="45d086511dae29ac" providerId="LiveId" clId="{C32F271A-E464-4B3B-A9AD-37B13C850A42}" dt="2024-10-10T02:07:47.749" v="790" actId="478"/>
          <ac:cxnSpMkLst>
            <pc:docMk/>
            <pc:sldMk cId="1423104424" sldId="273"/>
            <ac:cxnSpMk id="18" creationId="{1DF97DAF-7B0F-C7B7-AC3C-BD8C51D43060}"/>
          </ac:cxnSpMkLst>
        </pc:cxnChg>
      </pc:sldChg>
      <pc:sldChg chg="del">
        <pc:chgData name="Pablo Garcia" userId="45d086511dae29ac" providerId="LiveId" clId="{C32F271A-E464-4B3B-A9AD-37B13C850A42}" dt="2024-10-09T14:16:55.691" v="0" actId="47"/>
        <pc:sldMkLst>
          <pc:docMk/>
          <pc:sldMk cId="2866872645" sldId="273"/>
        </pc:sldMkLst>
      </pc:sldChg>
      <pc:sldChg chg="addSp delSp modSp add mod">
        <pc:chgData name="Pablo Garcia" userId="45d086511dae29ac" providerId="LiveId" clId="{C32F271A-E464-4B3B-A9AD-37B13C850A42}" dt="2024-10-10T02:32:34.093" v="907" actId="14100"/>
        <pc:sldMkLst>
          <pc:docMk/>
          <pc:sldMk cId="462853677" sldId="274"/>
        </pc:sldMkLst>
        <pc:spChg chg="mod">
          <ac:chgData name="Pablo Garcia" userId="45d086511dae29ac" providerId="LiveId" clId="{C32F271A-E464-4B3B-A9AD-37B13C850A42}" dt="2024-10-10T02:32:11.293" v="903" actId="1076"/>
          <ac:spMkLst>
            <pc:docMk/>
            <pc:sldMk cId="462853677" sldId="274"/>
            <ac:spMk id="8" creationId="{0AD5E24E-587D-1C61-FDF4-B476D6339BFD}"/>
          </ac:spMkLst>
        </pc:spChg>
        <pc:picChg chg="add del mod">
          <ac:chgData name="Pablo Garcia" userId="45d086511dae29ac" providerId="LiveId" clId="{C32F271A-E464-4B3B-A9AD-37B13C850A42}" dt="2024-10-10T02:31:52.422" v="898" actId="478"/>
          <ac:picMkLst>
            <pc:docMk/>
            <pc:sldMk cId="462853677" sldId="274"/>
            <ac:picMk id="4" creationId="{52DA4ABC-6AAB-CB86-B519-C93D1F3CFDA9}"/>
          </ac:picMkLst>
        </pc:picChg>
        <pc:picChg chg="del">
          <ac:chgData name="Pablo Garcia" userId="45d086511dae29ac" providerId="LiveId" clId="{C32F271A-E464-4B3B-A9AD-37B13C850A42}" dt="2024-10-10T02:10:27.750" v="809" actId="478"/>
          <ac:picMkLst>
            <pc:docMk/>
            <pc:sldMk cId="462853677" sldId="274"/>
            <ac:picMk id="6" creationId="{4A46A463-99A5-B378-5BFA-92D4298570BF}"/>
          </ac:picMkLst>
        </pc:picChg>
        <pc:picChg chg="add mod">
          <ac:chgData name="Pablo Garcia" userId="45d086511dae29ac" providerId="LiveId" clId="{C32F271A-E464-4B3B-A9AD-37B13C850A42}" dt="2024-10-10T02:32:34.093" v="907" actId="14100"/>
          <ac:picMkLst>
            <pc:docMk/>
            <pc:sldMk cId="462853677" sldId="274"/>
            <ac:picMk id="9" creationId="{82874E3E-90F9-B191-CC6B-23D7E4B3FD79}"/>
          </ac:picMkLst>
        </pc:picChg>
      </pc:sldChg>
      <pc:sldChg chg="del">
        <pc:chgData name="Pablo Garcia" userId="45d086511dae29ac" providerId="LiveId" clId="{C32F271A-E464-4B3B-A9AD-37B13C850A42}" dt="2024-10-09T14:16:55.691" v="0" actId="47"/>
        <pc:sldMkLst>
          <pc:docMk/>
          <pc:sldMk cId="1662912407" sldId="274"/>
        </pc:sldMkLst>
      </pc:sldChg>
      <pc:sldChg chg="addSp delSp modSp add mod ord">
        <pc:chgData name="Pablo Garcia" userId="45d086511dae29ac" providerId="LiveId" clId="{C32F271A-E464-4B3B-A9AD-37B13C850A42}" dt="2024-10-10T02:17:48.406" v="897" actId="403"/>
        <pc:sldMkLst>
          <pc:docMk/>
          <pc:sldMk cId="95687794" sldId="275"/>
        </pc:sldMkLst>
        <pc:spChg chg="del mod">
          <ac:chgData name="Pablo Garcia" userId="45d086511dae29ac" providerId="LiveId" clId="{C32F271A-E464-4B3B-A9AD-37B13C850A42}" dt="2024-10-10T02:17:31.166" v="876" actId="478"/>
          <ac:spMkLst>
            <pc:docMk/>
            <pc:sldMk cId="95687794" sldId="275"/>
            <ac:spMk id="2" creationId="{D1FC7136-94FB-F86D-485A-12084D325924}"/>
          </ac:spMkLst>
        </pc:spChg>
        <pc:spChg chg="mod">
          <ac:chgData name="Pablo Garcia" userId="45d086511dae29ac" providerId="LiveId" clId="{C32F271A-E464-4B3B-A9AD-37B13C850A42}" dt="2024-10-10T02:17:48.406" v="897" actId="403"/>
          <ac:spMkLst>
            <pc:docMk/>
            <pc:sldMk cId="95687794" sldId="275"/>
            <ac:spMk id="5" creationId="{9E9FD371-7048-B845-88BA-39C92880B8C0}"/>
          </ac:spMkLst>
        </pc:spChg>
        <pc:spChg chg="add del mod">
          <ac:chgData name="Pablo Garcia" userId="45d086511dae29ac" providerId="LiveId" clId="{C32F271A-E464-4B3B-A9AD-37B13C850A42}" dt="2024-10-10T02:17:33.915" v="877" actId="478"/>
          <ac:spMkLst>
            <pc:docMk/>
            <pc:sldMk cId="95687794" sldId="275"/>
            <ac:spMk id="7" creationId="{7CE59CA4-8042-D61B-635D-46805F1EA3F7}"/>
          </ac:spMkLst>
        </pc:spChg>
      </pc:sldChg>
      <pc:sldChg chg="del">
        <pc:chgData name="Pablo Garcia" userId="45d086511dae29ac" providerId="LiveId" clId="{C32F271A-E464-4B3B-A9AD-37B13C850A42}" dt="2024-10-09T14:16:55.691" v="0" actId="47"/>
        <pc:sldMkLst>
          <pc:docMk/>
          <pc:sldMk cId="653104303" sldId="275"/>
        </pc:sldMkLst>
      </pc:sldChg>
      <pc:sldChg chg="addSp delSp modSp add mod ord">
        <pc:chgData name="Pablo Garcia" userId="45d086511dae29ac" providerId="LiveId" clId="{C32F271A-E464-4B3B-A9AD-37B13C850A42}" dt="2024-10-10T02:37:50.543" v="994" actId="1076"/>
        <pc:sldMkLst>
          <pc:docMk/>
          <pc:sldMk cId="446042083" sldId="276"/>
        </pc:sldMkLst>
        <pc:spChg chg="del mod">
          <ac:chgData name="Pablo Garcia" userId="45d086511dae29ac" providerId="LiveId" clId="{C32F271A-E464-4B3B-A9AD-37B13C850A42}" dt="2024-10-10T02:33:37.563" v="918" actId="478"/>
          <ac:spMkLst>
            <pc:docMk/>
            <pc:sldMk cId="446042083" sldId="276"/>
            <ac:spMk id="2" creationId="{BAE02EC9-6623-9C90-F27D-7A5E3898DF62}"/>
          </ac:spMkLst>
        </pc:spChg>
        <pc:spChg chg="mod">
          <ac:chgData name="Pablo Garcia" userId="45d086511dae29ac" providerId="LiveId" clId="{C32F271A-E464-4B3B-A9AD-37B13C850A42}" dt="2024-10-10T02:33:54.552" v="946" actId="403"/>
          <ac:spMkLst>
            <pc:docMk/>
            <pc:sldMk cId="446042083" sldId="276"/>
            <ac:spMk id="5" creationId="{03B16416-6E3E-1CD0-5704-47D24E0B0174}"/>
          </ac:spMkLst>
        </pc:spChg>
        <pc:spChg chg="add del mod">
          <ac:chgData name="Pablo Garcia" userId="45d086511dae29ac" providerId="LiveId" clId="{C32F271A-E464-4B3B-A9AD-37B13C850A42}" dt="2024-10-10T02:33:40.040" v="919" actId="478"/>
          <ac:spMkLst>
            <pc:docMk/>
            <pc:sldMk cId="446042083" sldId="276"/>
            <ac:spMk id="6" creationId="{295BB1A1-179B-856D-AE05-80E773B4D88F}"/>
          </ac:spMkLst>
        </pc:spChg>
        <pc:spChg chg="mod">
          <ac:chgData name="Pablo Garcia" userId="45d086511dae29ac" providerId="LiveId" clId="{C32F271A-E464-4B3B-A9AD-37B13C850A42}" dt="2024-10-10T02:35:13.345" v="970" actId="14100"/>
          <ac:spMkLst>
            <pc:docMk/>
            <pc:sldMk cId="446042083" sldId="276"/>
            <ac:spMk id="8" creationId="{066FE219-C6AA-A518-66A4-4319BC95FE0C}"/>
          </ac:spMkLst>
        </pc:spChg>
        <pc:picChg chg="add del mod">
          <ac:chgData name="Pablo Garcia" userId="45d086511dae29ac" providerId="LiveId" clId="{C32F271A-E464-4B3B-A9AD-37B13C850A42}" dt="2024-10-10T02:37:50.543" v="994" actId="1076"/>
          <ac:picMkLst>
            <pc:docMk/>
            <pc:sldMk cId="446042083" sldId="276"/>
            <ac:picMk id="9" creationId="{AC366EFC-00CA-3E79-4666-EDB031FA07EF}"/>
          </ac:picMkLst>
        </pc:picChg>
        <pc:picChg chg="del">
          <ac:chgData name="Pablo Garcia" userId="45d086511dae29ac" providerId="LiveId" clId="{C32F271A-E464-4B3B-A9AD-37B13C850A42}" dt="2024-10-10T02:33:59.811" v="947" actId="478"/>
          <ac:picMkLst>
            <pc:docMk/>
            <pc:sldMk cId="446042083" sldId="276"/>
            <ac:picMk id="11" creationId="{9259AD60-B12B-2CA6-D060-D140902017C0}"/>
          </ac:picMkLst>
        </pc:picChg>
        <pc:picChg chg="add del mod">
          <ac:chgData name="Pablo Garcia" userId="45d086511dae29ac" providerId="LiveId" clId="{C32F271A-E464-4B3B-A9AD-37B13C850A42}" dt="2024-10-10T02:37:28.887" v="985" actId="22"/>
          <ac:picMkLst>
            <pc:docMk/>
            <pc:sldMk cId="446042083" sldId="276"/>
            <ac:picMk id="13" creationId="{9FEE5B34-C761-346B-40E3-743255111474}"/>
          </ac:picMkLst>
        </pc:picChg>
        <pc:picChg chg="add mod">
          <ac:chgData name="Pablo Garcia" userId="45d086511dae29ac" providerId="LiveId" clId="{C32F271A-E464-4B3B-A9AD-37B13C850A42}" dt="2024-10-10T02:37:44.018" v="993" actId="14100"/>
          <ac:picMkLst>
            <pc:docMk/>
            <pc:sldMk cId="446042083" sldId="276"/>
            <ac:picMk id="15" creationId="{FAF0F1B4-362B-3A35-7C33-43B7F4367D05}"/>
          </ac:picMkLst>
        </pc:picChg>
      </pc:sldChg>
      <pc:sldChg chg="del">
        <pc:chgData name="Pablo Garcia" userId="45d086511dae29ac" providerId="LiveId" clId="{C32F271A-E464-4B3B-A9AD-37B13C850A42}" dt="2024-10-09T14:16:55.691" v="0" actId="47"/>
        <pc:sldMkLst>
          <pc:docMk/>
          <pc:sldMk cId="467043677" sldId="276"/>
        </pc:sldMkLst>
      </pc:sldChg>
      <pc:sldChg chg="new del">
        <pc:chgData name="Pablo Garcia" userId="45d086511dae29ac" providerId="LiveId" clId="{C32F271A-E464-4B3B-A9AD-37B13C850A42}" dt="2024-10-10T02:38:33.053" v="996" actId="680"/>
        <pc:sldMkLst>
          <pc:docMk/>
          <pc:sldMk cId="504851374" sldId="277"/>
        </pc:sldMkLst>
      </pc:sldChg>
      <pc:sldChg chg="del">
        <pc:chgData name="Pablo Garcia" userId="45d086511dae29ac" providerId="LiveId" clId="{C32F271A-E464-4B3B-A9AD-37B13C850A42}" dt="2024-10-09T14:16:55.691" v="0" actId="47"/>
        <pc:sldMkLst>
          <pc:docMk/>
          <pc:sldMk cId="868696190" sldId="277"/>
        </pc:sldMkLst>
      </pc:sldChg>
      <pc:sldChg chg="addSp delSp modSp add mod">
        <pc:chgData name="Pablo Garcia" userId="45d086511dae29ac" providerId="LiveId" clId="{C32F271A-E464-4B3B-A9AD-37B13C850A42}" dt="2024-10-10T02:51:43.260" v="1125" actId="2711"/>
        <pc:sldMkLst>
          <pc:docMk/>
          <pc:sldMk cId="1511207136" sldId="277"/>
        </pc:sldMkLst>
        <pc:spChg chg="mod">
          <ac:chgData name="Pablo Garcia" userId="45d086511dae29ac" providerId="LiveId" clId="{C32F271A-E464-4B3B-A9AD-37B13C850A42}" dt="2024-10-10T02:46:40.898" v="1075" actId="14100"/>
          <ac:spMkLst>
            <pc:docMk/>
            <pc:sldMk cId="1511207136" sldId="277"/>
            <ac:spMk id="5" creationId="{5F3BC2BF-E74F-14B0-9BF4-2EF6F35E6F77}"/>
          </ac:spMkLst>
        </pc:spChg>
        <pc:spChg chg="add mod">
          <ac:chgData name="Pablo Garcia" userId="45d086511dae29ac" providerId="LiveId" clId="{C32F271A-E464-4B3B-A9AD-37B13C850A42}" dt="2024-10-10T02:51:43.260" v="1125" actId="2711"/>
          <ac:spMkLst>
            <pc:docMk/>
            <pc:sldMk cId="1511207136" sldId="277"/>
            <ac:spMk id="6" creationId="{7652F6DE-BDE8-3248-92A9-B8E76FA3EB7E}"/>
          </ac:spMkLst>
        </pc:spChg>
        <pc:spChg chg="del">
          <ac:chgData name="Pablo Garcia" userId="45d086511dae29ac" providerId="LiveId" clId="{C32F271A-E464-4B3B-A9AD-37B13C850A42}" dt="2024-10-10T02:39:29.153" v="1015" actId="478"/>
          <ac:spMkLst>
            <pc:docMk/>
            <pc:sldMk cId="1511207136" sldId="277"/>
            <ac:spMk id="8" creationId="{84E3B991-90DE-8E16-066F-496B2C3A40BA}"/>
          </ac:spMkLst>
        </pc:spChg>
        <pc:picChg chg="add mod">
          <ac:chgData name="Pablo Garcia" userId="45d086511dae29ac" providerId="LiveId" clId="{C32F271A-E464-4B3B-A9AD-37B13C850A42}" dt="2024-10-10T02:42:23.762" v="1041" actId="1076"/>
          <ac:picMkLst>
            <pc:docMk/>
            <pc:sldMk cId="1511207136" sldId="277"/>
            <ac:picMk id="4" creationId="{EDA15D6D-02BE-A511-1A66-9CC00FF7B137}"/>
          </ac:picMkLst>
        </pc:picChg>
        <pc:picChg chg="del">
          <ac:chgData name="Pablo Garcia" userId="45d086511dae29ac" providerId="LiveId" clId="{C32F271A-E464-4B3B-A9AD-37B13C850A42}" dt="2024-10-10T02:39:35.972" v="1017" actId="478"/>
          <ac:picMkLst>
            <pc:docMk/>
            <pc:sldMk cId="1511207136" sldId="277"/>
            <ac:picMk id="9" creationId="{97679951-275A-694A-8078-733FBD741C50}"/>
          </ac:picMkLst>
        </pc:picChg>
        <pc:picChg chg="del mod">
          <ac:chgData name="Pablo Garcia" userId="45d086511dae29ac" providerId="LiveId" clId="{C32F271A-E464-4B3B-A9AD-37B13C850A42}" dt="2024-10-10T02:39:40.905" v="1018" actId="478"/>
          <ac:picMkLst>
            <pc:docMk/>
            <pc:sldMk cId="1511207136" sldId="277"/>
            <ac:picMk id="15" creationId="{FAC71C53-1558-2A17-9408-0EF1C9170D11}"/>
          </ac:picMkLst>
        </pc:picChg>
      </pc:sldChg>
      <pc:sldChg chg="delSp modSp add mod">
        <pc:chgData name="Pablo Garcia" userId="45d086511dae29ac" providerId="LiveId" clId="{C32F271A-E464-4B3B-A9AD-37B13C850A42}" dt="2024-10-10T02:40:31.854" v="1027" actId="1076"/>
        <pc:sldMkLst>
          <pc:docMk/>
          <pc:sldMk cId="3735499245" sldId="278"/>
        </pc:sldMkLst>
        <pc:spChg chg="del">
          <ac:chgData name="Pablo Garcia" userId="45d086511dae29ac" providerId="LiveId" clId="{C32F271A-E464-4B3B-A9AD-37B13C850A42}" dt="2024-10-10T02:40:16.203" v="1022" actId="478"/>
          <ac:spMkLst>
            <pc:docMk/>
            <pc:sldMk cId="3735499245" sldId="278"/>
            <ac:spMk id="8" creationId="{FF1D45BC-0D5D-7773-974C-725BCDB1FF98}"/>
          </ac:spMkLst>
        </pc:spChg>
        <pc:picChg chg="mod">
          <ac:chgData name="Pablo Garcia" userId="45d086511dae29ac" providerId="LiveId" clId="{C32F271A-E464-4B3B-A9AD-37B13C850A42}" dt="2024-10-10T02:40:31.854" v="1027" actId="1076"/>
          <ac:picMkLst>
            <pc:docMk/>
            <pc:sldMk cId="3735499245" sldId="278"/>
            <ac:picMk id="9" creationId="{35AAA81E-E16A-5E22-39EF-8EBCE0E440E6}"/>
          </ac:picMkLst>
        </pc:picChg>
        <pc:picChg chg="mod">
          <ac:chgData name="Pablo Garcia" userId="45d086511dae29ac" providerId="LiveId" clId="{C32F271A-E464-4B3B-A9AD-37B13C850A42}" dt="2024-10-10T02:40:27.383" v="1026" actId="1076"/>
          <ac:picMkLst>
            <pc:docMk/>
            <pc:sldMk cId="3735499245" sldId="278"/>
            <ac:picMk id="15" creationId="{2B8EBC39-40A0-A92E-A108-D51C9841E9FA}"/>
          </ac:picMkLst>
        </pc:picChg>
      </pc:sldChg>
      <pc:sldChg chg="addSp delSp modSp add mod">
        <pc:chgData name="Pablo Garcia" userId="45d086511dae29ac" providerId="LiveId" clId="{C32F271A-E464-4B3B-A9AD-37B13C850A42}" dt="2024-10-10T02:46:36.124" v="1074" actId="14100"/>
        <pc:sldMkLst>
          <pc:docMk/>
          <pc:sldMk cId="72678376" sldId="279"/>
        </pc:sldMkLst>
        <pc:spChg chg="mod">
          <ac:chgData name="Pablo Garcia" userId="45d086511dae29ac" providerId="LiveId" clId="{C32F271A-E464-4B3B-A9AD-37B13C850A42}" dt="2024-10-10T02:46:36.124" v="1074" actId="14100"/>
          <ac:spMkLst>
            <pc:docMk/>
            <pc:sldMk cId="72678376" sldId="279"/>
            <ac:spMk id="5" creationId="{78884524-12DD-B86A-9C5D-720B99AC9003}"/>
          </ac:spMkLst>
        </pc:spChg>
        <pc:spChg chg="mod">
          <ac:chgData name="Pablo Garcia" userId="45d086511dae29ac" providerId="LiveId" clId="{C32F271A-E464-4B3B-A9AD-37B13C850A42}" dt="2024-10-10T02:44:10.251" v="1052" actId="14100"/>
          <ac:spMkLst>
            <pc:docMk/>
            <pc:sldMk cId="72678376" sldId="279"/>
            <ac:spMk id="6" creationId="{344EE9C2-E878-5436-3633-2CB4B0128B67}"/>
          </ac:spMkLst>
        </pc:spChg>
        <pc:picChg chg="del">
          <ac:chgData name="Pablo Garcia" userId="45d086511dae29ac" providerId="LiveId" clId="{C32F271A-E464-4B3B-A9AD-37B13C850A42}" dt="2024-10-10T02:43:30.327" v="1044" actId="478"/>
          <ac:picMkLst>
            <pc:docMk/>
            <pc:sldMk cId="72678376" sldId="279"/>
            <ac:picMk id="4" creationId="{40D23729-922D-AD7B-28AC-8F18C2039951}"/>
          </ac:picMkLst>
        </pc:picChg>
        <pc:picChg chg="add mod">
          <ac:chgData name="Pablo Garcia" userId="45d086511dae29ac" providerId="LiveId" clId="{C32F271A-E464-4B3B-A9AD-37B13C850A42}" dt="2024-10-10T02:44:37.211" v="1055" actId="1076"/>
          <ac:picMkLst>
            <pc:docMk/>
            <pc:sldMk cId="72678376" sldId="279"/>
            <ac:picMk id="7" creationId="{100D0F3D-A12D-36E8-2F0B-6E82AF7DE9F2}"/>
          </ac:picMkLst>
        </pc:picChg>
        <pc:picChg chg="add mod">
          <ac:chgData name="Pablo Garcia" userId="45d086511dae29ac" providerId="LiveId" clId="{C32F271A-E464-4B3B-A9AD-37B13C850A42}" dt="2024-10-10T02:45:23.203" v="1065" actId="1076"/>
          <ac:picMkLst>
            <pc:docMk/>
            <pc:sldMk cId="72678376" sldId="279"/>
            <ac:picMk id="9" creationId="{6CFC2A54-F92D-AA01-0047-4E608215FD09}"/>
          </ac:picMkLst>
        </pc:picChg>
      </pc:sldChg>
      <pc:sldChg chg="addSp delSp modSp add mod ord">
        <pc:chgData name="Pablo Garcia" userId="45d086511dae29ac" providerId="LiveId" clId="{C32F271A-E464-4B3B-A9AD-37B13C850A42}" dt="2024-10-10T02:51:34.578" v="1124" actId="2711"/>
        <pc:sldMkLst>
          <pc:docMk/>
          <pc:sldMk cId="3993615872" sldId="280"/>
        </pc:sldMkLst>
        <pc:spChg chg="mod">
          <ac:chgData name="Pablo Garcia" userId="45d086511dae29ac" providerId="LiveId" clId="{C32F271A-E464-4B3B-A9AD-37B13C850A42}" dt="2024-10-10T02:46:30.765" v="1073" actId="14100"/>
          <ac:spMkLst>
            <pc:docMk/>
            <pc:sldMk cId="3993615872" sldId="280"/>
            <ac:spMk id="5" creationId="{7841820A-F105-AFBA-EA21-12234A0192A5}"/>
          </ac:spMkLst>
        </pc:spChg>
        <pc:spChg chg="mod">
          <ac:chgData name="Pablo Garcia" userId="45d086511dae29ac" providerId="LiveId" clId="{C32F271A-E464-4B3B-A9AD-37B13C850A42}" dt="2024-10-10T02:51:34.578" v="1124" actId="2711"/>
          <ac:spMkLst>
            <pc:docMk/>
            <pc:sldMk cId="3993615872" sldId="280"/>
            <ac:spMk id="6" creationId="{138A942A-A3F7-F712-548D-B5865BA03592}"/>
          </ac:spMkLst>
        </pc:spChg>
        <pc:picChg chg="del">
          <ac:chgData name="Pablo Garcia" userId="45d086511dae29ac" providerId="LiveId" clId="{C32F271A-E464-4B3B-A9AD-37B13C850A42}" dt="2024-10-10T02:46:52.044" v="1076" actId="478"/>
          <ac:picMkLst>
            <pc:docMk/>
            <pc:sldMk cId="3993615872" sldId="280"/>
            <ac:picMk id="4" creationId="{21F4FDAB-D5CF-03AC-6D6B-7A0808A04922}"/>
          </ac:picMkLst>
        </pc:picChg>
        <pc:picChg chg="add mod">
          <ac:chgData name="Pablo Garcia" userId="45d086511dae29ac" providerId="LiveId" clId="{C32F271A-E464-4B3B-A9AD-37B13C850A42}" dt="2024-10-10T02:47:18.894" v="1078" actId="1076"/>
          <ac:picMkLst>
            <pc:docMk/>
            <pc:sldMk cId="3993615872" sldId="280"/>
            <ac:picMk id="7" creationId="{D40DD69E-0A62-BD44-5BA9-4B1B2057881F}"/>
          </ac:picMkLst>
        </pc:picChg>
      </pc:sldChg>
      <pc:sldChg chg="addSp delSp modSp add mod ord">
        <pc:chgData name="Pablo Garcia" userId="45d086511dae29ac" providerId="LiveId" clId="{C32F271A-E464-4B3B-A9AD-37B13C850A42}" dt="2024-10-10T02:49:56.680" v="1104" actId="1076"/>
        <pc:sldMkLst>
          <pc:docMk/>
          <pc:sldMk cId="3185440645" sldId="281"/>
        </pc:sldMkLst>
        <pc:spChg chg="add mod">
          <ac:chgData name="Pablo Garcia" userId="45d086511dae29ac" providerId="LiveId" clId="{C32F271A-E464-4B3B-A9AD-37B13C850A42}" dt="2024-10-10T02:48:57.879" v="1088"/>
          <ac:spMkLst>
            <pc:docMk/>
            <pc:sldMk cId="3185440645" sldId="281"/>
            <ac:spMk id="2" creationId="{4F1B5180-04D9-4184-BD4A-4450E8A70728}"/>
          </ac:spMkLst>
        </pc:spChg>
        <pc:spChg chg="del">
          <ac:chgData name="Pablo Garcia" userId="45d086511dae29ac" providerId="LiveId" clId="{C32F271A-E464-4B3B-A9AD-37B13C850A42}" dt="2024-10-10T02:48:49.725" v="1087" actId="478"/>
          <ac:spMkLst>
            <pc:docMk/>
            <pc:sldMk cId="3185440645" sldId="281"/>
            <ac:spMk id="5" creationId="{1534EF84-667B-7AEE-17BD-C731F5D596C7}"/>
          </ac:spMkLst>
        </pc:spChg>
        <pc:spChg chg="mod">
          <ac:chgData name="Pablo Garcia" userId="45d086511dae29ac" providerId="LiveId" clId="{C32F271A-E464-4B3B-A9AD-37B13C850A42}" dt="2024-10-10T02:49:08.650" v="1094" actId="20577"/>
          <ac:spMkLst>
            <pc:docMk/>
            <pc:sldMk cId="3185440645" sldId="281"/>
            <ac:spMk id="6" creationId="{A2FCB309-638D-8BDA-9FD9-ECAD946F52F2}"/>
          </ac:spMkLst>
        </pc:spChg>
        <pc:picChg chg="del">
          <ac:chgData name="Pablo Garcia" userId="45d086511dae29ac" providerId="LiveId" clId="{C32F271A-E464-4B3B-A9AD-37B13C850A42}" dt="2024-10-10T02:49:10.472" v="1095" actId="478"/>
          <ac:picMkLst>
            <pc:docMk/>
            <pc:sldMk cId="3185440645" sldId="281"/>
            <ac:picMk id="7" creationId="{DB07454C-1BD5-9D3D-1287-97AF2D5FCB15}"/>
          </ac:picMkLst>
        </pc:picChg>
        <pc:picChg chg="add mod">
          <ac:chgData name="Pablo Garcia" userId="45d086511dae29ac" providerId="LiveId" clId="{C32F271A-E464-4B3B-A9AD-37B13C850A42}" dt="2024-10-10T02:49:32.910" v="1099" actId="1076"/>
          <ac:picMkLst>
            <pc:docMk/>
            <pc:sldMk cId="3185440645" sldId="281"/>
            <ac:picMk id="8" creationId="{2B8134E8-D705-1782-6771-50A9CA203FF4}"/>
          </ac:picMkLst>
        </pc:picChg>
        <pc:picChg chg="del">
          <ac:chgData name="Pablo Garcia" userId="45d086511dae29ac" providerId="LiveId" clId="{C32F271A-E464-4B3B-A9AD-37B13C850A42}" dt="2024-10-10T02:49:11.204" v="1096" actId="478"/>
          <ac:picMkLst>
            <pc:docMk/>
            <pc:sldMk cId="3185440645" sldId="281"/>
            <ac:picMk id="9" creationId="{2E0092A3-A9CA-047A-166A-CBA25EA295B2}"/>
          </ac:picMkLst>
        </pc:picChg>
        <pc:picChg chg="add mod">
          <ac:chgData name="Pablo Garcia" userId="45d086511dae29ac" providerId="LiveId" clId="{C32F271A-E464-4B3B-A9AD-37B13C850A42}" dt="2024-10-10T02:49:56.680" v="1104" actId="1076"/>
          <ac:picMkLst>
            <pc:docMk/>
            <pc:sldMk cId="3185440645" sldId="281"/>
            <ac:picMk id="12" creationId="{2A026614-8422-030C-AB53-1C297732173B}"/>
          </ac:picMkLst>
        </pc:picChg>
      </pc:sldChg>
      <pc:sldChg chg="addSp delSp modSp add mod ord">
        <pc:chgData name="Pablo Garcia" userId="45d086511dae29ac" providerId="LiveId" clId="{C32F271A-E464-4B3B-A9AD-37B13C850A42}" dt="2024-10-10T02:51:25.608" v="1123" actId="2711"/>
        <pc:sldMkLst>
          <pc:docMk/>
          <pc:sldMk cId="613964180" sldId="282"/>
        </pc:sldMkLst>
        <pc:spChg chg="mod">
          <ac:chgData name="Pablo Garcia" userId="45d086511dae29ac" providerId="LiveId" clId="{C32F271A-E464-4B3B-A9AD-37B13C850A42}" dt="2024-10-10T02:50:34.650" v="1111" actId="20577"/>
          <ac:spMkLst>
            <pc:docMk/>
            <pc:sldMk cId="613964180" sldId="282"/>
            <ac:spMk id="5" creationId="{1EADFC5D-B3B1-D058-94FB-C97B6E217B92}"/>
          </ac:spMkLst>
        </pc:spChg>
        <pc:spChg chg="mod">
          <ac:chgData name="Pablo Garcia" userId="45d086511dae29ac" providerId="LiveId" clId="{C32F271A-E464-4B3B-A9AD-37B13C850A42}" dt="2024-10-10T02:51:25.608" v="1123" actId="2711"/>
          <ac:spMkLst>
            <pc:docMk/>
            <pc:sldMk cId="613964180" sldId="282"/>
            <ac:spMk id="6" creationId="{08D4F7B5-AE17-1A70-5A8B-BC3F9573BAB3}"/>
          </ac:spMkLst>
        </pc:spChg>
        <pc:picChg chg="add mod">
          <ac:chgData name="Pablo Garcia" userId="45d086511dae29ac" providerId="LiveId" clId="{C32F271A-E464-4B3B-A9AD-37B13C850A42}" dt="2024-10-10T02:50:59.059" v="1118" actId="1076"/>
          <ac:picMkLst>
            <pc:docMk/>
            <pc:sldMk cId="613964180" sldId="282"/>
            <ac:picMk id="4" creationId="{DF9C5A5F-3395-00A0-E5C1-0A3C1D9B47CF}"/>
          </ac:picMkLst>
        </pc:picChg>
        <pc:picChg chg="del">
          <ac:chgData name="Pablo Garcia" userId="45d086511dae29ac" providerId="LiveId" clId="{C32F271A-E464-4B3B-A9AD-37B13C850A42}" dt="2024-10-10T02:50:38.640" v="1112" actId="478"/>
          <ac:picMkLst>
            <pc:docMk/>
            <pc:sldMk cId="613964180" sldId="282"/>
            <ac:picMk id="7" creationId="{617BD36D-FA95-9595-5665-70E95F86B8BD}"/>
          </ac:picMkLst>
        </pc:picChg>
      </pc:sldChg>
      <pc:sldChg chg="addSp delSp modSp add mod">
        <pc:chgData name="Pablo Garcia" userId="45d086511dae29ac" providerId="LiveId" clId="{C32F271A-E464-4B3B-A9AD-37B13C850A42}" dt="2024-10-10T02:55:06.840" v="1158" actId="1076"/>
        <pc:sldMkLst>
          <pc:docMk/>
          <pc:sldMk cId="1667188482" sldId="283"/>
        </pc:sldMkLst>
        <pc:spChg chg="mod">
          <ac:chgData name="Pablo Garcia" userId="45d086511dae29ac" providerId="LiveId" clId="{C32F271A-E464-4B3B-A9AD-37B13C850A42}" dt="2024-10-10T02:54:30.947" v="1154" actId="20577"/>
          <ac:spMkLst>
            <pc:docMk/>
            <pc:sldMk cId="1667188482" sldId="283"/>
            <ac:spMk id="5" creationId="{299CBBF9-0C4A-4DA4-E19B-DD9D21367E2D}"/>
          </ac:spMkLst>
        </pc:spChg>
        <pc:spChg chg="del">
          <ac:chgData name="Pablo Garcia" userId="45d086511dae29ac" providerId="LiveId" clId="{C32F271A-E464-4B3B-A9AD-37B13C850A42}" dt="2024-10-10T02:54:19.210" v="1128" actId="478"/>
          <ac:spMkLst>
            <pc:docMk/>
            <pc:sldMk cId="1667188482" sldId="283"/>
            <ac:spMk id="6" creationId="{390A3990-374A-D25A-CC8E-901F6A861ABB}"/>
          </ac:spMkLst>
        </pc:spChg>
        <pc:picChg chg="del">
          <ac:chgData name="Pablo Garcia" userId="45d086511dae29ac" providerId="LiveId" clId="{C32F271A-E464-4B3B-A9AD-37B13C850A42}" dt="2024-10-10T02:54:17.478" v="1127" actId="478"/>
          <ac:picMkLst>
            <pc:docMk/>
            <pc:sldMk cId="1667188482" sldId="283"/>
            <ac:picMk id="4" creationId="{72F00FB4-7404-9D44-BD4D-8AF27CE229E9}"/>
          </ac:picMkLst>
        </pc:picChg>
        <pc:picChg chg="add mod">
          <ac:chgData name="Pablo Garcia" userId="45d086511dae29ac" providerId="LiveId" clId="{C32F271A-E464-4B3B-A9AD-37B13C850A42}" dt="2024-10-10T02:55:06.840" v="1158" actId="1076"/>
          <ac:picMkLst>
            <pc:docMk/>
            <pc:sldMk cId="1667188482" sldId="283"/>
            <ac:picMk id="7" creationId="{0FF0D2F6-79BB-169A-88EE-1D5D86CEE27E}"/>
          </ac:picMkLst>
        </pc:picChg>
      </pc:sldChg>
      <pc:sldChg chg="addSp delSp modSp add mod">
        <pc:chgData name="Pablo Garcia" userId="45d086511dae29ac" providerId="LiveId" clId="{C32F271A-E464-4B3B-A9AD-37B13C850A42}" dt="2024-10-10T02:58:34.497" v="1218" actId="1076"/>
        <pc:sldMkLst>
          <pc:docMk/>
          <pc:sldMk cId="2856169086" sldId="284"/>
        </pc:sldMkLst>
        <pc:spChg chg="add mod">
          <ac:chgData name="Pablo Garcia" userId="45d086511dae29ac" providerId="LiveId" clId="{C32F271A-E464-4B3B-A9AD-37B13C850A42}" dt="2024-10-10T02:58:10.320" v="1213" actId="20577"/>
          <ac:spMkLst>
            <pc:docMk/>
            <pc:sldMk cId="2856169086" sldId="284"/>
            <ac:spMk id="2" creationId="{9B8810C5-C97F-1369-0B74-A6910916F88D}"/>
          </ac:spMkLst>
        </pc:spChg>
        <pc:spChg chg="mod">
          <ac:chgData name="Pablo Garcia" userId="45d086511dae29ac" providerId="LiveId" clId="{C32F271A-E464-4B3B-A9AD-37B13C850A42}" dt="2024-10-10T02:56:40.069" v="1192" actId="14100"/>
          <ac:spMkLst>
            <pc:docMk/>
            <pc:sldMk cId="2856169086" sldId="284"/>
            <ac:spMk id="5" creationId="{5E7A2075-723A-428E-FC03-4B12A19C4001}"/>
          </ac:spMkLst>
        </pc:spChg>
        <pc:picChg chg="add mod">
          <ac:chgData name="Pablo Garcia" userId="45d086511dae29ac" providerId="LiveId" clId="{C32F271A-E464-4B3B-A9AD-37B13C850A42}" dt="2024-10-10T02:58:34.497" v="1218" actId="1076"/>
          <ac:picMkLst>
            <pc:docMk/>
            <pc:sldMk cId="2856169086" sldId="284"/>
            <ac:picMk id="6" creationId="{978BB36E-285D-3DB9-6EBE-F68E1E8ED78E}"/>
          </ac:picMkLst>
        </pc:picChg>
        <pc:picChg chg="del">
          <ac:chgData name="Pablo Garcia" userId="45d086511dae29ac" providerId="LiveId" clId="{C32F271A-E464-4B3B-A9AD-37B13C850A42}" dt="2024-10-10T02:56:41.984" v="1193" actId="478"/>
          <ac:picMkLst>
            <pc:docMk/>
            <pc:sldMk cId="2856169086" sldId="284"/>
            <ac:picMk id="7" creationId="{F9290C18-8ED4-3DD0-BBE9-3F208639548A}"/>
          </ac:picMkLst>
        </pc:picChg>
      </pc:sldChg>
      <pc:sldChg chg="addSp delSp modSp add mod">
        <pc:chgData name="Pablo Garcia" userId="45d086511dae29ac" providerId="LiveId" clId="{C32F271A-E464-4B3B-A9AD-37B13C850A42}" dt="2024-10-10T03:00:27.249" v="1230" actId="1076"/>
        <pc:sldMkLst>
          <pc:docMk/>
          <pc:sldMk cId="432991665" sldId="285"/>
        </pc:sldMkLst>
        <pc:spChg chg="del">
          <ac:chgData name="Pablo Garcia" userId="45d086511dae29ac" providerId="LiveId" clId="{C32F271A-E464-4B3B-A9AD-37B13C850A42}" dt="2024-10-10T02:59:23.669" v="1220" actId="478"/>
          <ac:spMkLst>
            <pc:docMk/>
            <pc:sldMk cId="432991665" sldId="285"/>
            <ac:spMk id="2" creationId="{3612A220-3DCE-356C-7A90-2A3CD03AC059}"/>
          </ac:spMkLst>
        </pc:spChg>
        <pc:picChg chg="del">
          <ac:chgData name="Pablo Garcia" userId="45d086511dae29ac" providerId="LiveId" clId="{C32F271A-E464-4B3B-A9AD-37B13C850A42}" dt="2024-10-10T02:59:24.447" v="1221" actId="478"/>
          <ac:picMkLst>
            <pc:docMk/>
            <pc:sldMk cId="432991665" sldId="285"/>
            <ac:picMk id="6" creationId="{0B0D1E73-ADF1-A726-7BD4-E64B1977BC18}"/>
          </ac:picMkLst>
        </pc:picChg>
        <pc:picChg chg="add mod">
          <ac:chgData name="Pablo Garcia" userId="45d086511dae29ac" providerId="LiveId" clId="{C32F271A-E464-4B3B-A9AD-37B13C850A42}" dt="2024-10-10T03:00:21.929" v="1227" actId="1076"/>
          <ac:picMkLst>
            <pc:docMk/>
            <pc:sldMk cId="432991665" sldId="285"/>
            <ac:picMk id="7" creationId="{B75CD685-03F9-D112-FD7B-1BC15F2895D3}"/>
          </ac:picMkLst>
        </pc:picChg>
        <pc:picChg chg="add mod">
          <ac:chgData name="Pablo Garcia" userId="45d086511dae29ac" providerId="LiveId" clId="{C32F271A-E464-4B3B-A9AD-37B13C850A42}" dt="2024-10-10T03:00:27.249" v="1230" actId="1076"/>
          <ac:picMkLst>
            <pc:docMk/>
            <pc:sldMk cId="432991665" sldId="285"/>
            <ac:picMk id="9" creationId="{E0DA9F3B-36DA-4F19-5648-EFED9F2849C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82988-CB30-FA49-CB3A-12503DE6B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F28E1A-9F89-97E9-7F4F-EC2651870F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DD4F0-271F-620A-B0F8-1779CDFCB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3682-0822-478F-A46A-67782FB83CFB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9C772-010E-B57A-6008-2088AF099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3500D-0E98-EF46-2939-8715D3EF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1D8B2-FD75-46D1-81C5-9C87B44E2F1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5809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4ECE5-927B-808D-974A-38988F6C4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E27177-DFEE-065B-2150-17CD2C329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5333B-DE4B-D62D-B441-FB91C7C20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3682-0822-478F-A46A-67782FB83CFB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2194D-5725-6B0D-DD34-9AE332AE4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9D913-0161-0913-3C1E-C8BDA4D53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1D8B2-FD75-46D1-81C5-9C87B44E2F1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3224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770053-89BC-6854-36BC-9BE30261C3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28ACE-5C1A-B130-04F4-CA81A65F3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20DC7-FED0-E26F-D3DB-0A9DA2B1A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3682-0822-478F-A46A-67782FB83CFB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CD842-D2E7-E173-0FC6-9A37C4102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D0BB7-DF5F-7106-F4F9-AC168E21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1D8B2-FD75-46D1-81C5-9C87B44E2F1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6275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2E786-8110-6E5F-5FDC-FABC25C7D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777E2-288B-8DE8-965B-44AC39F79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0300E-8D4D-C3FE-6D9A-16506FD0C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3682-0822-478F-A46A-67782FB83CFB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F0778-DB58-173C-92E9-BEB28A943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2203B-A127-BC90-F5D2-6977586F3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1D8B2-FD75-46D1-81C5-9C87B44E2F1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6225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C6E8F-67D2-0AFF-0E40-B07DFCC01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0D8E0-6FD9-0588-9E5F-CE424CFE3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9A4C3-0DFB-5E9A-77EE-33D3CC50F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3682-0822-478F-A46A-67782FB83CFB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20F80-9BB4-D5A9-5A7D-BD32A25D9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ED618-41E4-99AC-1CFE-9294645EF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1D8B2-FD75-46D1-81C5-9C87B44E2F1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254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98ABC-0929-DB48-72C4-6049FB355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DAF9F-2ABD-98F5-D70F-331D8ED818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33801-64CC-D424-FC3C-DA63D261F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72EA8-11B6-7BEE-0B89-CD77647CA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3682-0822-478F-A46A-67782FB83CFB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144EA-3E12-18F9-E1D1-259E06230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1A9DF-2E29-BE75-0F3D-60BDB82E6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1D8B2-FD75-46D1-81C5-9C87B44E2F1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755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379BB-48AD-B9A3-712A-A718B1E2E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0B5EF-F19A-2C16-E6E1-4922E0B53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BE445-F1EB-FCC8-B94F-01FE301E9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7AE3B5-D3C3-8258-7ED8-7AB4D03763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876BE2-6407-6623-2C66-03522B46CF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12099C-118E-7191-8CF4-D5832DD91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3682-0822-478F-A46A-67782FB83CFB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980B44-B9A7-D1A1-C0DC-130C365AD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57EA05-17D5-235B-B233-FE93FA449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1D8B2-FD75-46D1-81C5-9C87B44E2F1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9010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415F7-279C-778B-5FA9-862F51550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E4BDFD-150A-41CE-5FDF-7E31AD3A9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3682-0822-478F-A46A-67782FB83CFB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578193-CAD4-2BA7-712B-555BF3E2F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8DE09-6736-FEF3-830E-4018C04ED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1D8B2-FD75-46D1-81C5-9C87B44E2F1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0006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F62AE0-E6AD-B95E-4666-DDC0FE28E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3682-0822-478F-A46A-67782FB83CFB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542356-342E-5ACB-F3B2-10C63195E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F5CF2-A6B7-87B2-B749-C6920C384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1D8B2-FD75-46D1-81C5-9C87B44E2F1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081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AAFC2-38E3-BEFF-23E2-4E07590C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E3137-39C3-2422-BCED-1731743A4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B3B9F-7CBC-676C-8348-D7BD27DEF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5FD73-B2EF-EF68-A5BD-2EBC64F31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3682-0822-478F-A46A-67782FB83CFB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BCC8B-08B2-7254-D316-1678E7FAA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D624E-115E-BB5E-15AA-8987A061A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1D8B2-FD75-46D1-81C5-9C87B44E2F1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7319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50D6B-0AE0-A1FB-5F0F-295EAD3BE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633E87-EE97-4A9D-FD5F-3FF164F82E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89D50-572A-5A7C-9029-F63FC0594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B01EB-298A-3315-EB08-12C1F4749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3682-0822-478F-A46A-67782FB83CFB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46863-3414-433B-D69A-8E109799F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7342E-2148-C5E5-8CAA-71E2FC8A1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1D8B2-FD75-46D1-81C5-9C87B44E2F1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066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CFE7C2-7B79-EF56-1962-CA69E270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555FA-7B39-4113-A965-A0E9185C7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F71EF-0211-9382-8899-DDA5133ED0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6D3682-0822-478F-A46A-67782FB83CFB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DBA50-291F-C63E-FDD0-2217E5672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AF81A-F4B3-E97C-EC83-A73A59420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A1D8B2-FD75-46D1-81C5-9C87B44E2F1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311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C6C49E2-283C-BE25-4480-B11491721C7F}"/>
              </a:ext>
            </a:extLst>
          </p:cNvPr>
          <p:cNvSpPr/>
          <p:nvPr/>
        </p:nvSpPr>
        <p:spPr>
          <a:xfrm>
            <a:off x="875482" y="3429000"/>
            <a:ext cx="6138153" cy="1548420"/>
          </a:xfrm>
          <a:prstGeom prst="roundRect">
            <a:avLst/>
          </a:prstGeom>
          <a:solidFill>
            <a:srgbClr val="89F3FD"/>
          </a:solidFill>
          <a:ln>
            <a:solidFill>
              <a:srgbClr val="0E5B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99468CF-DDFE-DDE1-9C8F-A145EB02CDF6}"/>
              </a:ext>
            </a:extLst>
          </p:cNvPr>
          <p:cNvSpPr/>
          <p:nvPr/>
        </p:nvSpPr>
        <p:spPr>
          <a:xfrm>
            <a:off x="852795" y="1122362"/>
            <a:ext cx="6138153" cy="1548420"/>
          </a:xfrm>
          <a:prstGeom prst="roundRect">
            <a:avLst/>
          </a:prstGeom>
          <a:solidFill>
            <a:srgbClr val="89F3FD"/>
          </a:solidFill>
          <a:ln>
            <a:solidFill>
              <a:srgbClr val="0E5B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54E15-533F-D434-DFF8-688F18515F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2795" y="1122360"/>
            <a:ext cx="6138153" cy="1548420"/>
          </a:xfrm>
          <a:ln>
            <a:solidFill>
              <a:srgbClr val="89F3FD"/>
            </a:solidFill>
          </a:ln>
        </p:spPr>
        <p:txBody>
          <a:bodyPr/>
          <a:lstStyle/>
          <a:p>
            <a:r>
              <a:rPr lang="pt-BR" dirty="0"/>
              <a:t>Aulas Senac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E3D6D-597B-50EB-CC9F-8FCFEE7E6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5482" y="3587786"/>
            <a:ext cx="6138153" cy="1548420"/>
          </a:xfrm>
        </p:spPr>
        <p:txBody>
          <a:bodyPr/>
          <a:lstStyle/>
          <a:p>
            <a:pPr algn="ctr"/>
            <a:r>
              <a:rPr lang="pt-BR" sz="2400" dirty="0"/>
              <a:t>Desenvolvimento Web para Adolescentes</a:t>
            </a:r>
          </a:p>
          <a:p>
            <a:pPr algn="ctr"/>
            <a:r>
              <a:rPr lang="pt-BR" sz="2400" dirty="0"/>
              <a:t>Pablo Garcia</a:t>
            </a:r>
          </a:p>
          <a:p>
            <a:pPr algn="ctr"/>
            <a:r>
              <a:rPr lang="pt-BR" sz="2400" dirty="0" err="1"/>
              <a:t>JavaScript</a:t>
            </a:r>
            <a:endParaRPr lang="pt-BR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7D9A8C-E2D9-FF4E-7C83-ECF8EBFD0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0599" y="1760144"/>
            <a:ext cx="2905275" cy="2821584"/>
          </a:xfrm>
          <a:prstGeom prst="rect">
            <a:avLst/>
          </a:prstGeom>
        </p:spPr>
      </p:pic>
      <p:pic>
        <p:nvPicPr>
          <p:cNvPr id="4" name="Picture 3" descr="A blue and orange logo">
            <a:extLst>
              <a:ext uri="{FF2B5EF4-FFF2-40B4-BE49-F238E27FC236}">
                <a16:creationId xmlns:a16="http://schemas.microsoft.com/office/drawing/2014/main" id="{27032442-4404-BFA3-8D3E-C8EA887E18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668000" y="5735637"/>
            <a:ext cx="1429966" cy="98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694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4B17F1-71AB-A099-AEF8-3B7048E6D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8FAD0CE-3002-1A26-9EC5-FBACDF6BAFD3}"/>
              </a:ext>
            </a:extLst>
          </p:cNvPr>
          <p:cNvSpPr/>
          <p:nvPr/>
        </p:nvSpPr>
        <p:spPr>
          <a:xfrm>
            <a:off x="525286" y="1816209"/>
            <a:ext cx="5570713" cy="3806378"/>
          </a:xfrm>
          <a:prstGeom prst="roundRect">
            <a:avLst>
              <a:gd name="adj" fmla="val 7764"/>
            </a:avLst>
          </a:prstGeom>
          <a:solidFill>
            <a:srgbClr val="89F3FD"/>
          </a:solidFill>
          <a:ln>
            <a:solidFill>
              <a:srgbClr val="0E5B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4A0F16-EC11-FC06-62A7-327208497A01}"/>
              </a:ext>
            </a:extLst>
          </p:cNvPr>
          <p:cNvSpPr/>
          <p:nvPr/>
        </p:nvSpPr>
        <p:spPr>
          <a:xfrm>
            <a:off x="716608" y="495113"/>
            <a:ext cx="2522703" cy="1061314"/>
          </a:xfrm>
          <a:prstGeom prst="roundRect">
            <a:avLst/>
          </a:prstGeom>
          <a:solidFill>
            <a:srgbClr val="89F3FD"/>
          </a:solidFill>
          <a:ln>
            <a:solidFill>
              <a:srgbClr val="0E5B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B2CD92-D4C4-78BB-6962-ABDAE827443F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pt-BR" dirty="0"/>
              <a:t>Variáveis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34329F-8BFE-4E9C-9E31-BEA750575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563" y="1888235"/>
            <a:ext cx="5862552" cy="470711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2400" dirty="0"/>
              <a:t>Exemplos de identificadores inválidos</a:t>
            </a:r>
          </a:p>
          <a:p>
            <a:pPr>
              <a:lnSpc>
                <a:spcPct val="100000"/>
              </a:lnSpc>
            </a:pPr>
            <a:r>
              <a:rPr lang="pt-BR" sz="2400" dirty="0"/>
              <a:t>relógio</a:t>
            </a:r>
          </a:p>
          <a:p>
            <a:pPr>
              <a:lnSpc>
                <a:spcPct val="100000"/>
              </a:lnSpc>
            </a:pPr>
            <a:r>
              <a:rPr lang="pt-BR" sz="2400" dirty="0"/>
              <a:t>9cpf</a:t>
            </a:r>
          </a:p>
          <a:p>
            <a:pPr>
              <a:lnSpc>
                <a:spcPct val="100000"/>
              </a:lnSpc>
            </a:pPr>
            <a:r>
              <a:rPr lang="pt-BR" sz="2400" dirty="0"/>
              <a:t>inteiro</a:t>
            </a:r>
          </a:p>
          <a:p>
            <a:pPr>
              <a:lnSpc>
                <a:spcPct val="100000"/>
              </a:lnSpc>
            </a:pPr>
            <a:r>
              <a:rPr lang="pt-BR" sz="2400" dirty="0"/>
              <a:t>verdadeiro</a:t>
            </a:r>
          </a:p>
          <a:p>
            <a:pPr>
              <a:lnSpc>
                <a:spcPct val="100000"/>
              </a:lnSpc>
            </a:pPr>
            <a:r>
              <a:rPr lang="pt-BR" sz="2400" dirty="0"/>
              <a:t>nome de usuário</a:t>
            </a:r>
          </a:p>
          <a:p>
            <a:pPr>
              <a:lnSpc>
                <a:spcPct val="100000"/>
              </a:lnSpc>
            </a:pPr>
            <a:r>
              <a:rPr lang="pt-BR" sz="2400" dirty="0" err="1"/>
              <a:t>compu&amp;tador</a:t>
            </a:r>
            <a:endParaRPr lang="pt-BR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400BB4-356F-45EC-DC9F-A7871134E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9686" y="235331"/>
            <a:ext cx="1627768" cy="15808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052900-1397-748A-CF39-927B54320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2392" y="2023352"/>
            <a:ext cx="4251612" cy="4220293"/>
          </a:xfrm>
          <a:prstGeom prst="rect">
            <a:avLst/>
          </a:prstGeom>
        </p:spPr>
      </p:pic>
      <p:pic>
        <p:nvPicPr>
          <p:cNvPr id="4" name="Picture 3" descr="A blue and orange logo">
            <a:extLst>
              <a:ext uri="{FF2B5EF4-FFF2-40B4-BE49-F238E27FC236}">
                <a16:creationId xmlns:a16="http://schemas.microsoft.com/office/drawing/2014/main" id="{0E264142-569C-E655-86F1-5CB3D11D8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668000" y="5735637"/>
            <a:ext cx="1429966" cy="98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401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F5F865-D630-494C-A6C6-2317BFCF8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F3D2ECC-730C-3BA7-B7AF-27A36A082822}"/>
              </a:ext>
            </a:extLst>
          </p:cNvPr>
          <p:cNvSpPr/>
          <p:nvPr/>
        </p:nvSpPr>
        <p:spPr>
          <a:xfrm>
            <a:off x="2768664" y="1816209"/>
            <a:ext cx="5791676" cy="4676666"/>
          </a:xfrm>
          <a:prstGeom prst="roundRect">
            <a:avLst>
              <a:gd name="adj" fmla="val 7764"/>
            </a:avLst>
          </a:prstGeom>
          <a:solidFill>
            <a:srgbClr val="89F3FD"/>
          </a:solidFill>
          <a:ln>
            <a:solidFill>
              <a:srgbClr val="0E5B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C5B423A-B7D5-C348-0DE6-868845C3296E}"/>
              </a:ext>
            </a:extLst>
          </p:cNvPr>
          <p:cNvSpPr/>
          <p:nvPr/>
        </p:nvSpPr>
        <p:spPr>
          <a:xfrm>
            <a:off x="716608" y="495113"/>
            <a:ext cx="5768507" cy="1061314"/>
          </a:xfrm>
          <a:prstGeom prst="roundRect">
            <a:avLst/>
          </a:prstGeom>
          <a:solidFill>
            <a:srgbClr val="89F3FD"/>
          </a:solidFill>
          <a:ln>
            <a:solidFill>
              <a:srgbClr val="0E5B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EF6ED1-C41F-E7FF-3BBE-41DCB7E032DD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pt-BR" dirty="0"/>
              <a:t>Operadores Aritméticos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CE310A-D4FA-3532-D3D8-28109E3B5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9686" y="235331"/>
            <a:ext cx="1627768" cy="15808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BF0C06-E034-6DA6-C4BE-CBB11A7296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4756" y="2042337"/>
            <a:ext cx="5236254" cy="4291366"/>
          </a:xfrm>
          <a:prstGeom prst="rect">
            <a:avLst/>
          </a:prstGeom>
        </p:spPr>
      </p:pic>
      <p:pic>
        <p:nvPicPr>
          <p:cNvPr id="3" name="Picture 2" descr="A blue and orange logo">
            <a:extLst>
              <a:ext uri="{FF2B5EF4-FFF2-40B4-BE49-F238E27FC236}">
                <a16:creationId xmlns:a16="http://schemas.microsoft.com/office/drawing/2014/main" id="{A9CF0394-51FE-9326-5987-2EDD6B500D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668000" y="5735637"/>
            <a:ext cx="1429966" cy="98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256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F2019C-97E3-CEB4-A02D-1780E7802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F57FBF4-D0E7-E350-FDC3-A85C393BCFEA}"/>
              </a:ext>
            </a:extLst>
          </p:cNvPr>
          <p:cNvSpPr/>
          <p:nvPr/>
        </p:nvSpPr>
        <p:spPr>
          <a:xfrm>
            <a:off x="2146093" y="1942668"/>
            <a:ext cx="7309191" cy="4321944"/>
          </a:xfrm>
          <a:prstGeom prst="roundRect">
            <a:avLst>
              <a:gd name="adj" fmla="val 7764"/>
            </a:avLst>
          </a:prstGeom>
          <a:solidFill>
            <a:srgbClr val="89F3FD"/>
          </a:solidFill>
          <a:ln>
            <a:solidFill>
              <a:srgbClr val="0E5B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5CF4FE4-AFC3-3DF7-C4DF-A523ACD6C475}"/>
              </a:ext>
            </a:extLst>
          </p:cNvPr>
          <p:cNvSpPr/>
          <p:nvPr/>
        </p:nvSpPr>
        <p:spPr>
          <a:xfrm>
            <a:off x="716608" y="495113"/>
            <a:ext cx="6258124" cy="1061314"/>
          </a:xfrm>
          <a:prstGeom prst="roundRect">
            <a:avLst/>
          </a:prstGeom>
          <a:solidFill>
            <a:srgbClr val="89F3FD"/>
          </a:solidFill>
          <a:ln>
            <a:solidFill>
              <a:srgbClr val="0E5B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38543B-5177-FC60-8E5B-8B8A6341A3D8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pt-BR" dirty="0"/>
              <a:t>Operadores de Atribuição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748873-C00B-34A7-4BE1-56ABF061E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9686" y="235331"/>
            <a:ext cx="1627768" cy="15808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C26142-EB01-663F-2E94-5ABDD3894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3549" y="2138211"/>
            <a:ext cx="6809380" cy="3900938"/>
          </a:xfrm>
          <a:prstGeom prst="rect">
            <a:avLst/>
          </a:prstGeom>
        </p:spPr>
      </p:pic>
      <p:pic>
        <p:nvPicPr>
          <p:cNvPr id="3" name="Picture 2" descr="A blue and orange logo">
            <a:extLst>
              <a:ext uri="{FF2B5EF4-FFF2-40B4-BE49-F238E27FC236}">
                <a16:creationId xmlns:a16="http://schemas.microsoft.com/office/drawing/2014/main" id="{BFBBAF41-899B-352C-CB03-6ACB37048F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668000" y="5735637"/>
            <a:ext cx="1429966" cy="98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522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5C0AF7-EF19-7710-B89C-F3318587B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1F278BA-793A-CB36-1DB9-71C512A38262}"/>
              </a:ext>
            </a:extLst>
          </p:cNvPr>
          <p:cNvSpPr/>
          <p:nvPr/>
        </p:nvSpPr>
        <p:spPr>
          <a:xfrm>
            <a:off x="2146094" y="1942668"/>
            <a:ext cx="6793626" cy="4321944"/>
          </a:xfrm>
          <a:prstGeom prst="roundRect">
            <a:avLst>
              <a:gd name="adj" fmla="val 7764"/>
            </a:avLst>
          </a:prstGeom>
          <a:solidFill>
            <a:srgbClr val="89F3FD"/>
          </a:solidFill>
          <a:ln>
            <a:solidFill>
              <a:srgbClr val="0E5B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197587-1DE5-85B7-A0C8-F611BFC15AB4}"/>
              </a:ext>
            </a:extLst>
          </p:cNvPr>
          <p:cNvSpPr/>
          <p:nvPr/>
        </p:nvSpPr>
        <p:spPr>
          <a:xfrm>
            <a:off x="716608" y="495113"/>
            <a:ext cx="6258124" cy="1061314"/>
          </a:xfrm>
          <a:prstGeom prst="roundRect">
            <a:avLst/>
          </a:prstGeom>
          <a:solidFill>
            <a:srgbClr val="89F3FD"/>
          </a:solidFill>
          <a:ln>
            <a:solidFill>
              <a:srgbClr val="0E5B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E53A7E-B7AE-8994-74D3-64043948143B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pt-BR" dirty="0"/>
              <a:t>Operadores Relacionais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CF4690-4023-5CB8-6940-88590C04D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9686" y="235331"/>
            <a:ext cx="1627768" cy="15808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FC5871-44B5-B7B2-FB3E-7F0191801D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6615" y="2169795"/>
            <a:ext cx="6249272" cy="3867690"/>
          </a:xfrm>
          <a:prstGeom prst="rect">
            <a:avLst/>
          </a:prstGeom>
        </p:spPr>
      </p:pic>
      <p:pic>
        <p:nvPicPr>
          <p:cNvPr id="3" name="Picture 2" descr="A blue and orange logo">
            <a:extLst>
              <a:ext uri="{FF2B5EF4-FFF2-40B4-BE49-F238E27FC236}">
                <a16:creationId xmlns:a16="http://schemas.microsoft.com/office/drawing/2014/main" id="{7DA1CF24-E5DD-6124-F719-39B19F9498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668000" y="5735637"/>
            <a:ext cx="1429966" cy="98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82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E3BED3-F766-2683-2DA9-AD7733053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A8897B0-8D36-30B6-25BA-36671E3D976D}"/>
              </a:ext>
            </a:extLst>
          </p:cNvPr>
          <p:cNvSpPr/>
          <p:nvPr/>
        </p:nvSpPr>
        <p:spPr>
          <a:xfrm>
            <a:off x="716608" y="1816209"/>
            <a:ext cx="5986229" cy="1403647"/>
          </a:xfrm>
          <a:prstGeom prst="roundRect">
            <a:avLst>
              <a:gd name="adj" fmla="val 7764"/>
            </a:avLst>
          </a:prstGeom>
          <a:solidFill>
            <a:srgbClr val="89F3FD"/>
          </a:solidFill>
          <a:ln>
            <a:solidFill>
              <a:srgbClr val="0E5B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sz="2000" b="0" i="0" u="none" strike="noStrike" baseline="0" dirty="0">
                <a:solidFill>
                  <a:schemeClr val="tx1"/>
                </a:solidFill>
              </a:rPr>
              <a:t>Utilizamos as estruturas de condição quando o</a:t>
            </a:r>
          </a:p>
          <a:p>
            <a:pPr algn="l"/>
            <a:r>
              <a:rPr lang="pt-BR" sz="2000" b="0" i="0" u="none" strike="noStrike" baseline="0" dirty="0">
                <a:solidFill>
                  <a:schemeClr val="tx1"/>
                </a:solidFill>
              </a:rPr>
              <a:t>computador precisa tomar decisões e seguir</a:t>
            </a:r>
          </a:p>
          <a:p>
            <a:pPr algn="l"/>
            <a:r>
              <a:rPr lang="pt-BR" sz="2000" b="0" i="0" u="none" strike="noStrike" baseline="0" dirty="0">
                <a:solidFill>
                  <a:schemeClr val="tx1"/>
                </a:solidFill>
              </a:rPr>
              <a:t>determinados fluxos. Por exemplo: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4D3CA4-A49F-C0D3-5584-8613BFC4E907}"/>
              </a:ext>
            </a:extLst>
          </p:cNvPr>
          <p:cNvSpPr/>
          <p:nvPr/>
        </p:nvSpPr>
        <p:spPr>
          <a:xfrm>
            <a:off x="716608" y="495113"/>
            <a:ext cx="3271732" cy="1061314"/>
          </a:xfrm>
          <a:prstGeom prst="roundRect">
            <a:avLst/>
          </a:prstGeom>
          <a:solidFill>
            <a:srgbClr val="89F3FD"/>
          </a:solidFill>
          <a:ln>
            <a:solidFill>
              <a:srgbClr val="0E5B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dirty="0">
                <a:solidFill>
                  <a:schemeClr val="tx1"/>
                </a:solidFill>
              </a:rPr>
              <a:t>Condicionais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C81CDB-9172-54E2-E225-20486D3E3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9686" y="235331"/>
            <a:ext cx="1627768" cy="1580878"/>
          </a:xfrm>
          <a:prstGeom prst="rect">
            <a:avLst/>
          </a:prstGeom>
        </p:spPr>
      </p:pic>
      <p:pic>
        <p:nvPicPr>
          <p:cNvPr id="3" name="Picture 2" descr="A blue and orange logo">
            <a:extLst>
              <a:ext uri="{FF2B5EF4-FFF2-40B4-BE49-F238E27FC236}">
                <a16:creationId xmlns:a16="http://schemas.microsoft.com/office/drawing/2014/main" id="{12E6F9CE-C407-EE78-5571-6B7AD53FD5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668000" y="5735637"/>
            <a:ext cx="1429966" cy="986828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B4CF17-51EC-1B11-A14C-01FF62870DA2}"/>
              </a:ext>
            </a:extLst>
          </p:cNvPr>
          <p:cNvSpPr/>
          <p:nvPr/>
        </p:nvSpPr>
        <p:spPr>
          <a:xfrm>
            <a:off x="716608" y="3429000"/>
            <a:ext cx="5986229" cy="2378413"/>
          </a:xfrm>
          <a:prstGeom prst="roundRect">
            <a:avLst>
              <a:gd name="adj" fmla="val 7764"/>
            </a:avLst>
          </a:prstGeom>
          <a:solidFill>
            <a:srgbClr val="89F3FD"/>
          </a:solidFill>
          <a:ln>
            <a:solidFill>
              <a:srgbClr val="0E5B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Se a luz do semáforo estiver verde, então eu posso continuar dirigindo. Se a luz estiver vermelha, então eu devo parar o carro antes da faixa;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Se estudei bastante, então posso fazer a prova tranquilamente.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Se estiver chovendo, então eu vou sair com 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guarda-chuva;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967ADC4-F491-8532-CA45-98C008E0E8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5213" y="1816209"/>
            <a:ext cx="4110089" cy="430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5393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5956C1-269E-C5B9-C580-0EFF976AE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6941F0B-8503-EE18-C5AD-9A6F9F458553}"/>
              </a:ext>
            </a:extLst>
          </p:cNvPr>
          <p:cNvSpPr/>
          <p:nvPr/>
        </p:nvSpPr>
        <p:spPr>
          <a:xfrm>
            <a:off x="463689" y="2088583"/>
            <a:ext cx="5986229" cy="2639060"/>
          </a:xfrm>
          <a:prstGeom prst="roundRect">
            <a:avLst>
              <a:gd name="adj" fmla="val 7764"/>
            </a:avLst>
          </a:prstGeom>
          <a:solidFill>
            <a:srgbClr val="89F3FD"/>
          </a:solidFill>
          <a:ln>
            <a:solidFill>
              <a:srgbClr val="0E5B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Estruturas condicionais servem para desviar o fluxo normal de um programa.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Os desvios do fluxo normal de um programa existem devido a condições impostas.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0281D80-ACBB-F678-5F1C-301EA8C2002E}"/>
              </a:ext>
            </a:extLst>
          </p:cNvPr>
          <p:cNvSpPr/>
          <p:nvPr/>
        </p:nvSpPr>
        <p:spPr>
          <a:xfrm>
            <a:off x="716607" y="495113"/>
            <a:ext cx="5986229" cy="1061314"/>
          </a:xfrm>
          <a:prstGeom prst="roundRect">
            <a:avLst/>
          </a:prstGeom>
          <a:solidFill>
            <a:srgbClr val="89F3FD"/>
          </a:solidFill>
          <a:ln>
            <a:solidFill>
              <a:srgbClr val="0E5B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dirty="0">
                <a:solidFill>
                  <a:schemeClr val="tx1"/>
                </a:solidFill>
              </a:rPr>
              <a:t>Estruturas Condicionais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BA5DBF-CB41-5B18-792F-3ABF0D30C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9686" y="235331"/>
            <a:ext cx="1627768" cy="1580878"/>
          </a:xfrm>
          <a:prstGeom prst="rect">
            <a:avLst/>
          </a:prstGeom>
        </p:spPr>
      </p:pic>
      <p:pic>
        <p:nvPicPr>
          <p:cNvPr id="3" name="Picture 2" descr="A blue and orange logo">
            <a:extLst>
              <a:ext uri="{FF2B5EF4-FFF2-40B4-BE49-F238E27FC236}">
                <a16:creationId xmlns:a16="http://schemas.microsoft.com/office/drawing/2014/main" id="{36BC8C53-76F0-430A-4207-5A471C4EA0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668000" y="5735637"/>
            <a:ext cx="1429966" cy="9868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099B9C-0CD4-575D-27D2-C3A973006F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9464" y="1943501"/>
            <a:ext cx="4153480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3186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B4658C-8EE0-2186-A236-8DC048FCA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3C29F59-1AB6-FE5E-C22A-BF82A6859DB5}"/>
              </a:ext>
            </a:extLst>
          </p:cNvPr>
          <p:cNvSpPr/>
          <p:nvPr/>
        </p:nvSpPr>
        <p:spPr>
          <a:xfrm>
            <a:off x="2509733" y="2039945"/>
            <a:ext cx="5904690" cy="732438"/>
          </a:xfrm>
          <a:prstGeom prst="roundRect">
            <a:avLst>
              <a:gd name="adj" fmla="val 7764"/>
            </a:avLst>
          </a:prstGeom>
          <a:solidFill>
            <a:srgbClr val="89F3FD"/>
          </a:solidFill>
          <a:ln>
            <a:solidFill>
              <a:srgbClr val="0E5B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rgbClr val="FF0000"/>
                </a:solidFill>
              </a:rPr>
              <a:t>Se</a:t>
            </a:r>
            <a:r>
              <a:rPr lang="pt-BR" sz="3200" dirty="0">
                <a:solidFill>
                  <a:schemeClr val="tx1"/>
                </a:solidFill>
              </a:rPr>
              <a:t> </a:t>
            </a:r>
            <a:r>
              <a:rPr lang="pt-BR" sz="3200" dirty="0">
                <a:solidFill>
                  <a:schemeClr val="accent5">
                    <a:lumMod val="75000"/>
                  </a:schemeClr>
                </a:solidFill>
              </a:rPr>
              <a:t>chover </a:t>
            </a:r>
            <a:r>
              <a:rPr lang="pt-BR" sz="3200" dirty="0">
                <a:solidFill>
                  <a:schemeClr val="accent6">
                    <a:lumMod val="75000"/>
                  </a:schemeClr>
                </a:solidFill>
              </a:rPr>
              <a:t>não vou ao parque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184F11E-73A4-6DDB-37E1-C79AF9633BFA}"/>
              </a:ext>
            </a:extLst>
          </p:cNvPr>
          <p:cNvSpPr/>
          <p:nvPr/>
        </p:nvSpPr>
        <p:spPr>
          <a:xfrm>
            <a:off x="716607" y="495113"/>
            <a:ext cx="7999376" cy="1061314"/>
          </a:xfrm>
          <a:prstGeom prst="roundRect">
            <a:avLst/>
          </a:prstGeom>
          <a:solidFill>
            <a:srgbClr val="89F3FD"/>
          </a:solidFill>
          <a:ln>
            <a:solidFill>
              <a:srgbClr val="0E5B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dirty="0">
                <a:solidFill>
                  <a:schemeClr val="tx1"/>
                </a:solidFill>
              </a:rPr>
              <a:t>Estruturas Condicionais - Exemplo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6B4F89-3565-F810-3FA0-284CEA7A2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9686" y="235331"/>
            <a:ext cx="1627768" cy="1580878"/>
          </a:xfrm>
          <a:prstGeom prst="rect">
            <a:avLst/>
          </a:prstGeom>
        </p:spPr>
      </p:pic>
      <p:pic>
        <p:nvPicPr>
          <p:cNvPr id="3" name="Picture 2" descr="A blue and orange logo">
            <a:extLst>
              <a:ext uri="{FF2B5EF4-FFF2-40B4-BE49-F238E27FC236}">
                <a16:creationId xmlns:a16="http://schemas.microsoft.com/office/drawing/2014/main" id="{91C632CE-9C3A-28A5-18D2-A3189C87FB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668000" y="5735637"/>
            <a:ext cx="1429966" cy="986828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0A9C4C3-4F13-8783-55A6-97F17A6D5E8C}"/>
              </a:ext>
            </a:extLst>
          </p:cNvPr>
          <p:cNvSpPr/>
          <p:nvPr/>
        </p:nvSpPr>
        <p:spPr>
          <a:xfrm>
            <a:off x="963038" y="3599234"/>
            <a:ext cx="2178996" cy="73243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Condicional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E871633-3534-A4F9-2FD6-31AF9F3356A6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2052536" y="2607013"/>
            <a:ext cx="992221" cy="9922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30AC2DC-2CCC-4E5F-1BCF-2DC1DE38B4A1}"/>
              </a:ext>
            </a:extLst>
          </p:cNvPr>
          <p:cNvSpPr/>
          <p:nvPr/>
        </p:nvSpPr>
        <p:spPr>
          <a:xfrm>
            <a:off x="2597285" y="4756825"/>
            <a:ext cx="2178996" cy="73243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Condição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103F1C-6838-2099-C67F-12BDB1FB62CA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3686783" y="2607013"/>
            <a:ext cx="291830" cy="2149812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8683D56-9D60-BEF2-41C0-7B8E601E183B}"/>
              </a:ext>
            </a:extLst>
          </p:cNvPr>
          <p:cNvSpPr/>
          <p:nvPr/>
        </p:nvSpPr>
        <p:spPr>
          <a:xfrm>
            <a:off x="6326223" y="4085617"/>
            <a:ext cx="2178996" cy="132296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Ação a ser realizada, caso a condição seja VERDADEIRA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16186E4-E93E-1569-EBA4-98AB8410F89B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423500" y="2607013"/>
            <a:ext cx="992221" cy="147860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5977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ACC1AB-4A66-38BF-6D86-56CED380E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28303AA-009D-D3DC-8918-226E53EF2F95}"/>
              </a:ext>
            </a:extLst>
          </p:cNvPr>
          <p:cNvSpPr/>
          <p:nvPr/>
        </p:nvSpPr>
        <p:spPr>
          <a:xfrm>
            <a:off x="6770451" y="2193746"/>
            <a:ext cx="5227003" cy="3164353"/>
          </a:xfrm>
          <a:prstGeom prst="roundRect">
            <a:avLst>
              <a:gd name="adj" fmla="val 7764"/>
            </a:avLst>
          </a:prstGeom>
          <a:solidFill>
            <a:srgbClr val="89F3FD"/>
          </a:solidFill>
          <a:ln>
            <a:solidFill>
              <a:srgbClr val="0E5B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No código ao lado a mensagem</a:t>
            </a:r>
          </a:p>
          <a:p>
            <a:pPr algn="ctr"/>
            <a:r>
              <a:rPr lang="pt-BR" sz="2800" b="1" dirty="0">
                <a:solidFill>
                  <a:schemeClr val="tx1"/>
                </a:solidFill>
              </a:rPr>
              <a:t>“não vou ao parque” </a:t>
            </a:r>
            <a:r>
              <a:rPr lang="pt-BR" sz="2800" dirty="0">
                <a:solidFill>
                  <a:schemeClr val="tx1"/>
                </a:solidFill>
              </a:rPr>
              <a:t>apenas</a:t>
            </a:r>
          </a:p>
          <a:p>
            <a:pPr algn="ctr"/>
            <a:r>
              <a:rPr lang="pt-BR" sz="2800" dirty="0">
                <a:solidFill>
                  <a:schemeClr val="tx1"/>
                </a:solidFill>
              </a:rPr>
              <a:t>será exibida caso a condição</a:t>
            </a:r>
          </a:p>
          <a:p>
            <a:pPr algn="ctr"/>
            <a:r>
              <a:rPr lang="pt-BR" sz="2800" dirty="0">
                <a:solidFill>
                  <a:schemeClr val="tx1"/>
                </a:solidFill>
              </a:rPr>
              <a:t>imposta no condicional </a:t>
            </a:r>
            <a:r>
              <a:rPr lang="pt-BR" sz="2800" dirty="0" err="1">
                <a:solidFill>
                  <a:schemeClr val="tx1"/>
                </a:solidFill>
              </a:rPr>
              <a:t>if</a:t>
            </a:r>
            <a:r>
              <a:rPr lang="pt-BR" sz="2800" dirty="0">
                <a:solidFill>
                  <a:schemeClr val="tx1"/>
                </a:solidFill>
              </a:rPr>
              <a:t> seja</a:t>
            </a:r>
          </a:p>
          <a:p>
            <a:pPr algn="ctr"/>
            <a:r>
              <a:rPr lang="pt-BR" sz="2800" dirty="0">
                <a:solidFill>
                  <a:schemeClr val="tx1"/>
                </a:solidFill>
              </a:rPr>
              <a:t>verdadeira. E nesse caso é</a:t>
            </a:r>
          </a:p>
          <a:p>
            <a:pPr algn="ctr"/>
            <a:r>
              <a:rPr lang="pt-BR" sz="2800" dirty="0">
                <a:solidFill>
                  <a:schemeClr val="tx1"/>
                </a:solidFill>
              </a:rPr>
              <a:t>verdadeira.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87702B6-51F0-648A-87FF-533E046D0B47}"/>
              </a:ext>
            </a:extLst>
          </p:cNvPr>
          <p:cNvSpPr/>
          <p:nvPr/>
        </p:nvSpPr>
        <p:spPr>
          <a:xfrm>
            <a:off x="716607" y="495113"/>
            <a:ext cx="7999376" cy="1061314"/>
          </a:xfrm>
          <a:prstGeom prst="roundRect">
            <a:avLst/>
          </a:prstGeom>
          <a:solidFill>
            <a:srgbClr val="89F3FD"/>
          </a:solidFill>
          <a:ln>
            <a:solidFill>
              <a:srgbClr val="0E5B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dirty="0">
                <a:solidFill>
                  <a:schemeClr val="tx1"/>
                </a:solidFill>
              </a:rPr>
              <a:t>Estruturas Condicionais - Exemplo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AF4C55-5A5E-5472-C54B-CBEABB309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9686" y="235331"/>
            <a:ext cx="1627768" cy="1580878"/>
          </a:xfrm>
          <a:prstGeom prst="rect">
            <a:avLst/>
          </a:prstGeom>
        </p:spPr>
      </p:pic>
      <p:pic>
        <p:nvPicPr>
          <p:cNvPr id="3" name="Picture 2" descr="A blue and orange logo">
            <a:extLst>
              <a:ext uri="{FF2B5EF4-FFF2-40B4-BE49-F238E27FC236}">
                <a16:creationId xmlns:a16="http://schemas.microsoft.com/office/drawing/2014/main" id="{9E137F5F-14CD-E3A0-841B-DE4769C995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668000" y="5735637"/>
            <a:ext cx="1429966" cy="9868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C1D991-28B2-BD46-D2E5-789B194BA1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38" y="2516189"/>
            <a:ext cx="6211883" cy="251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1044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0F54A6-1A51-6428-3A07-56AB391CB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AD5E24E-587D-1C61-FDF4-B476D6339BFD}"/>
              </a:ext>
            </a:extLst>
          </p:cNvPr>
          <p:cNvSpPr/>
          <p:nvPr/>
        </p:nvSpPr>
        <p:spPr>
          <a:xfrm>
            <a:off x="7334655" y="2558374"/>
            <a:ext cx="4147233" cy="2284159"/>
          </a:xfrm>
          <a:prstGeom prst="roundRect">
            <a:avLst>
              <a:gd name="adj" fmla="val 7764"/>
            </a:avLst>
          </a:prstGeom>
          <a:solidFill>
            <a:srgbClr val="89F3FD"/>
          </a:solidFill>
          <a:ln>
            <a:solidFill>
              <a:srgbClr val="0E5B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Ainda é possível existir</a:t>
            </a:r>
          </a:p>
          <a:p>
            <a:pPr algn="ctr"/>
            <a:r>
              <a:rPr lang="pt-BR" sz="2400" dirty="0">
                <a:solidFill>
                  <a:schemeClr val="tx1"/>
                </a:solidFill>
              </a:rPr>
              <a:t>vários testes diferentes em</a:t>
            </a:r>
          </a:p>
          <a:p>
            <a:pPr algn="ctr"/>
            <a:r>
              <a:rPr lang="pt-BR" sz="2400" dirty="0">
                <a:solidFill>
                  <a:schemeClr val="tx1"/>
                </a:solidFill>
              </a:rPr>
              <a:t>um mesmo conjunto de</a:t>
            </a:r>
          </a:p>
          <a:p>
            <a:pPr algn="ctr"/>
            <a:r>
              <a:rPr lang="pt-BR" sz="2400" dirty="0">
                <a:solidFill>
                  <a:schemeClr val="tx1"/>
                </a:solidFill>
              </a:rPr>
              <a:t>condicionais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D362D86-A73C-BFBD-1B8D-BCEBFED3E823}"/>
              </a:ext>
            </a:extLst>
          </p:cNvPr>
          <p:cNvSpPr/>
          <p:nvPr/>
        </p:nvSpPr>
        <p:spPr>
          <a:xfrm>
            <a:off x="716607" y="495113"/>
            <a:ext cx="7999376" cy="1061314"/>
          </a:xfrm>
          <a:prstGeom prst="roundRect">
            <a:avLst/>
          </a:prstGeom>
          <a:solidFill>
            <a:srgbClr val="89F3FD"/>
          </a:solidFill>
          <a:ln>
            <a:solidFill>
              <a:srgbClr val="0E5B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dirty="0">
                <a:solidFill>
                  <a:schemeClr val="tx1"/>
                </a:solidFill>
              </a:rPr>
              <a:t>Estruturas Condicionais - Exemplo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21D800-DBBD-17E6-386D-BFE8C9DC6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9686" y="235331"/>
            <a:ext cx="1627768" cy="1580878"/>
          </a:xfrm>
          <a:prstGeom prst="rect">
            <a:avLst/>
          </a:prstGeom>
        </p:spPr>
      </p:pic>
      <p:pic>
        <p:nvPicPr>
          <p:cNvPr id="3" name="Picture 2" descr="A blue and orange logo">
            <a:extLst>
              <a:ext uri="{FF2B5EF4-FFF2-40B4-BE49-F238E27FC236}">
                <a16:creationId xmlns:a16="http://schemas.microsoft.com/office/drawing/2014/main" id="{03BB5CCB-EB63-B657-96CB-CED9563BE8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668000" y="5735637"/>
            <a:ext cx="1429966" cy="9868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874E3E-90F9-B191-CC6B-23D7E4B3FD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645" y="1855826"/>
            <a:ext cx="6960085" cy="450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8536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42A216-D336-A980-9EEE-271774492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66FE219-C6AA-A518-66A4-4319BC95FE0C}"/>
              </a:ext>
            </a:extLst>
          </p:cNvPr>
          <p:cNvSpPr/>
          <p:nvPr/>
        </p:nvSpPr>
        <p:spPr>
          <a:xfrm>
            <a:off x="716607" y="2062263"/>
            <a:ext cx="5693921" cy="3745149"/>
          </a:xfrm>
          <a:prstGeom prst="roundRect">
            <a:avLst>
              <a:gd name="adj" fmla="val 7764"/>
            </a:avLst>
          </a:prstGeom>
          <a:solidFill>
            <a:srgbClr val="89F3FD"/>
          </a:solidFill>
          <a:ln>
            <a:solidFill>
              <a:srgbClr val="0E5B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b="0" i="0" u="none" strike="noStrike" baseline="0" dirty="0">
                <a:solidFill>
                  <a:schemeClr val="tx1"/>
                </a:solidFill>
              </a:rPr>
              <a:t>Operadores que atuam entre expressões lógicas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b="0" i="0" u="none" strike="noStrike" baseline="0" dirty="0">
                <a:solidFill>
                  <a:schemeClr val="tx1"/>
                </a:solidFill>
              </a:rPr>
              <a:t>Realizam </a:t>
            </a:r>
            <a:r>
              <a:rPr lang="pt-BR" sz="2400" b="1" i="0" u="none" strike="noStrike" baseline="0" dirty="0">
                <a:solidFill>
                  <a:schemeClr val="tx1"/>
                </a:solidFill>
              </a:rPr>
              <a:t>conjunção</a:t>
            </a:r>
            <a:r>
              <a:rPr lang="pt-BR" sz="2400" b="0" i="0" u="none" strike="noStrike" baseline="0" dirty="0">
                <a:solidFill>
                  <a:schemeClr val="tx1"/>
                </a:solidFill>
              </a:rPr>
              <a:t>, </a:t>
            </a:r>
            <a:r>
              <a:rPr lang="pt-BR" sz="2400" b="1" i="0" u="none" strike="noStrike" baseline="0" dirty="0">
                <a:solidFill>
                  <a:schemeClr val="tx1"/>
                </a:solidFill>
              </a:rPr>
              <a:t>disjunção </a:t>
            </a:r>
            <a:r>
              <a:rPr lang="pt-BR" sz="2400" b="0" i="0" u="none" strike="noStrike" baseline="0" dirty="0">
                <a:solidFill>
                  <a:schemeClr val="tx1"/>
                </a:solidFill>
              </a:rPr>
              <a:t>ou </a:t>
            </a:r>
            <a:r>
              <a:rPr lang="pt-BR" sz="2400" b="1" i="0" u="none" strike="noStrike" baseline="0" dirty="0">
                <a:solidFill>
                  <a:schemeClr val="tx1"/>
                </a:solidFill>
              </a:rPr>
              <a:t>negação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b="0" i="0" u="none" strike="noStrike" baseline="0" dirty="0">
                <a:solidFill>
                  <a:schemeClr val="tx1"/>
                </a:solidFill>
              </a:rPr>
              <a:t>Nos ajudam a analisar mais de uma expressão por vez em um condicional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b="0" i="0" u="none" strike="noStrike" baseline="0" dirty="0">
                <a:solidFill>
                  <a:schemeClr val="tx1"/>
                </a:solidFill>
              </a:rPr>
              <a:t>Existem basicamente 3 operadores lógicos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3B16416-6E3E-1CD0-5704-47D24E0B0174}"/>
              </a:ext>
            </a:extLst>
          </p:cNvPr>
          <p:cNvSpPr/>
          <p:nvPr/>
        </p:nvSpPr>
        <p:spPr>
          <a:xfrm>
            <a:off x="716608" y="495113"/>
            <a:ext cx="5768507" cy="1061314"/>
          </a:xfrm>
          <a:prstGeom prst="roundRect">
            <a:avLst/>
          </a:prstGeom>
          <a:solidFill>
            <a:srgbClr val="89F3FD"/>
          </a:solidFill>
          <a:ln>
            <a:solidFill>
              <a:srgbClr val="0E5B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>
                <a:solidFill>
                  <a:schemeClr val="tx1"/>
                </a:solidFill>
              </a:rPr>
              <a:t>Operadores Lógicos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711754-625B-9B35-EDB4-C35A348E2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9686" y="235331"/>
            <a:ext cx="1627768" cy="1580878"/>
          </a:xfrm>
          <a:prstGeom prst="rect">
            <a:avLst/>
          </a:prstGeom>
        </p:spPr>
      </p:pic>
      <p:pic>
        <p:nvPicPr>
          <p:cNvPr id="3" name="Picture 2" descr="A blue and orange logo">
            <a:extLst>
              <a:ext uri="{FF2B5EF4-FFF2-40B4-BE49-F238E27FC236}">
                <a16:creationId xmlns:a16="http://schemas.microsoft.com/office/drawing/2014/main" id="{077C3BDD-B4AE-0E80-6DB3-6CE48ADAA2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668000" y="5735637"/>
            <a:ext cx="1429966" cy="9868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366EFC-00CA-3E79-4666-EDB031FA07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4153" y="3957425"/>
            <a:ext cx="1495380" cy="18268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AF0F1B4-362B-3A35-7C33-43B7F4367D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3591" y="2224761"/>
            <a:ext cx="4798912" cy="158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0420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0A8023-1703-C037-C3D8-D2563B0FC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FECEDB8-C1BC-E578-0832-B95FA9E1CA57}"/>
              </a:ext>
            </a:extLst>
          </p:cNvPr>
          <p:cNvSpPr/>
          <p:nvPr/>
        </p:nvSpPr>
        <p:spPr>
          <a:xfrm>
            <a:off x="525287" y="2222769"/>
            <a:ext cx="5181600" cy="3059349"/>
          </a:xfrm>
          <a:prstGeom prst="roundRect">
            <a:avLst>
              <a:gd name="adj" fmla="val 7764"/>
            </a:avLst>
          </a:prstGeom>
          <a:solidFill>
            <a:srgbClr val="89F3FD"/>
          </a:solidFill>
          <a:ln>
            <a:solidFill>
              <a:srgbClr val="0E5B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0929135-7E83-58A3-2C21-47FDBD8D03FA}"/>
              </a:ext>
            </a:extLst>
          </p:cNvPr>
          <p:cNvSpPr/>
          <p:nvPr/>
        </p:nvSpPr>
        <p:spPr>
          <a:xfrm>
            <a:off x="716608" y="495113"/>
            <a:ext cx="3028541" cy="1061314"/>
          </a:xfrm>
          <a:prstGeom prst="roundRect">
            <a:avLst/>
          </a:prstGeom>
          <a:solidFill>
            <a:srgbClr val="89F3FD"/>
          </a:solidFill>
          <a:ln>
            <a:solidFill>
              <a:srgbClr val="0E5B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704B8C-34ED-965C-C641-781AE0A7E783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360DF-0C0D-5A9F-8562-E14E0DEC6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563" y="2406059"/>
            <a:ext cx="5181600" cy="258423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pt-BR" sz="2400" dirty="0"/>
              <a:t>Nasceu para ser utilizada no lado do cliente (navegador), para dar “vida” às páginas, até então estáticas.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dirty="0"/>
              <a:t>Evoluiu ao longo dos anos e hoje é utilizada tanto no lado do cliente (front), quanto do servidor (</a:t>
            </a:r>
            <a:r>
              <a:rPr lang="pt-BR" sz="2400" dirty="0" err="1"/>
              <a:t>back</a:t>
            </a:r>
            <a:r>
              <a:rPr lang="pt-BR" sz="2400" dirty="0"/>
              <a:t>).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D8981C-D8E0-AD61-3D68-F7EFDDC0F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9686" y="235331"/>
            <a:ext cx="1627768" cy="15808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60DAC4-C3DA-6CB0-FE95-9FAC05BCB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1647" y="2406059"/>
            <a:ext cx="4410690" cy="3878366"/>
          </a:xfrm>
          <a:prstGeom prst="rect">
            <a:avLst/>
          </a:prstGeom>
        </p:spPr>
      </p:pic>
      <p:pic>
        <p:nvPicPr>
          <p:cNvPr id="4" name="Picture 3" descr="A blue and orange logo">
            <a:extLst>
              <a:ext uri="{FF2B5EF4-FFF2-40B4-BE49-F238E27FC236}">
                <a16:creationId xmlns:a16="http://schemas.microsoft.com/office/drawing/2014/main" id="{3F71FB23-70FF-6B7C-2AD8-C4C27F2A9B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668000" y="5735637"/>
            <a:ext cx="1429966" cy="98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82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2CE6D4-A254-39EB-0B30-D76153731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517F2B3-B5C8-F977-FC01-B712BBAE5006}"/>
              </a:ext>
            </a:extLst>
          </p:cNvPr>
          <p:cNvSpPr/>
          <p:nvPr/>
        </p:nvSpPr>
        <p:spPr>
          <a:xfrm>
            <a:off x="716608" y="495113"/>
            <a:ext cx="5768507" cy="1061314"/>
          </a:xfrm>
          <a:prstGeom prst="roundRect">
            <a:avLst/>
          </a:prstGeom>
          <a:solidFill>
            <a:srgbClr val="89F3FD"/>
          </a:solidFill>
          <a:ln>
            <a:solidFill>
              <a:srgbClr val="0E5B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>
                <a:solidFill>
                  <a:schemeClr val="tx1"/>
                </a:solidFill>
              </a:rPr>
              <a:t>Operadores Lógicos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F5727F-22EA-BCB7-67A0-4DA77D660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9686" y="235331"/>
            <a:ext cx="1627768" cy="1580878"/>
          </a:xfrm>
          <a:prstGeom prst="rect">
            <a:avLst/>
          </a:prstGeom>
        </p:spPr>
      </p:pic>
      <p:pic>
        <p:nvPicPr>
          <p:cNvPr id="3" name="Picture 2" descr="A blue and orange logo">
            <a:extLst>
              <a:ext uri="{FF2B5EF4-FFF2-40B4-BE49-F238E27FC236}">
                <a16:creationId xmlns:a16="http://schemas.microsoft.com/office/drawing/2014/main" id="{2C61BF5B-B6BF-E723-DD4B-9960B1127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668000" y="5735637"/>
            <a:ext cx="1429966" cy="9868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AAA81E-E16A-5E22-39EF-8EBCE0E440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9741" y="3008844"/>
            <a:ext cx="1495380" cy="18268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B8EBC39-40A0-A92E-A108-D51C9841E9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608" y="2376547"/>
            <a:ext cx="8820152" cy="290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4992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D83254-887D-726D-05CA-83AD828CD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F3BC2BF-E74F-14B0-9BF4-2EF6F35E6F77}"/>
              </a:ext>
            </a:extLst>
          </p:cNvPr>
          <p:cNvSpPr/>
          <p:nvPr/>
        </p:nvSpPr>
        <p:spPr>
          <a:xfrm>
            <a:off x="716608" y="495113"/>
            <a:ext cx="7211435" cy="1061314"/>
          </a:xfrm>
          <a:prstGeom prst="roundRect">
            <a:avLst/>
          </a:prstGeom>
          <a:solidFill>
            <a:srgbClr val="89F3FD"/>
          </a:solidFill>
          <a:ln>
            <a:solidFill>
              <a:srgbClr val="0E5B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>
                <a:solidFill>
                  <a:schemeClr val="tx1"/>
                </a:solidFill>
              </a:rPr>
              <a:t>Operadores Lógicos – </a:t>
            </a:r>
            <a:r>
              <a:rPr lang="pt-BR" sz="4800" dirty="0">
                <a:solidFill>
                  <a:schemeClr val="tx1"/>
                </a:solidFill>
              </a:rPr>
              <a:t>AND </a:t>
            </a:r>
            <a:r>
              <a:rPr lang="pt-BR" sz="4800" b="1" dirty="0">
                <a:solidFill>
                  <a:srgbClr val="FF0000"/>
                </a:solidFill>
              </a:rPr>
              <a:t>&amp;&amp;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410724-13BE-0BDB-88BE-E8EBCA932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9686" y="235331"/>
            <a:ext cx="1627768" cy="1580878"/>
          </a:xfrm>
          <a:prstGeom prst="rect">
            <a:avLst/>
          </a:prstGeom>
        </p:spPr>
      </p:pic>
      <p:pic>
        <p:nvPicPr>
          <p:cNvPr id="3" name="Picture 2" descr="A blue and orange logo">
            <a:extLst>
              <a:ext uri="{FF2B5EF4-FFF2-40B4-BE49-F238E27FC236}">
                <a16:creationId xmlns:a16="http://schemas.microsoft.com/office/drawing/2014/main" id="{A52B7836-3DEB-26EC-DA04-C3DC8940FF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668000" y="5735637"/>
            <a:ext cx="1429966" cy="9868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DA15D6D-02BE-A511-1A66-9CC00FF7B1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451" y="2066045"/>
            <a:ext cx="5611008" cy="4163006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652F6DE-BDE8-3248-92A9-B8E76FA3EB7E}"/>
              </a:ext>
            </a:extLst>
          </p:cNvPr>
          <p:cNvSpPr/>
          <p:nvPr/>
        </p:nvSpPr>
        <p:spPr>
          <a:xfrm>
            <a:off x="7344383" y="3249037"/>
            <a:ext cx="4513634" cy="1366737"/>
          </a:xfrm>
          <a:prstGeom prst="roundRect">
            <a:avLst>
              <a:gd name="adj" fmla="val 7764"/>
            </a:avLst>
          </a:prstGeom>
          <a:solidFill>
            <a:srgbClr val="89F3FD"/>
          </a:solidFill>
          <a:ln>
            <a:solidFill>
              <a:srgbClr val="0E5B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0" i="0" u="none" strike="noStrike" baseline="0" dirty="0">
                <a:solidFill>
                  <a:schemeClr val="tx1"/>
                </a:solidFill>
              </a:rPr>
              <a:t>Esse operador é utilizado para avaliar se</a:t>
            </a:r>
          </a:p>
          <a:p>
            <a:pPr algn="ctr"/>
            <a:r>
              <a:rPr lang="pt-BR" sz="1800" b="0" i="0" u="none" strike="noStrike" baseline="0" dirty="0">
                <a:solidFill>
                  <a:schemeClr val="tx1"/>
                </a:solidFill>
              </a:rPr>
              <a:t>duas condições são verdadeiras.</a:t>
            </a:r>
          </a:p>
          <a:p>
            <a:pPr algn="ctr"/>
            <a:r>
              <a:rPr lang="pt-BR" sz="1800" b="0" i="0" u="none" strike="noStrike" baseline="0" dirty="0">
                <a:solidFill>
                  <a:schemeClr val="tx1"/>
                </a:solidFill>
              </a:rPr>
              <a:t>F = False, T = </a:t>
            </a:r>
            <a:r>
              <a:rPr lang="pt-BR" sz="1800" b="0" i="0" u="none" strike="noStrike" baseline="0" dirty="0" err="1">
                <a:solidFill>
                  <a:schemeClr val="tx1"/>
                </a:solidFill>
              </a:rPr>
              <a:t>True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2071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43DE80-C75B-18DC-6CE6-8C8C21D72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884524-12DD-B86A-9C5D-720B99AC9003}"/>
              </a:ext>
            </a:extLst>
          </p:cNvPr>
          <p:cNvSpPr/>
          <p:nvPr/>
        </p:nvSpPr>
        <p:spPr>
          <a:xfrm>
            <a:off x="716608" y="495113"/>
            <a:ext cx="6977971" cy="1061314"/>
          </a:xfrm>
          <a:prstGeom prst="roundRect">
            <a:avLst/>
          </a:prstGeom>
          <a:solidFill>
            <a:srgbClr val="89F3FD"/>
          </a:solidFill>
          <a:ln>
            <a:solidFill>
              <a:srgbClr val="0E5B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>
                <a:solidFill>
                  <a:schemeClr val="tx1"/>
                </a:solidFill>
              </a:rPr>
              <a:t>Operadores Lógicos – </a:t>
            </a:r>
            <a:r>
              <a:rPr lang="pt-BR" sz="4800" dirty="0">
                <a:solidFill>
                  <a:schemeClr val="tx1"/>
                </a:solidFill>
              </a:rPr>
              <a:t>AND </a:t>
            </a:r>
            <a:r>
              <a:rPr lang="pt-BR" sz="4800" b="1" dirty="0">
                <a:solidFill>
                  <a:srgbClr val="FF0000"/>
                </a:solidFill>
              </a:rPr>
              <a:t>&amp;&amp;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24B98E-C764-FE85-A94B-534B0ADD5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9686" y="235331"/>
            <a:ext cx="1627768" cy="1580878"/>
          </a:xfrm>
          <a:prstGeom prst="rect">
            <a:avLst/>
          </a:prstGeom>
        </p:spPr>
      </p:pic>
      <p:pic>
        <p:nvPicPr>
          <p:cNvPr id="3" name="Picture 2" descr="A blue and orange logo">
            <a:extLst>
              <a:ext uri="{FF2B5EF4-FFF2-40B4-BE49-F238E27FC236}">
                <a16:creationId xmlns:a16="http://schemas.microsoft.com/office/drawing/2014/main" id="{5EB2B11D-3783-B067-D7C8-CC82CEE94F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668000" y="5735637"/>
            <a:ext cx="1429966" cy="98682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4EE9C2-E878-5436-3633-2CB4B0128B67}"/>
              </a:ext>
            </a:extLst>
          </p:cNvPr>
          <p:cNvSpPr/>
          <p:nvPr/>
        </p:nvSpPr>
        <p:spPr>
          <a:xfrm>
            <a:off x="943583" y="1816209"/>
            <a:ext cx="5379396" cy="810259"/>
          </a:xfrm>
          <a:prstGeom prst="roundRect">
            <a:avLst>
              <a:gd name="adj" fmla="val 7764"/>
            </a:avLst>
          </a:prstGeom>
          <a:solidFill>
            <a:srgbClr val="89F3FD"/>
          </a:solidFill>
          <a:ln>
            <a:solidFill>
              <a:srgbClr val="0E5B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0" i="0" u="none" strike="noStrike" baseline="0" dirty="0">
                <a:solidFill>
                  <a:schemeClr val="tx1"/>
                </a:solidFill>
                <a:latin typeface="ArialMT"/>
              </a:rPr>
              <a:t>Verificar se o valor armazenado em uma certa variável X está entre o intervalo [10,25]</a:t>
            </a:r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0D0F3D-A12D-36E8-2F0B-6E82AF7DE9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332" y="2886250"/>
            <a:ext cx="5856668" cy="22341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FC2A54-F92D-AA01-0047-4E608215FD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2979" y="3225521"/>
            <a:ext cx="5708242" cy="122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783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DBCE60-20BC-9599-DD26-01BCC7BCA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41820A-F105-AFBA-EA21-12234A0192A5}"/>
              </a:ext>
            </a:extLst>
          </p:cNvPr>
          <p:cNvSpPr/>
          <p:nvPr/>
        </p:nvSpPr>
        <p:spPr>
          <a:xfrm>
            <a:off x="716608" y="495113"/>
            <a:ext cx="6394311" cy="1061314"/>
          </a:xfrm>
          <a:prstGeom prst="roundRect">
            <a:avLst/>
          </a:prstGeom>
          <a:solidFill>
            <a:srgbClr val="89F3FD"/>
          </a:solidFill>
          <a:ln>
            <a:solidFill>
              <a:srgbClr val="0E5B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>
                <a:solidFill>
                  <a:schemeClr val="tx1"/>
                </a:solidFill>
              </a:rPr>
              <a:t>Operadores Lógicos – </a:t>
            </a:r>
            <a:r>
              <a:rPr lang="pt-BR" sz="4800" dirty="0">
                <a:solidFill>
                  <a:schemeClr val="tx1"/>
                </a:solidFill>
              </a:rPr>
              <a:t>OR </a:t>
            </a:r>
            <a:r>
              <a:rPr lang="pt-BR" sz="4800" b="1" dirty="0">
                <a:solidFill>
                  <a:srgbClr val="FF0000"/>
                </a:solidFill>
              </a:rPr>
              <a:t>||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FF4AB5-DC84-976F-6773-D4A0EE19A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9686" y="235331"/>
            <a:ext cx="1627768" cy="1580878"/>
          </a:xfrm>
          <a:prstGeom prst="rect">
            <a:avLst/>
          </a:prstGeom>
        </p:spPr>
      </p:pic>
      <p:pic>
        <p:nvPicPr>
          <p:cNvPr id="3" name="Picture 2" descr="A blue and orange logo">
            <a:extLst>
              <a:ext uri="{FF2B5EF4-FFF2-40B4-BE49-F238E27FC236}">
                <a16:creationId xmlns:a16="http://schemas.microsoft.com/office/drawing/2014/main" id="{D88054F1-D350-34EC-3A3C-DDEBF7695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668000" y="5735637"/>
            <a:ext cx="1429966" cy="98682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38A942A-A3F7-F712-548D-B5865BA03592}"/>
              </a:ext>
            </a:extLst>
          </p:cNvPr>
          <p:cNvSpPr/>
          <p:nvPr/>
        </p:nvSpPr>
        <p:spPr>
          <a:xfrm>
            <a:off x="7344383" y="3249037"/>
            <a:ext cx="4513634" cy="1366737"/>
          </a:xfrm>
          <a:prstGeom prst="roundRect">
            <a:avLst>
              <a:gd name="adj" fmla="val 7764"/>
            </a:avLst>
          </a:prstGeom>
          <a:solidFill>
            <a:srgbClr val="89F3FD"/>
          </a:solidFill>
          <a:ln>
            <a:solidFill>
              <a:srgbClr val="0E5B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0" i="0" u="none" strike="noStrike" baseline="0" dirty="0">
                <a:solidFill>
                  <a:schemeClr val="tx1"/>
                </a:solidFill>
              </a:rPr>
              <a:t>Esse operador é utilizado para avaliar se ao menos uma expressão é verdadeira.</a:t>
            </a:r>
          </a:p>
          <a:p>
            <a:pPr algn="ctr"/>
            <a:r>
              <a:rPr lang="pt-BR" sz="1800" b="0" i="0" u="none" strike="noStrike" baseline="0" dirty="0">
                <a:solidFill>
                  <a:schemeClr val="tx1"/>
                </a:solidFill>
              </a:rPr>
              <a:t>F = False, T = </a:t>
            </a:r>
            <a:r>
              <a:rPr lang="pt-BR" sz="1800" b="0" i="0" u="none" strike="noStrike" baseline="0" dirty="0" err="1">
                <a:solidFill>
                  <a:schemeClr val="tx1"/>
                </a:solidFill>
              </a:rPr>
              <a:t>True</a:t>
            </a:r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0DD69E-0A62-BD44-5BA9-4B1B205788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0174" y="2094624"/>
            <a:ext cx="5382376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6158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D64109-E0E6-F8AA-2486-D738ACFC6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0B4A710-7030-E804-44BD-8884755EB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9686" y="235331"/>
            <a:ext cx="1627768" cy="1580878"/>
          </a:xfrm>
          <a:prstGeom prst="rect">
            <a:avLst/>
          </a:prstGeom>
        </p:spPr>
      </p:pic>
      <p:pic>
        <p:nvPicPr>
          <p:cNvPr id="3" name="Picture 2" descr="A blue and orange logo">
            <a:extLst>
              <a:ext uri="{FF2B5EF4-FFF2-40B4-BE49-F238E27FC236}">
                <a16:creationId xmlns:a16="http://schemas.microsoft.com/office/drawing/2014/main" id="{350285C8-9D33-FEB9-4189-9304E045C7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668000" y="5735637"/>
            <a:ext cx="1429966" cy="98682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2FCB309-638D-8BDA-9FD9-ECAD946F52F2}"/>
              </a:ext>
            </a:extLst>
          </p:cNvPr>
          <p:cNvSpPr/>
          <p:nvPr/>
        </p:nvSpPr>
        <p:spPr>
          <a:xfrm>
            <a:off x="943583" y="1816209"/>
            <a:ext cx="5379396" cy="810259"/>
          </a:xfrm>
          <a:prstGeom prst="roundRect">
            <a:avLst>
              <a:gd name="adj" fmla="val 7764"/>
            </a:avLst>
          </a:prstGeom>
          <a:solidFill>
            <a:srgbClr val="89F3FD"/>
          </a:solidFill>
          <a:ln>
            <a:solidFill>
              <a:srgbClr val="0E5B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0" i="0" u="none" strike="noStrike" baseline="0" dirty="0">
                <a:solidFill>
                  <a:schemeClr val="tx1"/>
                </a:solidFill>
                <a:latin typeface="ArialMT"/>
              </a:rPr>
              <a:t>Verificar se o valor armazenado em uma certa variável X fora do intervalo [10,25]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F1B5180-04D9-4184-BD4A-4450E8A70728}"/>
              </a:ext>
            </a:extLst>
          </p:cNvPr>
          <p:cNvSpPr/>
          <p:nvPr/>
        </p:nvSpPr>
        <p:spPr>
          <a:xfrm>
            <a:off x="716608" y="495113"/>
            <a:ext cx="6394311" cy="1061314"/>
          </a:xfrm>
          <a:prstGeom prst="roundRect">
            <a:avLst/>
          </a:prstGeom>
          <a:solidFill>
            <a:srgbClr val="89F3FD"/>
          </a:solidFill>
          <a:ln>
            <a:solidFill>
              <a:srgbClr val="0E5B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>
                <a:solidFill>
                  <a:schemeClr val="tx1"/>
                </a:solidFill>
              </a:rPr>
              <a:t>Operadores Lógicos – </a:t>
            </a:r>
            <a:r>
              <a:rPr lang="pt-BR" sz="4800" dirty="0">
                <a:solidFill>
                  <a:schemeClr val="tx1"/>
                </a:solidFill>
              </a:rPr>
              <a:t>OR </a:t>
            </a:r>
            <a:r>
              <a:rPr lang="pt-BR" sz="4800" b="1" dirty="0">
                <a:solidFill>
                  <a:srgbClr val="FF0000"/>
                </a:solidFill>
              </a:rPr>
              <a:t>||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8134E8-D705-1782-6771-50A9CA203F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195" y="3101901"/>
            <a:ext cx="5528810" cy="22592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026614-8422-030C-AB53-1C29773217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4488" y="3100279"/>
            <a:ext cx="5932966" cy="225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4406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55365A-C2E6-0F0D-4E48-74F3C52CA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EADFC5D-B3B1-D058-94FB-C97B6E217B92}"/>
              </a:ext>
            </a:extLst>
          </p:cNvPr>
          <p:cNvSpPr/>
          <p:nvPr/>
        </p:nvSpPr>
        <p:spPr>
          <a:xfrm>
            <a:off x="716608" y="495113"/>
            <a:ext cx="6394311" cy="1061314"/>
          </a:xfrm>
          <a:prstGeom prst="roundRect">
            <a:avLst/>
          </a:prstGeom>
          <a:solidFill>
            <a:srgbClr val="89F3FD"/>
          </a:solidFill>
          <a:ln>
            <a:solidFill>
              <a:srgbClr val="0E5B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>
                <a:solidFill>
                  <a:schemeClr val="tx1"/>
                </a:solidFill>
              </a:rPr>
              <a:t>Operadores Lógicos – </a:t>
            </a:r>
            <a:r>
              <a:rPr lang="pt-BR" sz="4800" dirty="0">
                <a:solidFill>
                  <a:schemeClr val="tx1"/>
                </a:solidFill>
              </a:rPr>
              <a:t>NOT </a:t>
            </a:r>
            <a:r>
              <a:rPr lang="pt-BR" sz="4800" b="1" dirty="0">
                <a:solidFill>
                  <a:srgbClr val="FF0000"/>
                </a:solidFill>
              </a:rPr>
              <a:t>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A07D03-7191-CB1E-C566-CE3BD3FDA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9686" y="235331"/>
            <a:ext cx="1627768" cy="1580878"/>
          </a:xfrm>
          <a:prstGeom prst="rect">
            <a:avLst/>
          </a:prstGeom>
        </p:spPr>
      </p:pic>
      <p:pic>
        <p:nvPicPr>
          <p:cNvPr id="3" name="Picture 2" descr="A blue and orange logo">
            <a:extLst>
              <a:ext uri="{FF2B5EF4-FFF2-40B4-BE49-F238E27FC236}">
                <a16:creationId xmlns:a16="http://schemas.microsoft.com/office/drawing/2014/main" id="{25A95390-7ABC-5789-FA53-30193FF67A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668000" y="5735637"/>
            <a:ext cx="1429966" cy="98682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8D4F7B5-AE17-1A70-5A8B-BC3F9573BAB3}"/>
              </a:ext>
            </a:extLst>
          </p:cNvPr>
          <p:cNvSpPr/>
          <p:nvPr/>
        </p:nvSpPr>
        <p:spPr>
          <a:xfrm>
            <a:off x="7344383" y="3249037"/>
            <a:ext cx="4513634" cy="1366737"/>
          </a:xfrm>
          <a:prstGeom prst="roundRect">
            <a:avLst>
              <a:gd name="adj" fmla="val 7764"/>
            </a:avLst>
          </a:prstGeom>
          <a:solidFill>
            <a:srgbClr val="89F3FD"/>
          </a:solidFill>
          <a:ln>
            <a:solidFill>
              <a:srgbClr val="0E5B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0" i="0" u="none" strike="noStrike" baseline="0" dirty="0">
                <a:solidFill>
                  <a:schemeClr val="tx1"/>
                </a:solidFill>
              </a:rPr>
              <a:t>Esse operador é utilizado para negar o</a:t>
            </a:r>
          </a:p>
          <a:p>
            <a:pPr algn="ctr"/>
            <a:r>
              <a:rPr lang="pt-BR" sz="1800" b="0" i="0" u="none" strike="noStrike" baseline="0" dirty="0">
                <a:solidFill>
                  <a:schemeClr val="tx1"/>
                </a:solidFill>
              </a:rPr>
              <a:t>valor lógico de uma expressão</a:t>
            </a:r>
          </a:p>
          <a:p>
            <a:pPr algn="ctr"/>
            <a:r>
              <a:rPr lang="pt-BR" sz="1800" b="0" i="0" u="none" strike="noStrike" baseline="0" dirty="0">
                <a:solidFill>
                  <a:schemeClr val="tx1"/>
                </a:solidFill>
              </a:rPr>
              <a:t>F = False, T = </a:t>
            </a:r>
            <a:r>
              <a:rPr lang="pt-BR" sz="1800" b="0" i="0" u="none" strike="noStrike" baseline="0" dirty="0" err="1">
                <a:solidFill>
                  <a:schemeClr val="tx1"/>
                </a:solidFill>
              </a:rPr>
              <a:t>True</a:t>
            </a:r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9C5A5F-3395-00A0-E5C1-0A3C1D9B47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4469" y="2531850"/>
            <a:ext cx="5458587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9641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EF8CBE-E074-6488-302A-3BD722730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99CBBF9-0C4A-4DA4-E19B-DD9D21367E2D}"/>
              </a:ext>
            </a:extLst>
          </p:cNvPr>
          <p:cNvSpPr/>
          <p:nvPr/>
        </p:nvSpPr>
        <p:spPr>
          <a:xfrm>
            <a:off x="716608" y="495113"/>
            <a:ext cx="6394311" cy="1061314"/>
          </a:xfrm>
          <a:prstGeom prst="roundRect">
            <a:avLst/>
          </a:prstGeom>
          <a:solidFill>
            <a:srgbClr val="89F3FD"/>
          </a:solidFill>
          <a:ln>
            <a:solidFill>
              <a:srgbClr val="0E5B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>
                <a:solidFill>
                  <a:schemeClr val="tx1"/>
                </a:solidFill>
              </a:rPr>
              <a:t>Ordem de precedência</a:t>
            </a:r>
            <a:endParaRPr lang="pt-BR" sz="4800" b="1" dirty="0">
              <a:solidFill>
                <a:srgbClr val="FF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863D66-0291-F0DC-E382-A22983D4B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9686" y="235331"/>
            <a:ext cx="1627768" cy="1580878"/>
          </a:xfrm>
          <a:prstGeom prst="rect">
            <a:avLst/>
          </a:prstGeom>
        </p:spPr>
      </p:pic>
      <p:pic>
        <p:nvPicPr>
          <p:cNvPr id="3" name="Picture 2" descr="A blue and orange logo">
            <a:extLst>
              <a:ext uri="{FF2B5EF4-FFF2-40B4-BE49-F238E27FC236}">
                <a16:creationId xmlns:a16="http://schemas.microsoft.com/office/drawing/2014/main" id="{71BA7FBC-BDF8-2057-C5F9-8EF7CCAF91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668000" y="5735637"/>
            <a:ext cx="1429966" cy="9868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F0D2F6-79BB-169A-88EE-1D5D86CEE2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7752" y="1900583"/>
            <a:ext cx="4962401" cy="432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1884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EB0E36-813F-C731-B34A-2AD8CA066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E7A2075-723A-428E-FC03-4B12A19C4001}"/>
              </a:ext>
            </a:extLst>
          </p:cNvPr>
          <p:cNvSpPr/>
          <p:nvPr/>
        </p:nvSpPr>
        <p:spPr>
          <a:xfrm>
            <a:off x="716608" y="495113"/>
            <a:ext cx="6939060" cy="1061314"/>
          </a:xfrm>
          <a:prstGeom prst="roundRect">
            <a:avLst/>
          </a:prstGeom>
          <a:solidFill>
            <a:srgbClr val="89F3FD"/>
          </a:solidFill>
          <a:ln>
            <a:solidFill>
              <a:srgbClr val="0E5B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>
                <a:solidFill>
                  <a:schemeClr val="tx1"/>
                </a:solidFill>
              </a:rPr>
              <a:t>Estruturas Condicionais - Switch</a:t>
            </a:r>
            <a:endParaRPr lang="pt-BR" sz="4800" b="1" dirty="0">
              <a:solidFill>
                <a:srgbClr val="FF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190301-E0DE-D1D4-882E-30DE9BB12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9686" y="235331"/>
            <a:ext cx="1627768" cy="1580878"/>
          </a:xfrm>
          <a:prstGeom prst="rect">
            <a:avLst/>
          </a:prstGeom>
        </p:spPr>
      </p:pic>
      <p:pic>
        <p:nvPicPr>
          <p:cNvPr id="3" name="Picture 2" descr="A blue and orange logo">
            <a:extLst>
              <a:ext uri="{FF2B5EF4-FFF2-40B4-BE49-F238E27FC236}">
                <a16:creationId xmlns:a16="http://schemas.microsoft.com/office/drawing/2014/main" id="{B1220237-98A6-611F-B0F7-B3EBD1DCDE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668000" y="5735637"/>
            <a:ext cx="1429966" cy="986828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B8810C5-C97F-1369-0B74-A6910916F88D}"/>
              </a:ext>
            </a:extLst>
          </p:cNvPr>
          <p:cNvSpPr/>
          <p:nvPr/>
        </p:nvSpPr>
        <p:spPr>
          <a:xfrm>
            <a:off x="716608" y="2071990"/>
            <a:ext cx="4513634" cy="2898844"/>
          </a:xfrm>
          <a:prstGeom prst="roundRect">
            <a:avLst>
              <a:gd name="adj" fmla="val 7764"/>
            </a:avLst>
          </a:prstGeom>
          <a:solidFill>
            <a:srgbClr val="89F3FD"/>
          </a:solidFill>
          <a:ln>
            <a:solidFill>
              <a:srgbClr val="0E5B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b="0" i="0" u="none" strike="noStrike" baseline="0" dirty="0">
                <a:solidFill>
                  <a:schemeClr val="tx1"/>
                </a:solidFill>
              </a:rPr>
              <a:t>A estrutura condicional switch permite executar um bloco de código diferente de acordo com cada opção especificada.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800" b="0" i="0" u="none" strike="noStrike" baseline="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b="0" i="0" u="none" strike="noStrike" baseline="0" dirty="0">
                <a:solidFill>
                  <a:schemeClr val="tx1"/>
                </a:solidFill>
              </a:rPr>
              <a:t>Seu uso é indicado quando os valores a serem analisados nessas condições são pré-definidos</a:t>
            </a:r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8BB36E-285D-3DB9-6EBE-F68E1E8ED7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5993" y="2071990"/>
            <a:ext cx="2924214" cy="308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1690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09A08B-90D1-5818-7358-B185450C3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DD86978-2BA7-7BE4-3453-232DDEB60778}"/>
              </a:ext>
            </a:extLst>
          </p:cNvPr>
          <p:cNvSpPr/>
          <p:nvPr/>
        </p:nvSpPr>
        <p:spPr>
          <a:xfrm>
            <a:off x="716608" y="495113"/>
            <a:ext cx="6939060" cy="1061314"/>
          </a:xfrm>
          <a:prstGeom prst="roundRect">
            <a:avLst/>
          </a:prstGeom>
          <a:solidFill>
            <a:srgbClr val="89F3FD"/>
          </a:solidFill>
          <a:ln>
            <a:solidFill>
              <a:srgbClr val="0E5B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>
                <a:solidFill>
                  <a:schemeClr val="tx1"/>
                </a:solidFill>
              </a:rPr>
              <a:t>Estruturas Condicionais - Switch</a:t>
            </a:r>
            <a:endParaRPr lang="pt-BR" sz="4800" b="1" dirty="0">
              <a:solidFill>
                <a:srgbClr val="FF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FDA8B9-9072-1A37-CD09-94A7C26AB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9686" y="235331"/>
            <a:ext cx="1627768" cy="1580878"/>
          </a:xfrm>
          <a:prstGeom prst="rect">
            <a:avLst/>
          </a:prstGeom>
        </p:spPr>
      </p:pic>
      <p:pic>
        <p:nvPicPr>
          <p:cNvPr id="3" name="Picture 2" descr="A blue and orange logo">
            <a:extLst>
              <a:ext uri="{FF2B5EF4-FFF2-40B4-BE49-F238E27FC236}">
                <a16:creationId xmlns:a16="http://schemas.microsoft.com/office/drawing/2014/main" id="{FBBE3672-8391-A7B1-2543-831BD91101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668000" y="5735637"/>
            <a:ext cx="1429966" cy="9868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5CD685-03F9-D112-FD7B-1BC15F2895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037" y="1842041"/>
            <a:ext cx="5623877" cy="43870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DA9F3B-36DA-4F19-5648-EFED9F2849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1101" y="2217364"/>
            <a:ext cx="4057797" cy="335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9916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AD1D96-E577-61F6-9652-0EFC7577B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7F326E1-13AC-AE84-77D4-74D8C3196825}"/>
              </a:ext>
            </a:extLst>
          </p:cNvPr>
          <p:cNvSpPr/>
          <p:nvPr/>
        </p:nvSpPr>
        <p:spPr>
          <a:xfrm>
            <a:off x="875482" y="3429000"/>
            <a:ext cx="6138153" cy="1548420"/>
          </a:xfrm>
          <a:prstGeom prst="roundRect">
            <a:avLst/>
          </a:prstGeom>
          <a:solidFill>
            <a:srgbClr val="89F3FD"/>
          </a:solidFill>
          <a:ln>
            <a:solidFill>
              <a:srgbClr val="0E5B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E9FD371-7048-B845-88BA-39C92880B8C0}"/>
              </a:ext>
            </a:extLst>
          </p:cNvPr>
          <p:cNvSpPr/>
          <p:nvPr/>
        </p:nvSpPr>
        <p:spPr>
          <a:xfrm>
            <a:off x="852795" y="1122362"/>
            <a:ext cx="6138153" cy="1548420"/>
          </a:xfrm>
          <a:prstGeom prst="roundRect">
            <a:avLst/>
          </a:prstGeom>
          <a:solidFill>
            <a:srgbClr val="89F3FD"/>
          </a:solidFill>
          <a:ln>
            <a:solidFill>
              <a:srgbClr val="0E5B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>
                <a:solidFill>
                  <a:schemeClr val="tx1"/>
                </a:solidFill>
              </a:rPr>
              <a:t>Obrigado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ABE60F-9443-DAB7-2CAE-2806F0CFC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5482" y="3587786"/>
            <a:ext cx="6138153" cy="1548420"/>
          </a:xfrm>
        </p:spPr>
        <p:txBody>
          <a:bodyPr/>
          <a:lstStyle/>
          <a:p>
            <a:pPr algn="ctr"/>
            <a:r>
              <a:rPr lang="pt-BR" sz="2400" dirty="0"/>
              <a:t>Desenvolvimento Web para Adolescentes</a:t>
            </a:r>
          </a:p>
          <a:p>
            <a:pPr algn="ctr"/>
            <a:r>
              <a:rPr lang="pt-BR" sz="2400" dirty="0"/>
              <a:t>Pablo Garcia</a:t>
            </a:r>
          </a:p>
          <a:p>
            <a:pPr algn="ctr"/>
            <a:r>
              <a:rPr lang="pt-BR" sz="2400" dirty="0" err="1"/>
              <a:t>JavaScript</a:t>
            </a:r>
            <a:endParaRPr lang="pt-BR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17F5B7-4ED4-7B74-12CC-1D2EB89B3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0599" y="1760144"/>
            <a:ext cx="2905275" cy="2821584"/>
          </a:xfrm>
          <a:prstGeom prst="rect">
            <a:avLst/>
          </a:prstGeom>
        </p:spPr>
      </p:pic>
      <p:pic>
        <p:nvPicPr>
          <p:cNvPr id="4" name="Picture 3" descr="A blue and orange logo">
            <a:extLst>
              <a:ext uri="{FF2B5EF4-FFF2-40B4-BE49-F238E27FC236}">
                <a16:creationId xmlns:a16="http://schemas.microsoft.com/office/drawing/2014/main" id="{712D8D8F-0321-FB21-B6FE-6AAEAB2AAF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668000" y="5735637"/>
            <a:ext cx="1429966" cy="98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87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DDBE20-4AB5-7B95-6965-1E0651129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94A5010-0884-8938-DDD3-734D5FCF5AC0}"/>
              </a:ext>
            </a:extLst>
          </p:cNvPr>
          <p:cNvSpPr/>
          <p:nvPr/>
        </p:nvSpPr>
        <p:spPr>
          <a:xfrm>
            <a:off x="525287" y="2222769"/>
            <a:ext cx="5181600" cy="3059349"/>
          </a:xfrm>
          <a:prstGeom prst="roundRect">
            <a:avLst>
              <a:gd name="adj" fmla="val 7764"/>
            </a:avLst>
          </a:prstGeom>
          <a:solidFill>
            <a:srgbClr val="89F3FD"/>
          </a:solidFill>
          <a:ln>
            <a:solidFill>
              <a:srgbClr val="0E5B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C07671C-60AF-B72E-2754-1B69C9079FFD}"/>
              </a:ext>
            </a:extLst>
          </p:cNvPr>
          <p:cNvSpPr/>
          <p:nvPr/>
        </p:nvSpPr>
        <p:spPr>
          <a:xfrm>
            <a:off x="716608" y="495113"/>
            <a:ext cx="3028541" cy="1061314"/>
          </a:xfrm>
          <a:prstGeom prst="roundRect">
            <a:avLst/>
          </a:prstGeom>
          <a:solidFill>
            <a:srgbClr val="89F3FD"/>
          </a:solidFill>
          <a:ln>
            <a:solidFill>
              <a:srgbClr val="0E5B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FD75BA-8291-F1F5-6AA4-A24422062AFD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D7BBC-545F-909E-9E31-C1BDEE65E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563" y="2222768"/>
            <a:ext cx="5084324" cy="305934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2400" dirty="0"/>
              <a:t>O diferencial dela está no uso do </a:t>
            </a:r>
            <a:r>
              <a:rPr lang="pt-BR" sz="2400" dirty="0" err="1"/>
              <a:t>Engine</a:t>
            </a:r>
            <a:r>
              <a:rPr lang="pt-BR" sz="2400" dirty="0"/>
              <a:t> V8, um motor gráfico de código aberto conhecido por ter um alto desempenho nos sistemas e aplicações em que estiver instalado.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dirty="0"/>
              <a:t>O navegador Google Chrome, por exemplo, tem ele por padrão.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134313-22AD-1AE7-BAA1-988447B53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9686" y="235331"/>
            <a:ext cx="1627768" cy="15808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8E1738-BCD0-FD85-9E35-8A23AC3AD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1821" y="2088584"/>
            <a:ext cx="4307453" cy="3970557"/>
          </a:xfrm>
          <a:prstGeom prst="rect">
            <a:avLst/>
          </a:prstGeom>
        </p:spPr>
      </p:pic>
      <p:pic>
        <p:nvPicPr>
          <p:cNvPr id="4" name="Picture 3" descr="A blue and orange logo">
            <a:extLst>
              <a:ext uri="{FF2B5EF4-FFF2-40B4-BE49-F238E27FC236}">
                <a16:creationId xmlns:a16="http://schemas.microsoft.com/office/drawing/2014/main" id="{0535ECFC-4F0F-A792-F198-5969C266F4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668000" y="5735637"/>
            <a:ext cx="1429966" cy="98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568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EE3FC1-FB9E-A0C0-1E67-44E802212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and orange logo">
            <a:extLst>
              <a:ext uri="{FF2B5EF4-FFF2-40B4-BE49-F238E27FC236}">
                <a16:creationId xmlns:a16="http://schemas.microsoft.com/office/drawing/2014/main" id="{D1B42CD5-28B6-E8A2-79FB-F7F41D1D2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668000" y="5735637"/>
            <a:ext cx="1429966" cy="98682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B10B1FB-0B8A-6347-ECE1-7EC9FC3E40CA}"/>
              </a:ext>
            </a:extLst>
          </p:cNvPr>
          <p:cNvSpPr/>
          <p:nvPr/>
        </p:nvSpPr>
        <p:spPr>
          <a:xfrm>
            <a:off x="838199" y="1816209"/>
            <a:ext cx="10202695" cy="4806460"/>
          </a:xfrm>
          <a:prstGeom prst="roundRect">
            <a:avLst>
              <a:gd name="adj" fmla="val 7764"/>
            </a:avLst>
          </a:prstGeom>
          <a:solidFill>
            <a:srgbClr val="89F3FD"/>
          </a:solidFill>
          <a:ln>
            <a:solidFill>
              <a:srgbClr val="0E5B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786E45C-66E1-ADA8-7574-0C8B50D059D0}"/>
              </a:ext>
            </a:extLst>
          </p:cNvPr>
          <p:cNvSpPr/>
          <p:nvPr/>
        </p:nvSpPr>
        <p:spPr>
          <a:xfrm>
            <a:off x="716608" y="495113"/>
            <a:ext cx="3028541" cy="1061314"/>
          </a:xfrm>
          <a:prstGeom prst="roundRect">
            <a:avLst/>
          </a:prstGeom>
          <a:solidFill>
            <a:srgbClr val="89F3FD"/>
          </a:solidFill>
          <a:ln>
            <a:solidFill>
              <a:srgbClr val="0E5B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D8CCA8-97B5-1A52-4C55-A6DD4E4D4552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pt-BR" dirty="0" err="1"/>
              <a:t>JavaScript</a:t>
            </a:r>
            <a:endParaRPr lang="pt-B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1CEB3D-ED62-CA34-E757-EBFF7A48B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9686" y="235331"/>
            <a:ext cx="1627768" cy="15808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16C792-377C-3D38-DD18-5699811DBE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038" y="1974680"/>
            <a:ext cx="9925455" cy="451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285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1F271E-D000-37C4-C49B-7A0CE8588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2112897-1869-9D13-A896-402997DA3F0F}"/>
              </a:ext>
            </a:extLst>
          </p:cNvPr>
          <p:cNvSpPr/>
          <p:nvPr/>
        </p:nvSpPr>
        <p:spPr>
          <a:xfrm>
            <a:off x="525287" y="2222769"/>
            <a:ext cx="5181600" cy="3059349"/>
          </a:xfrm>
          <a:prstGeom prst="roundRect">
            <a:avLst>
              <a:gd name="adj" fmla="val 7764"/>
            </a:avLst>
          </a:prstGeom>
          <a:solidFill>
            <a:srgbClr val="89F3FD"/>
          </a:solidFill>
          <a:ln>
            <a:solidFill>
              <a:srgbClr val="0E5B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409AD58-AE9D-B6EA-ED4A-5BD449F39075}"/>
              </a:ext>
            </a:extLst>
          </p:cNvPr>
          <p:cNvSpPr/>
          <p:nvPr/>
        </p:nvSpPr>
        <p:spPr>
          <a:xfrm>
            <a:off x="716608" y="495113"/>
            <a:ext cx="3028541" cy="1061314"/>
          </a:xfrm>
          <a:prstGeom prst="roundRect">
            <a:avLst/>
          </a:prstGeom>
          <a:solidFill>
            <a:srgbClr val="89F3FD"/>
          </a:solidFill>
          <a:ln>
            <a:solidFill>
              <a:srgbClr val="0E5B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5BC1A-61E3-546C-5451-6F4FC3DE2DE2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pt-BR" dirty="0"/>
              <a:t>Variáveis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70E90-BF89-F1CD-9DC7-2CBF670AAF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563" y="2222768"/>
            <a:ext cx="5084324" cy="305934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2400" dirty="0"/>
              <a:t>• O computador armazena os dados que são utilizados nos algoritmos na memória.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dirty="0"/>
              <a:t>• A memória do computador é sequencial e dividida em posições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dirty="0"/>
              <a:t>• Cada posição possui um número que indica a sua posição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10A2EA-CAD8-C6CC-C78E-3CFFBE2CD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9686" y="235331"/>
            <a:ext cx="1627768" cy="15808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50E19A-6283-B330-55E7-5F6EA603E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11833"/>
            <a:ext cx="5668166" cy="3162741"/>
          </a:xfrm>
          <a:prstGeom prst="rect">
            <a:avLst/>
          </a:prstGeom>
        </p:spPr>
      </p:pic>
      <p:pic>
        <p:nvPicPr>
          <p:cNvPr id="4" name="Picture 3" descr="A blue and orange logo">
            <a:extLst>
              <a:ext uri="{FF2B5EF4-FFF2-40B4-BE49-F238E27FC236}">
                <a16:creationId xmlns:a16="http://schemas.microsoft.com/office/drawing/2014/main" id="{EE6ACB13-0740-7C17-5781-646E9EEA67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668000" y="5735637"/>
            <a:ext cx="1429966" cy="98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710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719AC3-A297-27C6-E2A3-ACB918CAA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6288CDA-E7E4-7777-C348-F7285C015BDB}"/>
              </a:ext>
            </a:extLst>
          </p:cNvPr>
          <p:cNvSpPr/>
          <p:nvPr/>
        </p:nvSpPr>
        <p:spPr>
          <a:xfrm>
            <a:off x="525287" y="1816209"/>
            <a:ext cx="5181600" cy="4546678"/>
          </a:xfrm>
          <a:prstGeom prst="roundRect">
            <a:avLst>
              <a:gd name="adj" fmla="val 7764"/>
            </a:avLst>
          </a:prstGeom>
          <a:solidFill>
            <a:srgbClr val="89F3FD"/>
          </a:solidFill>
          <a:ln>
            <a:solidFill>
              <a:srgbClr val="0E5B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3285E13-3307-45FC-3E63-348CA71B6755}"/>
              </a:ext>
            </a:extLst>
          </p:cNvPr>
          <p:cNvSpPr/>
          <p:nvPr/>
        </p:nvSpPr>
        <p:spPr>
          <a:xfrm>
            <a:off x="716608" y="495113"/>
            <a:ext cx="6374856" cy="1061314"/>
          </a:xfrm>
          <a:prstGeom prst="roundRect">
            <a:avLst/>
          </a:prstGeom>
          <a:solidFill>
            <a:srgbClr val="89F3FD"/>
          </a:solidFill>
          <a:ln>
            <a:solidFill>
              <a:srgbClr val="0E5B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FACE1C-675E-42F5-5D0A-542F9849B56A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pt-BR" dirty="0"/>
              <a:t>Variáveis e Tipos de Dados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40E1F-77EA-0228-45BF-C06619842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563" y="2078858"/>
            <a:ext cx="5084324" cy="441922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2400" dirty="0"/>
              <a:t>Dentro dos tipos de dados primitivos, temos quatro categorias: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dirty="0"/>
              <a:t>• Texto: possibilita trabalhar com uma sequência de caracteres. </a:t>
            </a:r>
            <a:r>
              <a:rPr lang="pt-BR" sz="2400" dirty="0" err="1"/>
              <a:t>Ex</a:t>
            </a:r>
            <a:r>
              <a:rPr lang="pt-BR" sz="2400" dirty="0"/>
              <a:t>: “Programa Starter”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dirty="0"/>
              <a:t>• Inteiro: usado apenas para números inteiros negativos ou positivos. </a:t>
            </a:r>
            <a:r>
              <a:rPr lang="pt-BR" sz="2400" dirty="0" err="1"/>
              <a:t>Ex</a:t>
            </a:r>
            <a:r>
              <a:rPr lang="pt-BR" sz="2400" dirty="0"/>
              <a:t>: 1, 5, 8.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dirty="0"/>
              <a:t>• Real: serve para qualquer número real com valores decimais. </a:t>
            </a:r>
            <a:r>
              <a:rPr lang="pt-BR" sz="2400" dirty="0" err="1"/>
              <a:t>Ex</a:t>
            </a:r>
            <a:r>
              <a:rPr lang="pt-BR" sz="2400" dirty="0"/>
              <a:t>: 1.21, 5.74, 8.14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dirty="0"/>
              <a:t>• Lógico: com alternativas, sim ou não, verdadeiro ou falso.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1191F0-7DEF-0196-EBC6-F08135432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9686" y="235331"/>
            <a:ext cx="1627768" cy="15808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1A78AA-C9A4-484F-3E49-D60897B23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71453"/>
            <a:ext cx="5676821" cy="3436190"/>
          </a:xfrm>
          <a:prstGeom prst="rect">
            <a:avLst/>
          </a:prstGeom>
        </p:spPr>
      </p:pic>
      <p:pic>
        <p:nvPicPr>
          <p:cNvPr id="4" name="Picture 3" descr="A blue and orange logo">
            <a:extLst>
              <a:ext uri="{FF2B5EF4-FFF2-40B4-BE49-F238E27FC236}">
                <a16:creationId xmlns:a16="http://schemas.microsoft.com/office/drawing/2014/main" id="{C77450EB-54D8-FD01-C6EA-17EDC1CA70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668000" y="5735637"/>
            <a:ext cx="1429966" cy="98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538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748771-BADC-1F34-C5B1-F375DC423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9613721-C675-4F94-48EE-FF3D588AF1A2}"/>
              </a:ext>
            </a:extLst>
          </p:cNvPr>
          <p:cNvSpPr/>
          <p:nvPr/>
        </p:nvSpPr>
        <p:spPr>
          <a:xfrm>
            <a:off x="525287" y="1816209"/>
            <a:ext cx="5181600" cy="1061315"/>
          </a:xfrm>
          <a:prstGeom prst="roundRect">
            <a:avLst>
              <a:gd name="adj" fmla="val 7764"/>
            </a:avLst>
          </a:prstGeom>
          <a:solidFill>
            <a:srgbClr val="89F3FD"/>
          </a:solidFill>
          <a:ln>
            <a:solidFill>
              <a:srgbClr val="0E5B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434E1FF-455C-7A2E-81B7-6BC8E5AD2340}"/>
              </a:ext>
            </a:extLst>
          </p:cNvPr>
          <p:cNvSpPr/>
          <p:nvPr/>
        </p:nvSpPr>
        <p:spPr>
          <a:xfrm>
            <a:off x="716608" y="495113"/>
            <a:ext cx="6374856" cy="1061314"/>
          </a:xfrm>
          <a:prstGeom prst="roundRect">
            <a:avLst/>
          </a:prstGeom>
          <a:solidFill>
            <a:srgbClr val="89F3FD"/>
          </a:solidFill>
          <a:ln>
            <a:solidFill>
              <a:srgbClr val="0E5B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ACA575-0759-E959-6E6C-346EC86C847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pt-BR" dirty="0"/>
              <a:t>Variáveis e Tipos de Dados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FAC882-4BBD-0C0E-936A-A342CBD0C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563" y="1888235"/>
            <a:ext cx="5084324" cy="91726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2400" dirty="0"/>
              <a:t>Representação básica da memória de um computador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736FDA-3B9E-B617-7E65-06CA2F0B3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9686" y="235331"/>
            <a:ext cx="1627768" cy="15808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EA3849-910F-CFE7-11B7-5E2203F0B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1565" y="3003045"/>
            <a:ext cx="7801583" cy="3677890"/>
          </a:xfrm>
          <a:prstGeom prst="rect">
            <a:avLst/>
          </a:prstGeom>
        </p:spPr>
      </p:pic>
      <p:pic>
        <p:nvPicPr>
          <p:cNvPr id="4" name="Picture 3" descr="A blue and orange logo">
            <a:extLst>
              <a:ext uri="{FF2B5EF4-FFF2-40B4-BE49-F238E27FC236}">
                <a16:creationId xmlns:a16="http://schemas.microsoft.com/office/drawing/2014/main" id="{C15DCBBF-9685-B291-1F56-400175CF93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668000" y="5735637"/>
            <a:ext cx="1429966" cy="98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561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EE71F8-2A04-D86B-82BB-08FD4D813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2337C0-158F-5891-650C-2238DD386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5635" y="0"/>
            <a:ext cx="4396365" cy="68580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5EB7C5E-F678-CE89-FC18-46051AF4CFC4}"/>
              </a:ext>
            </a:extLst>
          </p:cNvPr>
          <p:cNvSpPr/>
          <p:nvPr/>
        </p:nvSpPr>
        <p:spPr>
          <a:xfrm>
            <a:off x="525286" y="1816209"/>
            <a:ext cx="5570713" cy="4676666"/>
          </a:xfrm>
          <a:prstGeom prst="roundRect">
            <a:avLst>
              <a:gd name="adj" fmla="val 7764"/>
            </a:avLst>
          </a:prstGeom>
          <a:solidFill>
            <a:srgbClr val="89F3FD"/>
          </a:solidFill>
          <a:ln>
            <a:solidFill>
              <a:srgbClr val="0E5B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9FBE8B-5277-4807-0D00-419501A4101F}"/>
              </a:ext>
            </a:extLst>
          </p:cNvPr>
          <p:cNvSpPr/>
          <p:nvPr/>
        </p:nvSpPr>
        <p:spPr>
          <a:xfrm>
            <a:off x="716608" y="495113"/>
            <a:ext cx="2522703" cy="1061314"/>
          </a:xfrm>
          <a:prstGeom prst="roundRect">
            <a:avLst/>
          </a:prstGeom>
          <a:solidFill>
            <a:srgbClr val="89F3FD"/>
          </a:solidFill>
          <a:ln>
            <a:solidFill>
              <a:srgbClr val="0E5B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453851-C96C-9A16-08F5-9A413819322C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pt-BR" dirty="0"/>
              <a:t>Variáveis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90AF8F-BB54-519E-29B1-BD8265ADB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563" y="1888235"/>
            <a:ext cx="5862552" cy="470711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2400" dirty="0"/>
              <a:t>Regras para nomeação de variáveis: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dirty="0"/>
              <a:t>1. Deve começar com uma letra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dirty="0"/>
              <a:t>2. Os próximos caracteres podem ser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dirty="0"/>
              <a:t>letras ou números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dirty="0"/>
              <a:t>3. Não pode utilizar nenhum símbolo,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dirty="0"/>
              <a:t>exceto _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dirty="0"/>
              <a:t>4. Não pode conter espaços em branco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dirty="0"/>
              <a:t>5. Não pode conter letras com acentos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dirty="0"/>
              <a:t>6. Não pode ser uma palavra reservada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134F16-2929-43EE-DEF3-D8D71189D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9686" y="235331"/>
            <a:ext cx="1627768" cy="1580878"/>
          </a:xfrm>
          <a:prstGeom prst="rect">
            <a:avLst/>
          </a:prstGeom>
        </p:spPr>
      </p:pic>
      <p:pic>
        <p:nvPicPr>
          <p:cNvPr id="4" name="Picture 3" descr="A blue and orange logo">
            <a:extLst>
              <a:ext uri="{FF2B5EF4-FFF2-40B4-BE49-F238E27FC236}">
                <a16:creationId xmlns:a16="http://schemas.microsoft.com/office/drawing/2014/main" id="{33AEAF35-60BC-46B6-3BCE-87617E92B0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668000" y="5735637"/>
            <a:ext cx="1429966" cy="98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310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C5475D-71E1-ABE4-3495-C668B66F8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orange logo">
            <a:extLst>
              <a:ext uri="{FF2B5EF4-FFF2-40B4-BE49-F238E27FC236}">
                <a16:creationId xmlns:a16="http://schemas.microsoft.com/office/drawing/2014/main" id="{D10F7713-10B9-AFF0-0691-EA4D428AF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668000" y="5735637"/>
            <a:ext cx="1429966" cy="98682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738089-75A2-3157-9785-2BE7C083B86D}"/>
              </a:ext>
            </a:extLst>
          </p:cNvPr>
          <p:cNvSpPr/>
          <p:nvPr/>
        </p:nvSpPr>
        <p:spPr>
          <a:xfrm>
            <a:off x="525286" y="1816209"/>
            <a:ext cx="5570713" cy="3806378"/>
          </a:xfrm>
          <a:prstGeom prst="roundRect">
            <a:avLst>
              <a:gd name="adj" fmla="val 7764"/>
            </a:avLst>
          </a:prstGeom>
          <a:solidFill>
            <a:srgbClr val="89F3FD"/>
          </a:solidFill>
          <a:ln>
            <a:solidFill>
              <a:srgbClr val="0E5B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FBB8059-BFEE-A7AD-7071-C012DF5DE6A4}"/>
              </a:ext>
            </a:extLst>
          </p:cNvPr>
          <p:cNvSpPr/>
          <p:nvPr/>
        </p:nvSpPr>
        <p:spPr>
          <a:xfrm>
            <a:off x="716608" y="495113"/>
            <a:ext cx="2522703" cy="1061314"/>
          </a:xfrm>
          <a:prstGeom prst="roundRect">
            <a:avLst/>
          </a:prstGeom>
          <a:solidFill>
            <a:srgbClr val="89F3FD"/>
          </a:solidFill>
          <a:ln>
            <a:solidFill>
              <a:srgbClr val="0E5B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4A706B-ADE4-1145-8623-DF5EEE14E714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pt-BR" dirty="0"/>
              <a:t>Variáveis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1979C-51BA-94A4-7D38-03A12CC5F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563" y="1888235"/>
            <a:ext cx="5862552" cy="470711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2400" dirty="0"/>
              <a:t>Exemplos de identificadores válidos</a:t>
            </a:r>
          </a:p>
          <a:p>
            <a:pPr>
              <a:lnSpc>
                <a:spcPct val="100000"/>
              </a:lnSpc>
            </a:pPr>
            <a:r>
              <a:rPr lang="pt-BR" sz="2400" dirty="0"/>
              <a:t>idade</a:t>
            </a:r>
          </a:p>
          <a:p>
            <a:pPr>
              <a:lnSpc>
                <a:spcPct val="100000"/>
              </a:lnSpc>
            </a:pPr>
            <a:r>
              <a:rPr lang="pt-BR" sz="2400" dirty="0"/>
              <a:t>Nome</a:t>
            </a:r>
          </a:p>
          <a:p>
            <a:pPr>
              <a:lnSpc>
                <a:spcPct val="100000"/>
              </a:lnSpc>
            </a:pPr>
            <a:r>
              <a:rPr lang="pt-BR" sz="2400" dirty="0" err="1"/>
              <a:t>altura_pessoa</a:t>
            </a:r>
            <a:endParaRPr lang="pt-BR" sz="2400" dirty="0"/>
          </a:p>
          <a:p>
            <a:pPr>
              <a:lnSpc>
                <a:spcPct val="100000"/>
              </a:lnSpc>
            </a:pPr>
            <a:r>
              <a:rPr lang="pt-BR" sz="2400" dirty="0" err="1"/>
              <a:t>alturaPessoa</a:t>
            </a:r>
            <a:endParaRPr lang="pt-BR" sz="2400" dirty="0"/>
          </a:p>
          <a:p>
            <a:pPr>
              <a:lnSpc>
                <a:spcPct val="100000"/>
              </a:lnSpc>
            </a:pPr>
            <a:r>
              <a:rPr lang="pt-BR" sz="2400" dirty="0"/>
              <a:t>documento1</a:t>
            </a:r>
          </a:p>
          <a:p>
            <a:pPr>
              <a:lnSpc>
                <a:spcPct val="100000"/>
              </a:lnSpc>
            </a:pPr>
            <a:r>
              <a:rPr lang="pt-BR" sz="2400" dirty="0" err="1"/>
              <a:t>numero_inteiro</a:t>
            </a:r>
            <a:endParaRPr lang="pt-BR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DAC66C-696C-43BE-5583-641F6D139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9686" y="235331"/>
            <a:ext cx="1627768" cy="15808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E2594B-7BCD-EA79-457B-AE29C4B747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721" y="2158861"/>
            <a:ext cx="3965849" cy="416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133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709</Words>
  <Application>Microsoft Office PowerPoint</Application>
  <PresentationFormat>Widescreen</PresentationFormat>
  <Paragraphs>112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Aptos</vt:lpstr>
      <vt:lpstr>Aptos Display</vt:lpstr>
      <vt:lpstr>Arial</vt:lpstr>
      <vt:lpstr>ArialMT</vt:lpstr>
      <vt:lpstr>Office Theme</vt:lpstr>
      <vt:lpstr>Aulas Senac</vt:lpstr>
      <vt:lpstr>JavaScript</vt:lpstr>
      <vt:lpstr>JavaScript</vt:lpstr>
      <vt:lpstr>JavaScript</vt:lpstr>
      <vt:lpstr>Variáveis</vt:lpstr>
      <vt:lpstr>Variáveis e Tipos de Dados</vt:lpstr>
      <vt:lpstr>Variáveis e Tipos de Dados</vt:lpstr>
      <vt:lpstr>Variáveis</vt:lpstr>
      <vt:lpstr>Variáveis</vt:lpstr>
      <vt:lpstr>Variáveis</vt:lpstr>
      <vt:lpstr>Operadores Aritméticos</vt:lpstr>
      <vt:lpstr>Operadores de Atribuição</vt:lpstr>
      <vt:lpstr>Operadores Relacionais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Pablo Garcia</dc:creator>
  <cp:lastModifiedBy>Pablo Garcia</cp:lastModifiedBy>
  <cp:revision>2</cp:revision>
  <dcterms:created xsi:type="dcterms:W3CDTF">2024-10-07T15:13:07Z</dcterms:created>
  <dcterms:modified xsi:type="dcterms:W3CDTF">2024-10-10T03:00:36Z</dcterms:modified>
</cp:coreProperties>
</file>