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3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C20929-EA4E-4732-916E-B7361E35F7F0}" v="59" dt="2024-10-23T14:39:48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Garcia" userId="45d086511dae29ac" providerId="LiveId" clId="{6DC20929-EA4E-4732-916E-B7361E35F7F0}"/>
    <pc:docChg chg="undo custSel addSld delSld modSld sldOrd">
      <pc:chgData name="Pablo Garcia" userId="45d086511dae29ac" providerId="LiveId" clId="{6DC20929-EA4E-4732-916E-B7361E35F7F0}" dt="2024-10-23T14:40:25.268" v="953" actId="20577"/>
      <pc:docMkLst>
        <pc:docMk/>
      </pc:docMkLst>
      <pc:sldChg chg="addSp modSp mod">
        <pc:chgData name="Pablo Garcia" userId="45d086511dae29ac" providerId="LiveId" clId="{6DC20929-EA4E-4732-916E-B7361E35F7F0}" dt="2024-10-23T14:07:23.379" v="784" actId="20577"/>
        <pc:sldMkLst>
          <pc:docMk/>
          <pc:sldMk cId="1724311483" sldId="256"/>
        </pc:sldMkLst>
        <pc:spChg chg="mod">
          <ac:chgData name="Pablo Garcia" userId="45d086511dae29ac" providerId="LiveId" clId="{6DC20929-EA4E-4732-916E-B7361E35F7F0}" dt="2024-10-23T14:07:23.379" v="784" actId="20577"/>
          <ac:spMkLst>
            <pc:docMk/>
            <pc:sldMk cId="1724311483" sldId="256"/>
            <ac:spMk id="6" creationId="{2D5BE5AE-A0FD-F976-D1C7-DA7AA5761CEF}"/>
          </ac:spMkLst>
        </pc:spChg>
        <pc:picChg chg="add mod">
          <ac:chgData name="Pablo Garcia" userId="45d086511dae29ac" providerId="LiveId" clId="{6DC20929-EA4E-4732-916E-B7361E35F7F0}" dt="2024-10-23T13:00:37.550" v="243"/>
          <ac:picMkLst>
            <pc:docMk/>
            <pc:sldMk cId="1724311483" sldId="256"/>
            <ac:picMk id="2" creationId="{018C928C-CE66-01DA-68FD-A32674F39BC5}"/>
          </ac:picMkLst>
        </pc:picChg>
      </pc:sldChg>
      <pc:sldChg chg="addSp modSp">
        <pc:chgData name="Pablo Garcia" userId="45d086511dae29ac" providerId="LiveId" clId="{6DC20929-EA4E-4732-916E-B7361E35F7F0}" dt="2024-10-23T13:00:44.176" v="245"/>
        <pc:sldMkLst>
          <pc:docMk/>
          <pc:sldMk cId="2529109915" sldId="257"/>
        </pc:sldMkLst>
        <pc:picChg chg="add mod">
          <ac:chgData name="Pablo Garcia" userId="45d086511dae29ac" providerId="LiveId" clId="{6DC20929-EA4E-4732-916E-B7361E35F7F0}" dt="2024-10-23T13:00:41.769" v="244"/>
          <ac:picMkLst>
            <pc:docMk/>
            <pc:sldMk cId="2529109915" sldId="257"/>
            <ac:picMk id="2" creationId="{D3AA8814-4801-D3EF-46A3-16D6B0D7E7B4}"/>
          </ac:picMkLst>
        </pc:picChg>
        <pc:picChg chg="add mod">
          <ac:chgData name="Pablo Garcia" userId="45d086511dae29ac" providerId="LiveId" clId="{6DC20929-EA4E-4732-916E-B7361E35F7F0}" dt="2024-10-23T13:00:44.176" v="245"/>
          <ac:picMkLst>
            <pc:docMk/>
            <pc:sldMk cId="2529109915" sldId="257"/>
            <ac:picMk id="3" creationId="{A14D71FE-06E5-3606-6D63-8990C02F3ECA}"/>
          </ac:picMkLst>
        </pc:picChg>
      </pc:sldChg>
      <pc:sldChg chg="addSp modSp">
        <pc:chgData name="Pablo Garcia" userId="45d086511dae29ac" providerId="LiveId" clId="{6DC20929-EA4E-4732-916E-B7361E35F7F0}" dt="2024-10-23T13:00:49.956" v="246"/>
        <pc:sldMkLst>
          <pc:docMk/>
          <pc:sldMk cId="1146481711" sldId="258"/>
        </pc:sldMkLst>
        <pc:picChg chg="add mod">
          <ac:chgData name="Pablo Garcia" userId="45d086511dae29ac" providerId="LiveId" clId="{6DC20929-EA4E-4732-916E-B7361E35F7F0}" dt="2024-10-23T13:00:49.956" v="246"/>
          <ac:picMkLst>
            <pc:docMk/>
            <pc:sldMk cId="1146481711" sldId="258"/>
            <ac:picMk id="2" creationId="{9B5A3A30-EB20-7A99-B4D6-293742A5690B}"/>
          </ac:picMkLst>
        </pc:picChg>
      </pc:sldChg>
      <pc:sldChg chg="addSp delSp modSp mod modTransition">
        <pc:chgData name="Pablo Garcia" userId="45d086511dae29ac" providerId="LiveId" clId="{6DC20929-EA4E-4732-916E-B7361E35F7F0}" dt="2024-10-23T13:00:51.847" v="247"/>
        <pc:sldMkLst>
          <pc:docMk/>
          <pc:sldMk cId="2001102410" sldId="259"/>
        </pc:sldMkLst>
        <pc:spChg chg="add mod">
          <ac:chgData name="Pablo Garcia" userId="45d086511dae29ac" providerId="LiveId" clId="{6DC20929-EA4E-4732-916E-B7361E35F7F0}" dt="2024-10-23T12:50:28.138" v="55" actId="207"/>
          <ac:spMkLst>
            <pc:docMk/>
            <pc:sldMk cId="2001102410" sldId="259"/>
            <ac:spMk id="4" creationId="{11641B4B-D276-B3FD-11D1-D3E8B83E28F7}"/>
          </ac:spMkLst>
        </pc:spChg>
        <pc:spChg chg="add mod">
          <ac:chgData name="Pablo Garcia" userId="45d086511dae29ac" providerId="LiveId" clId="{6DC20929-EA4E-4732-916E-B7361E35F7F0}" dt="2024-10-23T12:59:42.976" v="238" actId="1076"/>
          <ac:spMkLst>
            <pc:docMk/>
            <pc:sldMk cId="2001102410" sldId="259"/>
            <ac:spMk id="9" creationId="{A43ECBC0-11FA-81FA-9141-061810EF8437}"/>
          </ac:spMkLst>
        </pc:spChg>
        <pc:picChg chg="add del mod">
          <ac:chgData name="Pablo Garcia" userId="45d086511dae29ac" providerId="LiveId" clId="{6DC20929-EA4E-4732-916E-B7361E35F7F0}" dt="2024-10-23T12:49:01.743" v="18" actId="478"/>
          <ac:picMkLst>
            <pc:docMk/>
            <pc:sldMk cId="2001102410" sldId="259"/>
            <ac:picMk id="3" creationId="{4C985FBB-BA80-267E-57F6-0FE1AF4BE299}"/>
          </ac:picMkLst>
        </pc:picChg>
        <pc:picChg chg="del">
          <ac:chgData name="Pablo Garcia" userId="45d086511dae29ac" providerId="LiveId" clId="{6DC20929-EA4E-4732-916E-B7361E35F7F0}" dt="2024-10-23T12:45:03.912" v="0" actId="478"/>
          <ac:picMkLst>
            <pc:docMk/>
            <pc:sldMk cId="2001102410" sldId="259"/>
            <ac:picMk id="7" creationId="{02395802-B943-C20B-7973-D2B5BD6A2D72}"/>
          </ac:picMkLst>
        </pc:picChg>
        <pc:picChg chg="add mod ord">
          <ac:chgData name="Pablo Garcia" userId="45d086511dae29ac" providerId="LiveId" clId="{6DC20929-EA4E-4732-916E-B7361E35F7F0}" dt="2024-10-23T12:49:48.780" v="52" actId="1037"/>
          <ac:picMkLst>
            <pc:docMk/>
            <pc:sldMk cId="2001102410" sldId="259"/>
            <ac:picMk id="8" creationId="{5CA771A9-65DB-42FC-29B7-76D3FA52BB05}"/>
          </ac:picMkLst>
        </pc:picChg>
        <pc:picChg chg="add mod">
          <ac:chgData name="Pablo Garcia" userId="45d086511dae29ac" providerId="LiveId" clId="{6DC20929-EA4E-4732-916E-B7361E35F7F0}" dt="2024-10-23T13:00:51.847" v="247"/>
          <ac:picMkLst>
            <pc:docMk/>
            <pc:sldMk cId="2001102410" sldId="259"/>
            <ac:picMk id="10" creationId="{4BEB4AF3-3DC0-63FC-3111-D9CCFB0F1E0C}"/>
          </ac:picMkLst>
        </pc:picChg>
      </pc:sldChg>
      <pc:sldChg chg="addSp modSp add mod modTransition">
        <pc:chgData name="Pablo Garcia" userId="45d086511dae29ac" providerId="LiveId" clId="{6DC20929-EA4E-4732-916E-B7361E35F7F0}" dt="2024-10-23T13:00:53.722" v="248"/>
        <pc:sldMkLst>
          <pc:docMk/>
          <pc:sldMk cId="401765359" sldId="260"/>
        </pc:sldMkLst>
        <pc:spChg chg="add mod">
          <ac:chgData name="Pablo Garcia" userId="45d086511dae29ac" providerId="LiveId" clId="{6DC20929-EA4E-4732-916E-B7361E35F7F0}" dt="2024-10-23T12:51:28.634" v="85" actId="20577"/>
          <ac:spMkLst>
            <pc:docMk/>
            <pc:sldMk cId="401765359" sldId="260"/>
            <ac:spMk id="2" creationId="{A2E8DB4D-96C8-C40F-9548-845C7F49CF9A}"/>
          </ac:spMkLst>
        </pc:spChg>
        <pc:spChg chg="add mod">
          <ac:chgData name="Pablo Garcia" userId="45d086511dae29ac" providerId="LiveId" clId="{6DC20929-EA4E-4732-916E-B7361E35F7F0}" dt="2024-10-23T12:59:54.694" v="239"/>
          <ac:spMkLst>
            <pc:docMk/>
            <pc:sldMk cId="401765359" sldId="260"/>
            <ac:spMk id="3" creationId="{4ABE52E7-E3C5-4E34-2D37-DA62EC281E16}"/>
          </ac:spMkLst>
        </pc:spChg>
        <pc:spChg chg="mod">
          <ac:chgData name="Pablo Garcia" userId="45d086511dae29ac" providerId="LiveId" clId="{6DC20929-EA4E-4732-916E-B7361E35F7F0}" dt="2024-10-23T12:50:49.809" v="58" actId="14100"/>
          <ac:spMkLst>
            <pc:docMk/>
            <pc:sldMk cId="401765359" sldId="260"/>
            <ac:spMk id="4" creationId="{E40EEBD0-81FB-E4D6-A950-18D8135B8603}"/>
          </ac:spMkLst>
        </pc:spChg>
        <pc:spChg chg="mod">
          <ac:chgData name="Pablo Garcia" userId="45d086511dae29ac" providerId="LiveId" clId="{6DC20929-EA4E-4732-916E-B7361E35F7F0}" dt="2024-10-23T12:51:04.417" v="66" actId="14100"/>
          <ac:spMkLst>
            <pc:docMk/>
            <pc:sldMk cId="401765359" sldId="260"/>
            <ac:spMk id="5" creationId="{A6D323FD-ED1B-780F-879B-153C30B8BCE7}"/>
          </ac:spMkLst>
        </pc:spChg>
        <pc:picChg chg="add mod">
          <ac:chgData name="Pablo Garcia" userId="45d086511dae29ac" providerId="LiveId" clId="{6DC20929-EA4E-4732-916E-B7361E35F7F0}" dt="2024-10-23T13:00:53.722" v="248"/>
          <ac:picMkLst>
            <pc:docMk/>
            <pc:sldMk cId="401765359" sldId="260"/>
            <ac:picMk id="6" creationId="{DB9FB2E6-82DA-2B48-E739-A185E14D93E0}"/>
          </ac:picMkLst>
        </pc:picChg>
      </pc:sldChg>
      <pc:sldChg chg="addSp modSp add mod modTransition">
        <pc:chgData name="Pablo Garcia" userId="45d086511dae29ac" providerId="LiveId" clId="{6DC20929-EA4E-4732-916E-B7361E35F7F0}" dt="2024-10-23T13:00:55.425" v="249"/>
        <pc:sldMkLst>
          <pc:docMk/>
          <pc:sldMk cId="2605768555" sldId="261"/>
        </pc:sldMkLst>
        <pc:spChg chg="mod">
          <ac:chgData name="Pablo Garcia" userId="45d086511dae29ac" providerId="LiveId" clId="{6DC20929-EA4E-4732-916E-B7361E35F7F0}" dt="2024-10-23T12:52:42.225" v="114" actId="14100"/>
          <ac:spMkLst>
            <pc:docMk/>
            <pc:sldMk cId="2605768555" sldId="261"/>
            <ac:spMk id="2" creationId="{D0ADCF5B-F3C3-2836-9D9D-4A47704048FD}"/>
          </ac:spMkLst>
        </pc:spChg>
        <pc:spChg chg="add mod">
          <ac:chgData name="Pablo Garcia" userId="45d086511dae29ac" providerId="LiveId" clId="{6DC20929-EA4E-4732-916E-B7361E35F7F0}" dt="2024-10-23T12:59:56.038" v="240"/>
          <ac:spMkLst>
            <pc:docMk/>
            <pc:sldMk cId="2605768555" sldId="261"/>
            <ac:spMk id="3" creationId="{274A6E6F-E1AC-428A-1A53-34E94B60FAB2}"/>
          </ac:spMkLst>
        </pc:spChg>
        <pc:spChg chg="mod">
          <ac:chgData name="Pablo Garcia" userId="45d086511dae29ac" providerId="LiveId" clId="{6DC20929-EA4E-4732-916E-B7361E35F7F0}" dt="2024-10-23T12:51:59.492" v="87" actId="14100"/>
          <ac:spMkLst>
            <pc:docMk/>
            <pc:sldMk cId="2605768555" sldId="261"/>
            <ac:spMk id="4" creationId="{F763B1CA-B937-F0BC-091C-719EC59145BC}"/>
          </ac:spMkLst>
        </pc:spChg>
        <pc:picChg chg="add mod">
          <ac:chgData name="Pablo Garcia" userId="45d086511dae29ac" providerId="LiveId" clId="{6DC20929-EA4E-4732-916E-B7361E35F7F0}" dt="2024-10-23T13:00:55.425" v="249"/>
          <ac:picMkLst>
            <pc:docMk/>
            <pc:sldMk cId="2605768555" sldId="261"/>
            <ac:picMk id="6" creationId="{978DC505-4A82-9141-A2ED-E967C802270D}"/>
          </ac:picMkLst>
        </pc:picChg>
      </pc:sldChg>
      <pc:sldChg chg="addSp modSp add mod modTransition">
        <pc:chgData name="Pablo Garcia" userId="45d086511dae29ac" providerId="LiveId" clId="{6DC20929-EA4E-4732-916E-B7361E35F7F0}" dt="2024-10-23T13:01:20.377" v="347" actId="1036"/>
        <pc:sldMkLst>
          <pc:docMk/>
          <pc:sldMk cId="336840394" sldId="262"/>
        </pc:sldMkLst>
        <pc:spChg chg="mod">
          <ac:chgData name="Pablo Garcia" userId="45d086511dae29ac" providerId="LiveId" clId="{6DC20929-EA4E-4732-916E-B7361E35F7F0}" dt="2024-10-23T12:54:00.008" v="164" actId="1037"/>
          <ac:spMkLst>
            <pc:docMk/>
            <pc:sldMk cId="336840394" sldId="262"/>
            <ac:spMk id="2" creationId="{AB858C03-2AB7-49DB-0FDB-E3BC4987DD5A}"/>
          </ac:spMkLst>
        </pc:spChg>
        <pc:spChg chg="add mod">
          <ac:chgData name="Pablo Garcia" userId="45d086511dae29ac" providerId="LiveId" clId="{6DC20929-EA4E-4732-916E-B7361E35F7F0}" dt="2024-10-23T12:59:57.319" v="241"/>
          <ac:spMkLst>
            <pc:docMk/>
            <pc:sldMk cId="336840394" sldId="262"/>
            <ac:spMk id="3" creationId="{C4416830-6422-1065-0D4F-CF67049DFA52}"/>
          </ac:spMkLst>
        </pc:spChg>
        <pc:spChg chg="mod">
          <ac:chgData name="Pablo Garcia" userId="45d086511dae29ac" providerId="LiveId" clId="{6DC20929-EA4E-4732-916E-B7361E35F7F0}" dt="2024-10-23T12:52:58.208" v="116" actId="14100"/>
          <ac:spMkLst>
            <pc:docMk/>
            <pc:sldMk cId="336840394" sldId="262"/>
            <ac:spMk id="4" creationId="{39D0E413-418E-022A-0D6D-740833967642}"/>
          </ac:spMkLst>
        </pc:spChg>
        <pc:picChg chg="add mod ord">
          <ac:chgData name="Pablo Garcia" userId="45d086511dae29ac" providerId="LiveId" clId="{6DC20929-EA4E-4732-916E-B7361E35F7F0}" dt="2024-10-23T13:01:20.377" v="347" actId="1036"/>
          <ac:picMkLst>
            <pc:docMk/>
            <pc:sldMk cId="336840394" sldId="262"/>
            <ac:picMk id="6" creationId="{BBACF0ED-A56B-963B-2DB5-844759605825}"/>
          </ac:picMkLst>
        </pc:picChg>
      </pc:sldChg>
      <pc:sldChg chg="addSp delSp modSp add mod modTransition">
        <pc:chgData name="Pablo Garcia" userId="45d086511dae29ac" providerId="LiveId" clId="{6DC20929-EA4E-4732-916E-B7361E35F7F0}" dt="2024-10-23T14:13:25.120" v="798" actId="14100"/>
        <pc:sldMkLst>
          <pc:docMk/>
          <pc:sldMk cId="3486824235" sldId="263"/>
        </pc:sldMkLst>
        <pc:spChg chg="mod">
          <ac:chgData name="Pablo Garcia" userId="45d086511dae29ac" providerId="LiveId" clId="{6DC20929-EA4E-4732-916E-B7361E35F7F0}" dt="2024-10-23T12:54:57.005" v="189" actId="14100"/>
          <ac:spMkLst>
            <pc:docMk/>
            <pc:sldMk cId="3486824235" sldId="263"/>
            <ac:spMk id="2" creationId="{B31FBD5F-1D86-6094-3376-55A6DF13360B}"/>
          </ac:spMkLst>
        </pc:spChg>
        <pc:spChg chg="add mod">
          <ac:chgData name="Pablo Garcia" userId="45d086511dae29ac" providerId="LiveId" clId="{6DC20929-EA4E-4732-916E-B7361E35F7F0}" dt="2024-10-23T12:59:58.928" v="242"/>
          <ac:spMkLst>
            <pc:docMk/>
            <pc:sldMk cId="3486824235" sldId="263"/>
            <ac:spMk id="3" creationId="{93E1F63C-AC7F-B910-F342-D1C3BB2C5A5F}"/>
          </ac:spMkLst>
        </pc:spChg>
        <pc:spChg chg="del mod">
          <ac:chgData name="Pablo Garcia" userId="45d086511dae29ac" providerId="LiveId" clId="{6DC20929-EA4E-4732-916E-B7361E35F7F0}" dt="2024-10-23T12:54:28.147" v="167" actId="478"/>
          <ac:spMkLst>
            <pc:docMk/>
            <pc:sldMk cId="3486824235" sldId="263"/>
            <ac:spMk id="4" creationId="{9192E10D-ADFC-666D-B221-7465A00B870B}"/>
          </ac:spMkLst>
        </pc:spChg>
        <pc:spChg chg="add mod">
          <ac:chgData name="Pablo Garcia" userId="45d086511dae29ac" providerId="LiveId" clId="{6DC20929-EA4E-4732-916E-B7361E35F7F0}" dt="2024-10-23T14:13:25.120" v="798" actId="14100"/>
          <ac:spMkLst>
            <pc:docMk/>
            <pc:sldMk cId="3486824235" sldId="263"/>
            <ac:spMk id="7" creationId="{F7CA1FE1-DB59-10E5-E50C-B633B8B83554}"/>
          </ac:spMkLst>
        </pc:spChg>
        <pc:picChg chg="add mod">
          <ac:chgData name="Pablo Garcia" userId="45d086511dae29ac" providerId="LiveId" clId="{6DC20929-EA4E-4732-916E-B7361E35F7F0}" dt="2024-10-23T13:01:00.081" v="251"/>
          <ac:picMkLst>
            <pc:docMk/>
            <pc:sldMk cId="3486824235" sldId="263"/>
            <ac:picMk id="6" creationId="{E94032C5-566E-DDF5-184F-5E800497E6E1}"/>
          </ac:picMkLst>
        </pc:picChg>
      </pc:sldChg>
      <pc:sldChg chg="addSp delSp modSp add mod">
        <pc:chgData name="Pablo Garcia" userId="45d086511dae29ac" providerId="LiveId" clId="{6DC20929-EA4E-4732-916E-B7361E35F7F0}" dt="2024-10-23T13:23:14.902" v="461" actId="14100"/>
        <pc:sldMkLst>
          <pc:docMk/>
          <pc:sldMk cId="686977876" sldId="264"/>
        </pc:sldMkLst>
        <pc:spChg chg="mod">
          <ac:chgData name="Pablo Garcia" userId="45d086511dae29ac" providerId="LiveId" clId="{6DC20929-EA4E-4732-916E-B7361E35F7F0}" dt="2024-10-23T13:22:58.637" v="460" actId="113"/>
          <ac:spMkLst>
            <pc:docMk/>
            <pc:sldMk cId="686977876" sldId="264"/>
            <ac:spMk id="2" creationId="{3C6E6E68-156A-AD37-98C8-CC61ACEC760E}"/>
          </ac:spMkLst>
        </pc:spChg>
        <pc:spChg chg="mod">
          <ac:chgData name="Pablo Garcia" userId="45d086511dae29ac" providerId="LiveId" clId="{6DC20929-EA4E-4732-916E-B7361E35F7F0}" dt="2024-10-23T13:10:59.741" v="390" actId="14100"/>
          <ac:spMkLst>
            <pc:docMk/>
            <pc:sldMk cId="686977876" sldId="264"/>
            <ac:spMk id="5" creationId="{8346911B-8701-E0B2-8D92-26C0E4300956}"/>
          </ac:spMkLst>
        </pc:spChg>
        <pc:spChg chg="add mod">
          <ac:chgData name="Pablo Garcia" userId="45d086511dae29ac" providerId="LiveId" clId="{6DC20929-EA4E-4732-916E-B7361E35F7F0}" dt="2024-10-23T13:23:14.902" v="461" actId="14100"/>
          <ac:spMkLst>
            <pc:docMk/>
            <pc:sldMk cId="686977876" sldId="264"/>
            <ac:spMk id="9" creationId="{9741D7B9-F074-A02C-7870-231862A86FE8}"/>
          </ac:spMkLst>
        </pc:spChg>
        <pc:picChg chg="add mod">
          <ac:chgData name="Pablo Garcia" userId="45d086511dae29ac" providerId="LiveId" clId="{6DC20929-EA4E-4732-916E-B7361E35F7F0}" dt="2024-10-23T13:21:57.505" v="419" actId="1036"/>
          <ac:picMkLst>
            <pc:docMk/>
            <pc:sldMk cId="686977876" sldId="264"/>
            <ac:picMk id="7" creationId="{E5EE89FF-2E71-D698-2AC8-E6F0ACAC0467}"/>
          </ac:picMkLst>
        </pc:picChg>
        <pc:picChg chg="del">
          <ac:chgData name="Pablo Garcia" userId="45d086511dae29ac" providerId="LiveId" clId="{6DC20929-EA4E-4732-916E-B7361E35F7F0}" dt="2024-10-23T13:20:01.492" v="391" actId="478"/>
          <ac:picMkLst>
            <pc:docMk/>
            <pc:sldMk cId="686977876" sldId="264"/>
            <ac:picMk id="8" creationId="{79F95213-ED4B-7207-584E-1C9D1F68117E}"/>
          </ac:picMkLst>
        </pc:picChg>
      </pc:sldChg>
      <pc:sldChg chg="modSp add mod">
        <pc:chgData name="Pablo Garcia" userId="45d086511dae29ac" providerId="LiveId" clId="{6DC20929-EA4E-4732-916E-B7361E35F7F0}" dt="2024-10-23T13:24:44.888" v="472" actId="20577"/>
        <pc:sldMkLst>
          <pc:docMk/>
          <pc:sldMk cId="173649286" sldId="265"/>
        </pc:sldMkLst>
        <pc:spChg chg="mod">
          <ac:chgData name="Pablo Garcia" userId="45d086511dae29ac" providerId="LiveId" clId="{6DC20929-EA4E-4732-916E-B7361E35F7F0}" dt="2024-10-23T13:24:44.888" v="472" actId="20577"/>
          <ac:spMkLst>
            <pc:docMk/>
            <pc:sldMk cId="173649286" sldId="265"/>
            <ac:spMk id="2" creationId="{7E5E3A00-A58B-7707-4D5E-831E3E92F9DA}"/>
          </ac:spMkLst>
        </pc:spChg>
        <pc:spChg chg="mod">
          <ac:chgData name="Pablo Garcia" userId="45d086511dae29ac" providerId="LiveId" clId="{6DC20929-EA4E-4732-916E-B7361E35F7F0}" dt="2024-10-23T13:23:38.992" v="463" actId="14100"/>
          <ac:spMkLst>
            <pc:docMk/>
            <pc:sldMk cId="173649286" sldId="265"/>
            <ac:spMk id="9" creationId="{3C198965-EA4F-13BF-8B79-B5BE71B1F957}"/>
          </ac:spMkLst>
        </pc:spChg>
      </pc:sldChg>
      <pc:sldChg chg="modSp add mod">
        <pc:chgData name="Pablo Garcia" userId="45d086511dae29ac" providerId="LiveId" clId="{6DC20929-EA4E-4732-916E-B7361E35F7F0}" dt="2024-10-23T13:25:42.177" v="488" actId="20577"/>
        <pc:sldMkLst>
          <pc:docMk/>
          <pc:sldMk cId="1694401369" sldId="266"/>
        </pc:sldMkLst>
        <pc:spChg chg="mod">
          <ac:chgData name="Pablo Garcia" userId="45d086511dae29ac" providerId="LiveId" clId="{6DC20929-EA4E-4732-916E-B7361E35F7F0}" dt="2024-10-23T13:25:42.177" v="488" actId="20577"/>
          <ac:spMkLst>
            <pc:docMk/>
            <pc:sldMk cId="1694401369" sldId="266"/>
            <ac:spMk id="2" creationId="{A7BC1A44-BD0A-699F-E32F-14835CB8774C}"/>
          </ac:spMkLst>
        </pc:spChg>
        <pc:spChg chg="mod">
          <ac:chgData name="Pablo Garcia" userId="45d086511dae29ac" providerId="LiveId" clId="{6DC20929-EA4E-4732-916E-B7361E35F7F0}" dt="2024-10-23T13:25:09.775" v="474" actId="14100"/>
          <ac:spMkLst>
            <pc:docMk/>
            <pc:sldMk cId="1694401369" sldId="266"/>
            <ac:spMk id="9" creationId="{E75F93D0-F1B4-E5C9-4AC5-EDDF2DC151BD}"/>
          </ac:spMkLst>
        </pc:spChg>
      </pc:sldChg>
      <pc:sldChg chg="modSp add mod">
        <pc:chgData name="Pablo Garcia" userId="45d086511dae29ac" providerId="LiveId" clId="{6DC20929-EA4E-4732-916E-B7361E35F7F0}" dt="2024-10-23T13:26:19.671" v="500" actId="14100"/>
        <pc:sldMkLst>
          <pc:docMk/>
          <pc:sldMk cId="3180047105" sldId="267"/>
        </pc:sldMkLst>
        <pc:spChg chg="mod">
          <ac:chgData name="Pablo Garcia" userId="45d086511dae29ac" providerId="LiveId" clId="{6DC20929-EA4E-4732-916E-B7361E35F7F0}" dt="2024-10-23T13:26:10.375" v="499" actId="20577"/>
          <ac:spMkLst>
            <pc:docMk/>
            <pc:sldMk cId="3180047105" sldId="267"/>
            <ac:spMk id="2" creationId="{84FE13CF-4811-A913-BF6E-F16AD5785C4E}"/>
          </ac:spMkLst>
        </pc:spChg>
        <pc:spChg chg="mod">
          <ac:chgData name="Pablo Garcia" userId="45d086511dae29ac" providerId="LiveId" clId="{6DC20929-EA4E-4732-916E-B7361E35F7F0}" dt="2024-10-23T13:26:19.671" v="500" actId="14100"/>
          <ac:spMkLst>
            <pc:docMk/>
            <pc:sldMk cId="3180047105" sldId="267"/>
            <ac:spMk id="9" creationId="{39E46579-5B81-3F28-D547-E7CB4049668E}"/>
          </ac:spMkLst>
        </pc:spChg>
      </pc:sldChg>
      <pc:sldChg chg="addSp delSp modSp add mod">
        <pc:chgData name="Pablo Garcia" userId="45d086511dae29ac" providerId="LiveId" clId="{6DC20929-EA4E-4732-916E-B7361E35F7F0}" dt="2024-10-23T13:49:02.615" v="589" actId="113"/>
        <pc:sldMkLst>
          <pc:docMk/>
          <pc:sldMk cId="3492381943" sldId="268"/>
        </pc:sldMkLst>
        <pc:spChg chg="mod">
          <ac:chgData name="Pablo Garcia" userId="45d086511dae29ac" providerId="LiveId" clId="{6DC20929-EA4E-4732-916E-B7361E35F7F0}" dt="2024-10-23T13:49:02.615" v="589" actId="113"/>
          <ac:spMkLst>
            <pc:docMk/>
            <pc:sldMk cId="3492381943" sldId="268"/>
            <ac:spMk id="2" creationId="{641837B7-6327-CDD8-7C7D-56822B583592}"/>
          </ac:spMkLst>
        </pc:spChg>
        <pc:spChg chg="mod ord">
          <ac:chgData name="Pablo Garcia" userId="45d086511dae29ac" providerId="LiveId" clId="{6DC20929-EA4E-4732-916E-B7361E35F7F0}" dt="2024-10-23T13:48:48.287" v="587" actId="166"/>
          <ac:spMkLst>
            <pc:docMk/>
            <pc:sldMk cId="3492381943" sldId="268"/>
            <ac:spMk id="3" creationId="{6622E3A1-5290-5C1F-9168-0BCBCBCEC79F}"/>
          </ac:spMkLst>
        </pc:spChg>
        <pc:spChg chg="mod">
          <ac:chgData name="Pablo Garcia" userId="45d086511dae29ac" providerId="LiveId" clId="{6DC20929-EA4E-4732-916E-B7361E35F7F0}" dt="2024-10-23T13:29:35.339" v="509" actId="20577"/>
          <ac:spMkLst>
            <pc:docMk/>
            <pc:sldMk cId="3492381943" sldId="268"/>
            <ac:spMk id="5" creationId="{A8849CCB-F476-797F-5EE5-460BCE44BEBC}"/>
          </ac:spMkLst>
        </pc:spChg>
        <pc:spChg chg="mod">
          <ac:chgData name="Pablo Garcia" userId="45d086511dae29ac" providerId="LiveId" clId="{6DC20929-EA4E-4732-916E-B7361E35F7F0}" dt="2024-10-23T13:48:54.881" v="588" actId="14100"/>
          <ac:spMkLst>
            <pc:docMk/>
            <pc:sldMk cId="3492381943" sldId="268"/>
            <ac:spMk id="9" creationId="{F7D33C32-7514-FACB-1C33-74F580E41A28}"/>
          </ac:spMkLst>
        </pc:spChg>
        <pc:picChg chg="del">
          <ac:chgData name="Pablo Garcia" userId="45d086511dae29ac" providerId="LiveId" clId="{6DC20929-EA4E-4732-916E-B7361E35F7F0}" dt="2024-10-23T13:45:31.486" v="510" actId="478"/>
          <ac:picMkLst>
            <pc:docMk/>
            <pc:sldMk cId="3492381943" sldId="268"/>
            <ac:picMk id="7" creationId="{010AEBFD-344A-2028-74A5-57013F6DDF33}"/>
          </ac:picMkLst>
        </pc:picChg>
        <pc:picChg chg="add del mod ord">
          <ac:chgData name="Pablo Garcia" userId="45d086511dae29ac" providerId="LiveId" clId="{6DC20929-EA4E-4732-916E-B7361E35F7F0}" dt="2024-10-23T13:47:37.464" v="578" actId="478"/>
          <ac:picMkLst>
            <pc:docMk/>
            <pc:sldMk cId="3492381943" sldId="268"/>
            <ac:picMk id="8" creationId="{9F8986A0-6401-4ADE-9974-880B29B89188}"/>
          </ac:picMkLst>
        </pc:picChg>
        <pc:picChg chg="add mod ord">
          <ac:chgData name="Pablo Garcia" userId="45d086511dae29ac" providerId="LiveId" clId="{6DC20929-EA4E-4732-916E-B7361E35F7F0}" dt="2024-10-23T13:48:29.054" v="584" actId="167"/>
          <ac:picMkLst>
            <pc:docMk/>
            <pc:sldMk cId="3492381943" sldId="268"/>
            <ac:picMk id="11" creationId="{A39A8CF9-F19D-FEC7-B289-887BE14870EA}"/>
          </ac:picMkLst>
        </pc:picChg>
      </pc:sldChg>
      <pc:sldChg chg="modSp add mod">
        <pc:chgData name="Pablo Garcia" userId="45d086511dae29ac" providerId="LiveId" clId="{6DC20929-EA4E-4732-916E-B7361E35F7F0}" dt="2024-10-23T13:51:34.984" v="668" actId="20577"/>
        <pc:sldMkLst>
          <pc:docMk/>
          <pc:sldMk cId="1992056949" sldId="269"/>
        </pc:sldMkLst>
        <pc:spChg chg="mod">
          <ac:chgData name="Pablo Garcia" userId="45d086511dae29ac" providerId="LiveId" clId="{6DC20929-EA4E-4732-916E-B7361E35F7F0}" dt="2024-10-23T13:51:34.984" v="668" actId="20577"/>
          <ac:spMkLst>
            <pc:docMk/>
            <pc:sldMk cId="1992056949" sldId="269"/>
            <ac:spMk id="2" creationId="{42FB776E-4B39-F638-DADA-65DD621BEF0F}"/>
          </ac:spMkLst>
        </pc:spChg>
        <pc:spChg chg="mod">
          <ac:chgData name="Pablo Garcia" userId="45d086511dae29ac" providerId="LiveId" clId="{6DC20929-EA4E-4732-916E-B7361E35F7F0}" dt="2024-10-23T13:49:20.567" v="591" actId="14100"/>
          <ac:spMkLst>
            <pc:docMk/>
            <pc:sldMk cId="1992056949" sldId="269"/>
            <ac:spMk id="9" creationId="{6C4B0E7A-C896-DBF0-7F7E-8D52F192CB42}"/>
          </ac:spMkLst>
        </pc:spChg>
      </pc:sldChg>
      <pc:sldChg chg="modSp add del mod">
        <pc:chgData name="Pablo Garcia" userId="45d086511dae29ac" providerId="LiveId" clId="{6DC20929-EA4E-4732-916E-B7361E35F7F0}" dt="2024-10-23T13:47:34.777" v="577" actId="47"/>
        <pc:sldMkLst>
          <pc:docMk/>
          <pc:sldMk cId="2173350495" sldId="269"/>
        </pc:sldMkLst>
        <pc:spChg chg="mod">
          <ac:chgData name="Pablo Garcia" userId="45d086511dae29ac" providerId="LiveId" clId="{6DC20929-EA4E-4732-916E-B7361E35F7F0}" dt="2024-10-23T13:47:18.591" v="576" actId="14100"/>
          <ac:spMkLst>
            <pc:docMk/>
            <pc:sldMk cId="2173350495" sldId="269"/>
            <ac:spMk id="9" creationId="{06C06CAC-6342-86C8-FF6E-8D8341968C68}"/>
          </ac:spMkLst>
        </pc:spChg>
      </pc:sldChg>
      <pc:sldChg chg="addSp delSp modSp add mod">
        <pc:chgData name="Pablo Garcia" userId="45d086511dae29ac" providerId="LiveId" clId="{6DC20929-EA4E-4732-916E-B7361E35F7F0}" dt="2024-10-23T13:51:29.218" v="666" actId="20577"/>
        <pc:sldMkLst>
          <pc:docMk/>
          <pc:sldMk cId="4015319283" sldId="270"/>
        </pc:sldMkLst>
        <pc:spChg chg="mod">
          <ac:chgData name="Pablo Garcia" userId="45d086511dae29ac" providerId="LiveId" clId="{6DC20929-EA4E-4732-916E-B7361E35F7F0}" dt="2024-10-23T13:51:29.218" v="666" actId="20577"/>
          <ac:spMkLst>
            <pc:docMk/>
            <pc:sldMk cId="4015319283" sldId="270"/>
            <ac:spMk id="2" creationId="{08D67EFA-6E39-38F0-2DCC-53019718FEFD}"/>
          </ac:spMkLst>
        </pc:spChg>
        <pc:spChg chg="add del mod">
          <ac:chgData name="Pablo Garcia" userId="45d086511dae29ac" providerId="LiveId" clId="{6DC20929-EA4E-4732-916E-B7361E35F7F0}" dt="2024-10-23T13:50:50.266" v="638" actId="14100"/>
          <ac:spMkLst>
            <pc:docMk/>
            <pc:sldMk cId="4015319283" sldId="270"/>
            <ac:spMk id="9" creationId="{18B8DC5B-39E1-B482-5261-FDE9AF4C797D}"/>
          </ac:spMkLst>
        </pc:spChg>
      </pc:sldChg>
      <pc:sldChg chg="addSp delSp modSp add mod">
        <pc:chgData name="Pablo Garcia" userId="45d086511dae29ac" providerId="LiveId" clId="{6DC20929-EA4E-4732-916E-B7361E35F7F0}" dt="2024-10-23T14:05:45.555" v="740" actId="20577"/>
        <pc:sldMkLst>
          <pc:docMk/>
          <pc:sldMk cId="4072589675" sldId="271"/>
        </pc:sldMkLst>
        <pc:spChg chg="mod">
          <ac:chgData name="Pablo Garcia" userId="45d086511dae29ac" providerId="LiveId" clId="{6DC20929-EA4E-4732-916E-B7361E35F7F0}" dt="2024-10-23T14:05:45.555" v="740" actId="20577"/>
          <ac:spMkLst>
            <pc:docMk/>
            <pc:sldMk cId="4072589675" sldId="271"/>
            <ac:spMk id="2" creationId="{8DC74B8C-BAA1-E79F-D935-F405C1282C17}"/>
          </ac:spMkLst>
        </pc:spChg>
        <pc:spChg chg="mod">
          <ac:chgData name="Pablo Garcia" userId="45d086511dae29ac" providerId="LiveId" clId="{6DC20929-EA4E-4732-916E-B7361E35F7F0}" dt="2024-10-23T13:54:20.054" v="686" actId="20577"/>
          <ac:spMkLst>
            <pc:docMk/>
            <pc:sldMk cId="4072589675" sldId="271"/>
            <ac:spMk id="5" creationId="{9A5634A5-187B-BB79-BA2D-7C789EC47AE1}"/>
          </ac:spMkLst>
        </pc:spChg>
        <pc:spChg chg="mod">
          <ac:chgData name="Pablo Garcia" userId="45d086511dae29ac" providerId="LiveId" clId="{6DC20929-EA4E-4732-916E-B7361E35F7F0}" dt="2024-10-23T14:04:55.353" v="693" actId="14100"/>
          <ac:spMkLst>
            <pc:docMk/>
            <pc:sldMk cId="4072589675" sldId="271"/>
            <ac:spMk id="9" creationId="{A5716CC7-C916-6D19-2109-2AF35045614B}"/>
          </ac:spMkLst>
        </pc:spChg>
        <pc:picChg chg="add mod ord">
          <ac:chgData name="Pablo Garcia" userId="45d086511dae29ac" providerId="LiveId" clId="{6DC20929-EA4E-4732-916E-B7361E35F7F0}" dt="2024-10-23T14:05:00.790" v="694" actId="167"/>
          <ac:picMkLst>
            <pc:docMk/>
            <pc:sldMk cId="4072589675" sldId="271"/>
            <ac:picMk id="7" creationId="{56788FC4-86C7-568C-F6F8-C6A1B3A2E103}"/>
          </ac:picMkLst>
        </pc:picChg>
        <pc:picChg chg="del">
          <ac:chgData name="Pablo Garcia" userId="45d086511dae29ac" providerId="LiveId" clId="{6DC20929-EA4E-4732-916E-B7361E35F7F0}" dt="2024-10-23T13:56:25.584" v="687" actId="478"/>
          <ac:picMkLst>
            <pc:docMk/>
            <pc:sldMk cId="4072589675" sldId="271"/>
            <ac:picMk id="11" creationId="{8A590BBE-F40F-AB36-8CA1-65CC7751B093}"/>
          </ac:picMkLst>
        </pc:picChg>
      </pc:sldChg>
      <pc:sldChg chg="modSp add mod">
        <pc:chgData name="Pablo Garcia" userId="45d086511dae29ac" providerId="LiveId" clId="{6DC20929-EA4E-4732-916E-B7361E35F7F0}" dt="2024-10-23T14:17:58.890" v="799" actId="20577"/>
        <pc:sldMkLst>
          <pc:docMk/>
          <pc:sldMk cId="1466234328" sldId="272"/>
        </pc:sldMkLst>
        <pc:spChg chg="mod">
          <ac:chgData name="Pablo Garcia" userId="45d086511dae29ac" providerId="LiveId" clId="{6DC20929-EA4E-4732-916E-B7361E35F7F0}" dt="2024-10-23T14:17:58.890" v="799" actId="20577"/>
          <ac:spMkLst>
            <pc:docMk/>
            <pc:sldMk cId="1466234328" sldId="272"/>
            <ac:spMk id="2" creationId="{0A9B77DE-DB12-B0A6-4912-CF3D556903CA}"/>
          </ac:spMkLst>
        </pc:spChg>
        <pc:spChg chg="mod">
          <ac:chgData name="Pablo Garcia" userId="45d086511dae29ac" providerId="LiveId" clId="{6DC20929-EA4E-4732-916E-B7361E35F7F0}" dt="2024-10-23T14:05:57.835" v="742" actId="14100"/>
          <ac:spMkLst>
            <pc:docMk/>
            <pc:sldMk cId="1466234328" sldId="272"/>
            <ac:spMk id="9" creationId="{7730855E-505B-DEE8-2C0B-C85723D0E54F}"/>
          </ac:spMkLst>
        </pc:spChg>
      </pc:sldChg>
      <pc:sldChg chg="modSp add mod ord">
        <pc:chgData name="Pablo Garcia" userId="45d086511dae29ac" providerId="LiveId" clId="{6DC20929-EA4E-4732-916E-B7361E35F7F0}" dt="2024-10-23T14:26:22.609" v="863"/>
        <pc:sldMkLst>
          <pc:docMk/>
          <pc:sldMk cId="1784233435" sldId="273"/>
        </pc:sldMkLst>
        <pc:spChg chg="mod">
          <ac:chgData name="Pablo Garcia" userId="45d086511dae29ac" providerId="LiveId" clId="{6DC20929-EA4E-4732-916E-B7361E35F7F0}" dt="2024-10-23T14:07:42.675" v="795" actId="20577"/>
          <ac:spMkLst>
            <pc:docMk/>
            <pc:sldMk cId="1784233435" sldId="273"/>
            <ac:spMk id="5" creationId="{4CEB23AE-753B-A518-1491-AF3FC9FCA02E}"/>
          </ac:spMkLst>
        </pc:spChg>
      </pc:sldChg>
      <pc:sldChg chg="addSp delSp modSp add mod">
        <pc:chgData name="Pablo Garcia" userId="45d086511dae29ac" providerId="LiveId" clId="{6DC20929-EA4E-4732-916E-B7361E35F7F0}" dt="2024-10-23T14:26:13.828" v="861" actId="20577"/>
        <pc:sldMkLst>
          <pc:docMk/>
          <pc:sldMk cId="2341461065" sldId="274"/>
        </pc:sldMkLst>
        <pc:spChg chg="add">
          <ac:chgData name="Pablo Garcia" userId="45d086511dae29ac" providerId="LiveId" clId="{6DC20929-EA4E-4732-916E-B7361E35F7F0}" dt="2024-10-23T14:20:40.686" v="801"/>
          <ac:spMkLst>
            <pc:docMk/>
            <pc:sldMk cId="2341461065" sldId="274"/>
            <ac:spMk id="3" creationId="{72784F82-2386-A2A8-C84A-23A9A078E228}"/>
          </ac:spMkLst>
        </pc:spChg>
        <pc:spChg chg="add">
          <ac:chgData name="Pablo Garcia" userId="45d086511dae29ac" providerId="LiveId" clId="{6DC20929-EA4E-4732-916E-B7361E35F7F0}" dt="2024-10-23T14:20:46.513" v="802"/>
          <ac:spMkLst>
            <pc:docMk/>
            <pc:sldMk cId="2341461065" sldId="274"/>
            <ac:spMk id="4" creationId="{B2A7319F-71C9-94A3-CDF4-78FBE764BC92}"/>
          </ac:spMkLst>
        </pc:spChg>
        <pc:spChg chg="mod">
          <ac:chgData name="Pablo Garcia" userId="45d086511dae29ac" providerId="LiveId" clId="{6DC20929-EA4E-4732-916E-B7361E35F7F0}" dt="2024-10-23T14:23:00.795" v="834" actId="20577"/>
          <ac:spMkLst>
            <pc:docMk/>
            <pc:sldMk cId="2341461065" sldId="274"/>
            <ac:spMk id="5" creationId="{A5851EEA-A704-E080-EA73-510CE2BDA1F4}"/>
          </ac:spMkLst>
        </pc:spChg>
        <pc:spChg chg="del">
          <ac:chgData name="Pablo Garcia" userId="45d086511dae29ac" providerId="LiveId" clId="{6DC20929-EA4E-4732-916E-B7361E35F7F0}" dt="2024-10-23T14:21:50.573" v="822" actId="478"/>
          <ac:spMkLst>
            <pc:docMk/>
            <pc:sldMk cId="2341461065" sldId="274"/>
            <ac:spMk id="6" creationId="{4B9750E5-9EA9-2520-5295-9B3E01A8B191}"/>
          </ac:spMkLst>
        </pc:spChg>
        <pc:spChg chg="add mod">
          <ac:chgData name="Pablo Garcia" userId="45d086511dae29ac" providerId="LiveId" clId="{6DC20929-EA4E-4732-916E-B7361E35F7F0}" dt="2024-10-23T14:24:26.947" v="847" actId="14100"/>
          <ac:spMkLst>
            <pc:docMk/>
            <pc:sldMk cId="2341461065" sldId="274"/>
            <ac:spMk id="7" creationId="{67B70BFF-AD07-E494-8449-FCAD5D92CFA3}"/>
          </ac:spMkLst>
        </pc:spChg>
        <pc:spChg chg="add mod">
          <ac:chgData name="Pablo Garcia" userId="45d086511dae29ac" providerId="LiveId" clId="{6DC20929-EA4E-4732-916E-B7361E35F7F0}" dt="2024-10-23T14:24:34.368" v="849" actId="14100"/>
          <ac:spMkLst>
            <pc:docMk/>
            <pc:sldMk cId="2341461065" sldId="274"/>
            <ac:spMk id="8" creationId="{7D5502B2-73E2-DAA7-47D7-72B07A11F4E7}"/>
          </ac:spMkLst>
        </pc:spChg>
        <pc:spChg chg="add mod">
          <ac:chgData name="Pablo Garcia" userId="45d086511dae29ac" providerId="LiveId" clId="{6DC20929-EA4E-4732-916E-B7361E35F7F0}" dt="2024-10-23T14:25:25.972" v="856" actId="14100"/>
          <ac:spMkLst>
            <pc:docMk/>
            <pc:sldMk cId="2341461065" sldId="274"/>
            <ac:spMk id="9" creationId="{0CF1D111-B23D-0635-B2B4-B24378594986}"/>
          </ac:spMkLst>
        </pc:spChg>
        <pc:spChg chg="add mod">
          <ac:chgData name="Pablo Garcia" userId="45d086511dae29ac" providerId="LiveId" clId="{6DC20929-EA4E-4732-916E-B7361E35F7F0}" dt="2024-10-23T14:26:13.828" v="861" actId="20577"/>
          <ac:spMkLst>
            <pc:docMk/>
            <pc:sldMk cId="2341461065" sldId="274"/>
            <ac:spMk id="10" creationId="{250AA3D6-F85B-556E-C07F-4537DEBB6027}"/>
          </ac:spMkLst>
        </pc:spChg>
        <pc:spChg chg="add">
          <ac:chgData name="Pablo Garcia" userId="45d086511dae29ac" providerId="LiveId" clId="{6DC20929-EA4E-4732-916E-B7361E35F7F0}" dt="2024-10-23T14:25:57.715" v="858"/>
          <ac:spMkLst>
            <pc:docMk/>
            <pc:sldMk cId="2341461065" sldId="274"/>
            <ac:spMk id="11" creationId="{A99B8AAD-9BAD-4EF2-6B45-803939B0ABD5}"/>
          </ac:spMkLst>
        </pc:spChg>
      </pc:sldChg>
      <pc:sldChg chg="addSp delSp modSp add mod">
        <pc:chgData name="Pablo Garcia" userId="45d086511dae29ac" providerId="LiveId" clId="{6DC20929-EA4E-4732-916E-B7361E35F7F0}" dt="2024-10-23T14:31:02.278" v="913" actId="478"/>
        <pc:sldMkLst>
          <pc:docMk/>
          <pc:sldMk cId="2572735806" sldId="275"/>
        </pc:sldMkLst>
        <pc:spChg chg="mod">
          <ac:chgData name="Pablo Garcia" userId="45d086511dae29ac" providerId="LiveId" clId="{6DC20929-EA4E-4732-916E-B7361E35F7F0}" dt="2024-10-23T14:26:59.494" v="867" actId="20577"/>
          <ac:spMkLst>
            <pc:docMk/>
            <pc:sldMk cId="2572735806" sldId="275"/>
            <ac:spMk id="5" creationId="{9C8C9103-4B93-03B7-4440-82D8EAE56F19}"/>
          </ac:spMkLst>
        </pc:spChg>
        <pc:spChg chg="mod">
          <ac:chgData name="Pablo Garcia" userId="45d086511dae29ac" providerId="LiveId" clId="{6DC20929-EA4E-4732-916E-B7361E35F7F0}" dt="2024-10-23T14:27:41.423" v="872" actId="14100"/>
          <ac:spMkLst>
            <pc:docMk/>
            <pc:sldMk cId="2572735806" sldId="275"/>
            <ac:spMk id="7" creationId="{96C111B7-81A3-1D7D-4737-244C818807D5}"/>
          </ac:spMkLst>
        </pc:spChg>
        <pc:spChg chg="add del mod">
          <ac:chgData name="Pablo Garcia" userId="45d086511dae29ac" providerId="LiveId" clId="{6DC20929-EA4E-4732-916E-B7361E35F7F0}" dt="2024-10-23T14:28:48.768" v="882" actId="20577"/>
          <ac:spMkLst>
            <pc:docMk/>
            <pc:sldMk cId="2572735806" sldId="275"/>
            <ac:spMk id="8" creationId="{B56E16C5-50A9-E652-E85A-440F25C1CD41}"/>
          </ac:spMkLst>
        </pc:spChg>
        <pc:spChg chg="mod">
          <ac:chgData name="Pablo Garcia" userId="45d086511dae29ac" providerId="LiveId" clId="{6DC20929-EA4E-4732-916E-B7361E35F7F0}" dt="2024-10-23T14:30:42.283" v="911" actId="20577"/>
          <ac:spMkLst>
            <pc:docMk/>
            <pc:sldMk cId="2572735806" sldId="275"/>
            <ac:spMk id="9" creationId="{30E201EA-5FD8-D70B-D3D3-477F02709685}"/>
          </ac:spMkLst>
        </pc:spChg>
        <pc:spChg chg="del">
          <ac:chgData name="Pablo Garcia" userId="45d086511dae29ac" providerId="LiveId" clId="{6DC20929-EA4E-4732-916E-B7361E35F7F0}" dt="2024-10-23T14:31:02.278" v="913" actId="478"/>
          <ac:spMkLst>
            <pc:docMk/>
            <pc:sldMk cId="2572735806" sldId="275"/>
            <ac:spMk id="10" creationId="{F6DCCE5D-2C51-5A67-D5AE-F672A8BB8573}"/>
          </ac:spMkLst>
        </pc:spChg>
      </pc:sldChg>
      <pc:sldChg chg="addSp delSp modSp add mod">
        <pc:chgData name="Pablo Garcia" userId="45d086511dae29ac" providerId="LiveId" clId="{6DC20929-EA4E-4732-916E-B7361E35F7F0}" dt="2024-10-23T14:40:25.268" v="953" actId="20577"/>
        <pc:sldMkLst>
          <pc:docMk/>
          <pc:sldMk cId="1069179050" sldId="276"/>
        </pc:sldMkLst>
        <pc:spChg chg="add mod">
          <ac:chgData name="Pablo Garcia" userId="45d086511dae29ac" providerId="LiveId" clId="{6DC20929-EA4E-4732-916E-B7361E35F7F0}" dt="2024-10-23T14:39:18.195" v="944" actId="20577"/>
          <ac:spMkLst>
            <pc:docMk/>
            <pc:sldMk cId="1069179050" sldId="276"/>
            <ac:spMk id="3" creationId="{5FE93B39-1546-17AC-C90B-45CB50B88807}"/>
          </ac:spMkLst>
        </pc:spChg>
        <pc:spChg chg="add mod">
          <ac:chgData name="Pablo Garcia" userId="45d086511dae29ac" providerId="LiveId" clId="{6DC20929-EA4E-4732-916E-B7361E35F7F0}" dt="2024-10-23T14:40:25.268" v="953" actId="20577"/>
          <ac:spMkLst>
            <pc:docMk/>
            <pc:sldMk cId="1069179050" sldId="276"/>
            <ac:spMk id="4" creationId="{DD744211-F720-DAE6-1D78-2058CE21172A}"/>
          </ac:spMkLst>
        </pc:spChg>
        <pc:spChg chg="mod">
          <ac:chgData name="Pablo Garcia" userId="45d086511dae29ac" providerId="LiveId" clId="{6DC20929-EA4E-4732-916E-B7361E35F7F0}" dt="2024-10-23T14:32:00.891" v="925" actId="20577"/>
          <ac:spMkLst>
            <pc:docMk/>
            <pc:sldMk cId="1069179050" sldId="276"/>
            <ac:spMk id="5" creationId="{D11498E4-50A9-43C9-E80F-45566E05349E}"/>
          </ac:spMkLst>
        </pc:spChg>
        <pc:spChg chg="del">
          <ac:chgData name="Pablo Garcia" userId="45d086511dae29ac" providerId="LiveId" clId="{6DC20929-EA4E-4732-916E-B7361E35F7F0}" dt="2024-10-23T14:31:11.809" v="917" actId="478"/>
          <ac:spMkLst>
            <pc:docMk/>
            <pc:sldMk cId="1069179050" sldId="276"/>
            <ac:spMk id="7" creationId="{C080D50F-942D-241E-44D4-5642EA6B47B4}"/>
          </ac:spMkLst>
        </pc:spChg>
        <pc:spChg chg="del">
          <ac:chgData name="Pablo Garcia" userId="45d086511dae29ac" providerId="LiveId" clId="{6DC20929-EA4E-4732-916E-B7361E35F7F0}" dt="2024-10-23T14:31:08.747" v="916" actId="478"/>
          <ac:spMkLst>
            <pc:docMk/>
            <pc:sldMk cId="1069179050" sldId="276"/>
            <ac:spMk id="8" creationId="{7C5B1579-650D-7DAD-7FB7-AB8531067A3E}"/>
          </ac:spMkLst>
        </pc:spChg>
        <pc:spChg chg="del">
          <ac:chgData name="Pablo Garcia" userId="45d086511dae29ac" providerId="LiveId" clId="{6DC20929-EA4E-4732-916E-B7361E35F7F0}" dt="2024-10-23T14:31:07.434" v="915" actId="478"/>
          <ac:spMkLst>
            <pc:docMk/>
            <pc:sldMk cId="1069179050" sldId="276"/>
            <ac:spMk id="9" creationId="{276877ED-25BB-10BE-2E9A-E785DC1B2227}"/>
          </ac:spMkLst>
        </pc:spChg>
        <pc:spChg chg="del">
          <ac:chgData name="Pablo Garcia" userId="45d086511dae29ac" providerId="LiveId" clId="{6DC20929-EA4E-4732-916E-B7361E35F7F0}" dt="2024-10-23T14:31:06.262" v="914" actId="478"/>
          <ac:spMkLst>
            <pc:docMk/>
            <pc:sldMk cId="1069179050" sldId="276"/>
            <ac:spMk id="10" creationId="{8F4E0642-0ECD-A613-CCEB-89F0B8763B1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5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94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7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6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6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1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7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6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1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8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9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1" r:id="rId2"/>
    <p:sldLayoutId id="2147483760" r:id="rId3"/>
    <p:sldLayoutId id="2147483759" r:id="rId4"/>
    <p:sldLayoutId id="2147483758" r:id="rId5"/>
    <p:sldLayoutId id="2147483757" r:id="rId6"/>
    <p:sldLayoutId id="2147483756" r:id="rId7"/>
    <p:sldLayoutId id="2147483755" r:id="rId8"/>
    <p:sldLayoutId id="2147483754" r:id="rId9"/>
    <p:sldLayoutId id="2147483753" r:id="rId10"/>
    <p:sldLayoutId id="214748375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4F4EB669-EE7A-468E-A94E-4C78EDCF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41E60E-C457-60DE-8EC5-541F1ECEEC15}"/>
              </a:ext>
            </a:extLst>
          </p:cNvPr>
          <p:cNvSpPr/>
          <p:nvPr/>
        </p:nvSpPr>
        <p:spPr>
          <a:xfrm>
            <a:off x="1524000" y="1468058"/>
            <a:ext cx="8746435" cy="1997766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Aulas Senac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5BE5AE-A0FD-F976-D1C7-DA7AA5761CEF}"/>
              </a:ext>
            </a:extLst>
          </p:cNvPr>
          <p:cNvSpPr/>
          <p:nvPr/>
        </p:nvSpPr>
        <p:spPr>
          <a:xfrm>
            <a:off x="1524000" y="3705419"/>
            <a:ext cx="8746435" cy="1997766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Web para Adolescentes</a:t>
            </a:r>
          </a:p>
          <a:p>
            <a:pPr algn="ctr"/>
            <a:r>
              <a:rPr lang="pt-BR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Pablo Garcia</a:t>
            </a:r>
          </a:p>
          <a:p>
            <a:pPr algn="ctr"/>
            <a:r>
              <a:rPr lang="pt-BR" sz="24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JS</a:t>
            </a:r>
          </a:p>
        </p:txBody>
      </p:sp>
      <p:pic>
        <p:nvPicPr>
          <p:cNvPr id="2" name="Picture 1" descr="A blue and orange logo">
            <a:extLst>
              <a:ext uri="{FF2B5EF4-FFF2-40B4-BE49-F238E27FC236}">
                <a16:creationId xmlns:a16="http://schemas.microsoft.com/office/drawing/2014/main" id="{018C928C-CE66-01DA-68FD-A32674F39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11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4E1D77-A48C-D9F0-A68C-76217CB74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0F1748E-DBDF-238E-6FC3-E9DA75EFD246}"/>
              </a:ext>
            </a:extLst>
          </p:cNvPr>
          <p:cNvSpPr/>
          <p:nvPr/>
        </p:nvSpPr>
        <p:spPr>
          <a:xfrm>
            <a:off x="862521" y="398835"/>
            <a:ext cx="3913760" cy="1016540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 em </a:t>
            </a:r>
            <a:r>
              <a:rPr lang="pt-BR" sz="32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endParaRPr lang="pt-BR" sz="32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E5E3A00-A58B-7707-4D5E-831E3E92F9DA}"/>
              </a:ext>
            </a:extLst>
          </p:cNvPr>
          <p:cNvSpPr/>
          <p:nvPr/>
        </p:nvSpPr>
        <p:spPr>
          <a:xfrm>
            <a:off x="5719860" y="398834"/>
            <a:ext cx="4426090" cy="1313233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elemento no fim</a:t>
            </a:r>
            <a:br>
              <a:rPr lang="pt-BR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array.pop</a:t>
            </a:r>
            <a:r>
              <a:rPr lang="pt-BR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C2B543B-F14B-50BC-C65D-5460A4202539}"/>
              </a:ext>
            </a:extLst>
          </p:cNvPr>
          <p:cNvSpPr/>
          <p:nvPr/>
        </p:nvSpPr>
        <p:spPr>
          <a:xfrm>
            <a:off x="415043" y="6040870"/>
            <a:ext cx="2490282" cy="510704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Mostrar no </a:t>
            </a:r>
            <a:r>
              <a:rPr lang="pt-BR" sz="20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endParaRPr lang="pt-BR" sz="20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blue and orange logo">
            <a:extLst>
              <a:ext uri="{FF2B5EF4-FFF2-40B4-BE49-F238E27FC236}">
                <a16:creationId xmlns:a16="http://schemas.microsoft.com/office/drawing/2014/main" id="{FF68A895-93E5-D5DB-EBA7-A1B2BBB09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CF2734-F0B1-E014-7F29-632D04F63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521" y="2062175"/>
            <a:ext cx="9555802" cy="38951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198965-EA4F-13BF-8B79-B5BE71B1F957}"/>
              </a:ext>
            </a:extLst>
          </p:cNvPr>
          <p:cNvSpPr/>
          <p:nvPr/>
        </p:nvSpPr>
        <p:spPr>
          <a:xfrm>
            <a:off x="1575881" y="3949430"/>
            <a:ext cx="8842442" cy="2007846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49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697B8A-A82A-32E8-6FAE-1B24748A5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77BB19-D52F-B30D-1AB5-05152EBE75B9}"/>
              </a:ext>
            </a:extLst>
          </p:cNvPr>
          <p:cNvSpPr/>
          <p:nvPr/>
        </p:nvSpPr>
        <p:spPr>
          <a:xfrm>
            <a:off x="862521" y="398835"/>
            <a:ext cx="3913760" cy="1016540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 em </a:t>
            </a:r>
            <a:r>
              <a:rPr lang="pt-BR" sz="32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endParaRPr lang="pt-BR" sz="32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7BC1A44-BD0A-699F-E32F-14835CB8774C}"/>
              </a:ext>
            </a:extLst>
          </p:cNvPr>
          <p:cNvSpPr/>
          <p:nvPr/>
        </p:nvSpPr>
        <p:spPr>
          <a:xfrm>
            <a:off x="5719860" y="398834"/>
            <a:ext cx="4426090" cy="1313233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elemento no inicio</a:t>
            </a:r>
            <a:br>
              <a:rPr lang="pt-BR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array.shift</a:t>
            </a:r>
            <a:r>
              <a:rPr lang="pt-BR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E39B76D-B1AD-485B-FF44-66CFBF7B983C}"/>
              </a:ext>
            </a:extLst>
          </p:cNvPr>
          <p:cNvSpPr/>
          <p:nvPr/>
        </p:nvSpPr>
        <p:spPr>
          <a:xfrm>
            <a:off x="415043" y="6040870"/>
            <a:ext cx="2490282" cy="510704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Mostrar no </a:t>
            </a:r>
            <a:r>
              <a:rPr lang="pt-BR" sz="20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endParaRPr lang="pt-BR" sz="20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blue and orange logo">
            <a:extLst>
              <a:ext uri="{FF2B5EF4-FFF2-40B4-BE49-F238E27FC236}">
                <a16:creationId xmlns:a16="http://schemas.microsoft.com/office/drawing/2014/main" id="{F6ADF523-4335-8567-7EF0-888D7E246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A76CB5-C09D-5506-E20C-EFD4860EF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521" y="2062175"/>
            <a:ext cx="9555802" cy="38951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5F93D0-F1B4-E5C9-4AC5-EDDF2DC151BD}"/>
              </a:ext>
            </a:extLst>
          </p:cNvPr>
          <p:cNvSpPr/>
          <p:nvPr/>
        </p:nvSpPr>
        <p:spPr>
          <a:xfrm>
            <a:off x="1575881" y="4591454"/>
            <a:ext cx="8842442" cy="1365821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401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1A56E6-E05F-0A04-828C-F22ECBD51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4B50D2-47A9-9879-8BA9-B948EBD3448D}"/>
              </a:ext>
            </a:extLst>
          </p:cNvPr>
          <p:cNvSpPr/>
          <p:nvPr/>
        </p:nvSpPr>
        <p:spPr>
          <a:xfrm>
            <a:off x="862521" y="398835"/>
            <a:ext cx="3913760" cy="1016540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 em </a:t>
            </a:r>
            <a:r>
              <a:rPr lang="pt-BR" sz="32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endParaRPr lang="pt-BR" sz="32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FE13CF-4811-A913-BF6E-F16AD5785C4E}"/>
              </a:ext>
            </a:extLst>
          </p:cNvPr>
          <p:cNvSpPr/>
          <p:nvPr/>
        </p:nvSpPr>
        <p:spPr>
          <a:xfrm>
            <a:off x="5719860" y="398834"/>
            <a:ext cx="4426090" cy="1313233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Adiciona elemento no inicio</a:t>
            </a:r>
            <a:br>
              <a:rPr lang="pt-BR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array.unshift</a:t>
            </a:r>
            <a:r>
              <a:rPr lang="pt-BR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B2D6A1A-AD9C-E513-F503-52EC66D7F757}"/>
              </a:ext>
            </a:extLst>
          </p:cNvPr>
          <p:cNvSpPr/>
          <p:nvPr/>
        </p:nvSpPr>
        <p:spPr>
          <a:xfrm>
            <a:off x="415043" y="6040870"/>
            <a:ext cx="2490282" cy="510704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Mostrar no </a:t>
            </a:r>
            <a:r>
              <a:rPr lang="pt-BR" sz="20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endParaRPr lang="pt-BR" sz="20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blue and orange logo">
            <a:extLst>
              <a:ext uri="{FF2B5EF4-FFF2-40B4-BE49-F238E27FC236}">
                <a16:creationId xmlns:a16="http://schemas.microsoft.com/office/drawing/2014/main" id="{0A159E15-E1DA-9641-60C8-22CB6EFDA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A9437B-D53E-DC66-178B-2546FC201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521" y="2062175"/>
            <a:ext cx="9555802" cy="38951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E46579-5B81-3F28-D547-E7CB4049668E}"/>
              </a:ext>
            </a:extLst>
          </p:cNvPr>
          <p:cNvSpPr/>
          <p:nvPr/>
        </p:nvSpPr>
        <p:spPr>
          <a:xfrm>
            <a:off x="1575881" y="5408579"/>
            <a:ext cx="8842442" cy="548696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0471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A8B1CB-3F2B-E9F3-D041-1CDF619F2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9A8CF9-F19D-FEC7-B289-887BE1487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21" y="1634986"/>
            <a:ext cx="9335945" cy="505748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849CCB-F476-797F-5EE5-460BCE44BEBC}"/>
              </a:ext>
            </a:extLst>
          </p:cNvPr>
          <p:cNvSpPr/>
          <p:nvPr/>
        </p:nvSpPr>
        <p:spPr>
          <a:xfrm>
            <a:off x="862521" y="398835"/>
            <a:ext cx="3913760" cy="1016540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Iteração em </a:t>
            </a:r>
            <a:r>
              <a:rPr lang="pt-BR" sz="32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endParaRPr lang="pt-BR" sz="32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41837B7-6327-CDD8-7C7D-56822B583592}"/>
              </a:ext>
            </a:extLst>
          </p:cNvPr>
          <p:cNvSpPr/>
          <p:nvPr/>
        </p:nvSpPr>
        <p:spPr>
          <a:xfrm>
            <a:off x="5797681" y="256263"/>
            <a:ext cx="4426090" cy="1313233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Acessa cada elemento e roda o programa: </a:t>
            </a:r>
            <a:r>
              <a:rPr lang="pt-BR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</a:p>
        </p:txBody>
      </p:sp>
      <p:pic>
        <p:nvPicPr>
          <p:cNvPr id="6" name="Picture 5" descr="A blue and orange logo">
            <a:extLst>
              <a:ext uri="{FF2B5EF4-FFF2-40B4-BE49-F238E27FC236}">
                <a16:creationId xmlns:a16="http://schemas.microsoft.com/office/drawing/2014/main" id="{05ABBF34-D076-45EC-30F6-0070DBC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D33C32-7514-FACB-1C33-74F580E41A28}"/>
              </a:ext>
            </a:extLst>
          </p:cNvPr>
          <p:cNvSpPr/>
          <p:nvPr/>
        </p:nvSpPr>
        <p:spPr>
          <a:xfrm>
            <a:off x="1473736" y="3764604"/>
            <a:ext cx="8724730" cy="292786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622E3A1-5290-5C1F-9168-0BCBCBCEC79F}"/>
              </a:ext>
            </a:extLst>
          </p:cNvPr>
          <p:cNvSpPr/>
          <p:nvPr/>
        </p:nvSpPr>
        <p:spPr>
          <a:xfrm>
            <a:off x="9588226" y="6276427"/>
            <a:ext cx="2490282" cy="510704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Mostrar no </a:t>
            </a:r>
            <a:r>
              <a:rPr lang="pt-BR" sz="20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endParaRPr lang="pt-BR" sz="20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3819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5D4B2B-76A3-5F61-214B-8538E6F3D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9AFF221-B3DD-9217-AE02-9FB5405F1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21" y="1634986"/>
            <a:ext cx="9335945" cy="505748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4717FA-20EC-59A0-ED98-3A19A60A4AFF}"/>
              </a:ext>
            </a:extLst>
          </p:cNvPr>
          <p:cNvSpPr/>
          <p:nvPr/>
        </p:nvSpPr>
        <p:spPr>
          <a:xfrm>
            <a:off x="862521" y="398835"/>
            <a:ext cx="3913760" cy="1016540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Iteração em </a:t>
            </a:r>
            <a:r>
              <a:rPr lang="pt-BR" sz="32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endParaRPr lang="pt-BR" sz="32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2FB776E-4B39-F638-DADA-65DD621BEF0F}"/>
              </a:ext>
            </a:extLst>
          </p:cNvPr>
          <p:cNvSpPr/>
          <p:nvPr/>
        </p:nvSpPr>
        <p:spPr>
          <a:xfrm>
            <a:off x="5797681" y="256263"/>
            <a:ext cx="4426090" cy="1313233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Executa uma função para cada elemento: </a:t>
            </a:r>
            <a:r>
              <a:rPr lang="pt-BR" sz="24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pt-BR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6" name="Picture 5" descr="A blue and orange logo">
            <a:extLst>
              <a:ext uri="{FF2B5EF4-FFF2-40B4-BE49-F238E27FC236}">
                <a16:creationId xmlns:a16="http://schemas.microsoft.com/office/drawing/2014/main" id="{6B41C46B-CF01-F72A-842E-0731DB0CD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4B0E7A-C896-DBF0-7F7E-8D52F192CB42}"/>
              </a:ext>
            </a:extLst>
          </p:cNvPr>
          <p:cNvSpPr/>
          <p:nvPr/>
        </p:nvSpPr>
        <p:spPr>
          <a:xfrm>
            <a:off x="1473736" y="5136204"/>
            <a:ext cx="8724730" cy="155626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BC699CA-EEA9-8400-AB84-65BCD7195984}"/>
              </a:ext>
            </a:extLst>
          </p:cNvPr>
          <p:cNvSpPr/>
          <p:nvPr/>
        </p:nvSpPr>
        <p:spPr>
          <a:xfrm>
            <a:off x="9588226" y="6276427"/>
            <a:ext cx="2490282" cy="510704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Mostrar no </a:t>
            </a:r>
            <a:r>
              <a:rPr lang="pt-BR" sz="20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endParaRPr lang="pt-BR" sz="20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0569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A7BE7D-7666-98CF-F048-4FC99EB32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AAE12BF-4F6C-4775-D40B-53B7131A0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21" y="1634986"/>
            <a:ext cx="9335945" cy="505748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6928E1-1C2C-5284-4BC6-8A70E4641950}"/>
              </a:ext>
            </a:extLst>
          </p:cNvPr>
          <p:cNvSpPr/>
          <p:nvPr/>
        </p:nvSpPr>
        <p:spPr>
          <a:xfrm>
            <a:off x="862521" y="398835"/>
            <a:ext cx="3913760" cy="1016540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Iteração em </a:t>
            </a:r>
            <a:r>
              <a:rPr lang="pt-BR" sz="32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endParaRPr lang="pt-BR" sz="32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8D67EFA-6E39-38F0-2DCC-53019718FEFD}"/>
              </a:ext>
            </a:extLst>
          </p:cNvPr>
          <p:cNvSpPr/>
          <p:nvPr/>
        </p:nvSpPr>
        <p:spPr>
          <a:xfrm>
            <a:off x="5797681" y="256263"/>
            <a:ext cx="4426090" cy="1313233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 um novo </a:t>
            </a:r>
            <a:r>
              <a:rPr lang="pt-BR" sz="24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executa uma função para cada elemento: </a:t>
            </a:r>
            <a:r>
              <a:rPr lang="pt-BR" sz="24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pt-BR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6" name="Picture 5" descr="A blue and orange logo">
            <a:extLst>
              <a:ext uri="{FF2B5EF4-FFF2-40B4-BE49-F238E27FC236}">
                <a16:creationId xmlns:a16="http://schemas.microsoft.com/office/drawing/2014/main" id="{C9B123C9-1041-C434-42BF-8B3C760EF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8B8DC5B-39E1-B482-5261-FDE9AF4C797D}"/>
              </a:ext>
            </a:extLst>
          </p:cNvPr>
          <p:cNvSpPr/>
          <p:nvPr/>
        </p:nvSpPr>
        <p:spPr>
          <a:xfrm>
            <a:off x="1473736" y="6181768"/>
            <a:ext cx="8724730" cy="51070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0F18B8B-8342-36E2-4AF9-853ACC5C6FFD}"/>
              </a:ext>
            </a:extLst>
          </p:cNvPr>
          <p:cNvSpPr/>
          <p:nvPr/>
        </p:nvSpPr>
        <p:spPr>
          <a:xfrm>
            <a:off x="9588226" y="6276427"/>
            <a:ext cx="2490282" cy="510704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Mostrar no </a:t>
            </a:r>
            <a:r>
              <a:rPr lang="pt-BR" sz="20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endParaRPr lang="pt-BR" sz="20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319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AC4053-B010-9C01-2CAC-246DF19CF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788FC4-86C7-568C-F6F8-C6A1B3A2E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21" y="2205773"/>
            <a:ext cx="10419700" cy="3178487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A5634A5-187B-BB79-BA2D-7C789EC47AE1}"/>
              </a:ext>
            </a:extLst>
          </p:cNvPr>
          <p:cNvSpPr/>
          <p:nvPr/>
        </p:nvSpPr>
        <p:spPr>
          <a:xfrm>
            <a:off x="862521" y="398835"/>
            <a:ext cx="3913760" cy="1016540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 Avançados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DC74B8C-BAA1-E79F-D935-F405C1282C17}"/>
              </a:ext>
            </a:extLst>
          </p:cNvPr>
          <p:cNvSpPr/>
          <p:nvPr/>
        </p:nvSpPr>
        <p:spPr>
          <a:xfrm>
            <a:off x="5797681" y="256263"/>
            <a:ext cx="4426090" cy="1313233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Filtra os itens seguindo uma função dada: </a:t>
            </a:r>
            <a:r>
              <a:rPr lang="pt-BR" sz="24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pt-BR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6" name="Picture 5" descr="A blue and orange logo">
            <a:extLst>
              <a:ext uri="{FF2B5EF4-FFF2-40B4-BE49-F238E27FC236}">
                <a16:creationId xmlns:a16="http://schemas.microsoft.com/office/drawing/2014/main" id="{A4CDBDAF-FDBE-232B-6216-916D7B500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5716CC7-C916-6D19-2109-2AF35045614B}"/>
              </a:ext>
            </a:extLst>
          </p:cNvPr>
          <p:cNvSpPr/>
          <p:nvPr/>
        </p:nvSpPr>
        <p:spPr>
          <a:xfrm>
            <a:off x="1410511" y="3774332"/>
            <a:ext cx="9871710" cy="160992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82286E5-739D-88F5-4ED7-5FF1FA3B51A3}"/>
              </a:ext>
            </a:extLst>
          </p:cNvPr>
          <p:cNvSpPr/>
          <p:nvPr/>
        </p:nvSpPr>
        <p:spPr>
          <a:xfrm>
            <a:off x="9588226" y="6276427"/>
            <a:ext cx="2490282" cy="510704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Mostrar no </a:t>
            </a:r>
            <a:r>
              <a:rPr lang="pt-BR" sz="20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endParaRPr lang="pt-BR" sz="20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589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E54E28-D25E-37D6-B216-1EACEF714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39BBD9-089E-6839-D65D-34F5193AE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21" y="2205773"/>
            <a:ext cx="10419700" cy="3178487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B0CF3D-82BC-9FF6-829E-E3D98EF9CAE9}"/>
              </a:ext>
            </a:extLst>
          </p:cNvPr>
          <p:cNvSpPr/>
          <p:nvPr/>
        </p:nvSpPr>
        <p:spPr>
          <a:xfrm>
            <a:off x="862521" y="398835"/>
            <a:ext cx="3913760" cy="1016540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 Avançados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A9B77DE-DB12-B0A6-4912-CF3D556903CA}"/>
              </a:ext>
            </a:extLst>
          </p:cNvPr>
          <p:cNvSpPr/>
          <p:nvPr/>
        </p:nvSpPr>
        <p:spPr>
          <a:xfrm>
            <a:off x="5797681" y="256263"/>
            <a:ext cx="4426090" cy="1313233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Reduz os itens a um único valor, seguindo uma função dada: </a:t>
            </a:r>
            <a:r>
              <a:rPr lang="pt-BR" sz="24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pt-BR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6" name="Picture 5" descr="A blue and orange logo">
            <a:extLst>
              <a:ext uri="{FF2B5EF4-FFF2-40B4-BE49-F238E27FC236}">
                <a16:creationId xmlns:a16="http://schemas.microsoft.com/office/drawing/2014/main" id="{5C284A30-9283-5EF9-A22D-5598E517F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30855E-505B-DEE8-2C0B-C85723D0E54F}"/>
              </a:ext>
            </a:extLst>
          </p:cNvPr>
          <p:cNvSpPr/>
          <p:nvPr/>
        </p:nvSpPr>
        <p:spPr>
          <a:xfrm>
            <a:off x="1410511" y="4640094"/>
            <a:ext cx="9871710" cy="744166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0611D3-9433-25CC-E0BF-220FD3306718}"/>
              </a:ext>
            </a:extLst>
          </p:cNvPr>
          <p:cNvSpPr/>
          <p:nvPr/>
        </p:nvSpPr>
        <p:spPr>
          <a:xfrm>
            <a:off x="9588226" y="6276427"/>
            <a:ext cx="2490282" cy="510704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Mostrar no </a:t>
            </a:r>
            <a:r>
              <a:rPr lang="pt-BR" sz="20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endParaRPr lang="pt-BR" sz="20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2343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5F928E-2A01-1393-D5CF-F5B2E2925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B9A8C823-AD43-4F0C-9252-BD18E9493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851EEA-A704-E080-EA73-510CE2BDA1F4}"/>
              </a:ext>
            </a:extLst>
          </p:cNvPr>
          <p:cNvSpPr/>
          <p:nvPr/>
        </p:nvSpPr>
        <p:spPr>
          <a:xfrm>
            <a:off x="288587" y="271556"/>
            <a:ext cx="9798996" cy="986828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1: Criação de um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pt-BR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Crie um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chamado frutas com os seguintes valores: "maçã", "banana", "laranja". Exiba o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console.</a:t>
            </a:r>
          </a:p>
        </p:txBody>
      </p:sp>
      <p:pic>
        <p:nvPicPr>
          <p:cNvPr id="2" name="Picture 1" descr="A blue and orange logo">
            <a:extLst>
              <a:ext uri="{FF2B5EF4-FFF2-40B4-BE49-F238E27FC236}">
                <a16:creationId xmlns:a16="http://schemas.microsoft.com/office/drawing/2014/main" id="{576B5869-348D-B572-2D4A-DE5038888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B70BFF-AD07-E494-8449-FCAD5D92CFA3}"/>
              </a:ext>
            </a:extLst>
          </p:cNvPr>
          <p:cNvSpPr/>
          <p:nvPr/>
        </p:nvSpPr>
        <p:spPr>
          <a:xfrm>
            <a:off x="288587" y="1390236"/>
            <a:ext cx="7522724" cy="886036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2: Acessando Itens do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pt-BR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partir do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frutas, exiba o segundo item (índice 1) no console.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D5502B2-73E2-DAA7-47D7-72B07A11F4E7}"/>
              </a:ext>
            </a:extLst>
          </p:cNvPr>
          <p:cNvSpPr/>
          <p:nvPr/>
        </p:nvSpPr>
        <p:spPr>
          <a:xfrm>
            <a:off x="288587" y="2408123"/>
            <a:ext cx="5188085" cy="1677493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3: Adicionar e Remover Elementos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o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frutas, faça o seguinte: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Adicione "uva" ao final do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Remova o primeiro elemento do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Exiba o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resultante no console.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F1D111-B23D-0635-B2B4-B24378594986}"/>
              </a:ext>
            </a:extLst>
          </p:cNvPr>
          <p:cNvSpPr/>
          <p:nvPr/>
        </p:nvSpPr>
        <p:spPr>
          <a:xfrm>
            <a:off x="288587" y="4217467"/>
            <a:ext cx="9798996" cy="986829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4: Acessando o Último Item</a:t>
            </a:r>
          </a:p>
          <a:p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Crie um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números [10, 20, 30, 40, 50]. Acesse e exiba o último item do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console.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0AA3D6-F85B-556E-C07F-4537DEBB6027}"/>
              </a:ext>
            </a:extLst>
          </p:cNvPr>
          <p:cNvSpPr/>
          <p:nvPr/>
        </p:nvSpPr>
        <p:spPr>
          <a:xfrm>
            <a:off x="288587" y="5365327"/>
            <a:ext cx="9798996" cy="986829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5: Iteração com For Loop</a:t>
            </a:r>
          </a:p>
          <a:p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Usando o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números [5, 10, 15, 20, 25], crie um for loop que exiba cada número multiplicado por 3.</a:t>
            </a:r>
          </a:p>
        </p:txBody>
      </p:sp>
    </p:spTree>
    <p:extLst>
      <p:ext uri="{BB962C8B-B14F-4D97-AF65-F5344CB8AC3E}">
        <p14:creationId xmlns:p14="http://schemas.microsoft.com/office/powerpoint/2010/main" val="2341461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08CF54-0F95-D660-4180-796123A36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3635375-21FD-43C5-E8D7-2EBDEC749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C8C9103-4B93-03B7-4440-82D8EAE56F19}"/>
              </a:ext>
            </a:extLst>
          </p:cNvPr>
          <p:cNvSpPr/>
          <p:nvPr/>
        </p:nvSpPr>
        <p:spPr>
          <a:xfrm>
            <a:off x="288587" y="271556"/>
            <a:ext cx="9798996" cy="986828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6: Usando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 o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nomes = ["Ana", "João", "Carlos", "Maria"], use o método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para exibir cada nome no console.</a:t>
            </a:r>
          </a:p>
        </p:txBody>
      </p:sp>
      <p:pic>
        <p:nvPicPr>
          <p:cNvPr id="2" name="Picture 1" descr="A blue and orange logo">
            <a:extLst>
              <a:ext uri="{FF2B5EF4-FFF2-40B4-BE49-F238E27FC236}">
                <a16:creationId xmlns:a16="http://schemas.microsoft.com/office/drawing/2014/main" id="{3A0EC9AE-2857-51F1-1D99-3D555D404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C111B7-81A3-1D7D-4737-244C818807D5}"/>
              </a:ext>
            </a:extLst>
          </p:cNvPr>
          <p:cNvSpPr/>
          <p:nvPr/>
        </p:nvSpPr>
        <p:spPr>
          <a:xfrm>
            <a:off x="288586" y="1390235"/>
            <a:ext cx="9798995" cy="1158411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7: Transformação com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Crie um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números [1, 2, 3, 4]. Use o método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para criar um novo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que cada número seja multiplicado por 5. Exiba o novo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console.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6E16C5-50A9-E652-E85A-440F25C1CD41}"/>
              </a:ext>
            </a:extLst>
          </p:cNvPr>
          <p:cNvSpPr/>
          <p:nvPr/>
        </p:nvSpPr>
        <p:spPr>
          <a:xfrm>
            <a:off x="288586" y="2680498"/>
            <a:ext cx="9798995" cy="1258384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8: Filtrando com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 o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idades = [12, 18, 22, 25, 10, 16], use o método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para criar um novo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contenha apenas as idades maiores ou iguais a 18. Exiba o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filtrado no console.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E201EA-5FD8-D70B-D3D3-477F02709685}"/>
              </a:ext>
            </a:extLst>
          </p:cNvPr>
          <p:cNvSpPr/>
          <p:nvPr/>
        </p:nvSpPr>
        <p:spPr>
          <a:xfrm>
            <a:off x="288587" y="4217467"/>
            <a:ext cx="9798996" cy="986829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9: Multiplicação com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Crie um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números [1, 2, 3, 4, 5]. Use o método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para calcular a multiplicação de todos os números no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Exiba o resultado no console.</a:t>
            </a:r>
          </a:p>
        </p:txBody>
      </p:sp>
    </p:spTree>
    <p:extLst>
      <p:ext uri="{BB962C8B-B14F-4D97-AF65-F5344CB8AC3E}">
        <p14:creationId xmlns:p14="http://schemas.microsoft.com/office/powerpoint/2010/main" val="257273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A2E4AA-EF1F-09EC-214A-459378248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35FB253-6232-9898-7294-289630C0AFE8}"/>
              </a:ext>
            </a:extLst>
          </p:cNvPr>
          <p:cNvSpPr/>
          <p:nvPr/>
        </p:nvSpPr>
        <p:spPr>
          <a:xfrm>
            <a:off x="862520" y="398835"/>
            <a:ext cx="6258127" cy="1016540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6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são </a:t>
            </a:r>
            <a:r>
              <a:rPr lang="pt-BR" sz="60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endParaRPr lang="pt-BR" sz="60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AE93FD-182B-155A-8112-D22C441EFC6D}"/>
              </a:ext>
            </a:extLst>
          </p:cNvPr>
          <p:cNvSpPr/>
          <p:nvPr/>
        </p:nvSpPr>
        <p:spPr>
          <a:xfrm>
            <a:off x="638784" y="3335767"/>
            <a:ext cx="5233481" cy="2306276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BR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uma estrutura de dados usada para armazenar múltiplos valores em uma única variável.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0B524B-CAD1-5866-EA6E-D72DFA52C7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3110"/>
          <a:stretch/>
        </p:blipFill>
        <p:spPr>
          <a:xfrm>
            <a:off x="3531141" y="1605618"/>
            <a:ext cx="5058383" cy="155457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B82D98A-E86D-277D-A33C-7287F3C061B0}"/>
              </a:ext>
            </a:extLst>
          </p:cNvPr>
          <p:cNvSpPr/>
          <p:nvPr/>
        </p:nvSpPr>
        <p:spPr>
          <a:xfrm>
            <a:off x="6397557" y="3335767"/>
            <a:ext cx="5233481" cy="3259585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Permite armazenar diferentes tipos de dados (números, </a:t>
            </a:r>
            <a:r>
              <a:rPr lang="pt-BR" sz="24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pt-BR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booleanos, objetos).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elemento tem um índice começando do zero.</a:t>
            </a:r>
          </a:p>
        </p:txBody>
      </p:sp>
      <p:pic>
        <p:nvPicPr>
          <p:cNvPr id="2" name="Picture 1" descr="A blue and orange logo">
            <a:extLst>
              <a:ext uri="{FF2B5EF4-FFF2-40B4-BE49-F238E27FC236}">
                <a16:creationId xmlns:a16="http://schemas.microsoft.com/office/drawing/2014/main" id="{D3AA8814-4801-D3EF-46A3-16D6B0D7E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0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0FAA5A-D5BF-D660-46BE-4B1174F50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5F3A2F5D-0F4E-97C1-3E73-C3CF772AC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1498E4-50A9-43C9-E80F-45566E05349E}"/>
              </a:ext>
            </a:extLst>
          </p:cNvPr>
          <p:cNvSpPr/>
          <p:nvPr/>
        </p:nvSpPr>
        <p:spPr>
          <a:xfrm>
            <a:off x="288587" y="271555"/>
            <a:ext cx="9798996" cy="1926895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10: Combinando Métodos</a:t>
            </a:r>
          </a:p>
          <a:p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 o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precos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[10.5, 20.0, 30.25, 15.75, 40.0]: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para criar um novo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preços maiores que 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seguida, use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para aplicar um desconto de 10% nesses preços.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Exiba o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final com os preços com desconto no console.</a:t>
            </a:r>
          </a:p>
        </p:txBody>
      </p:sp>
      <p:pic>
        <p:nvPicPr>
          <p:cNvPr id="2" name="Picture 1" descr="A blue and orange logo">
            <a:extLst>
              <a:ext uri="{FF2B5EF4-FFF2-40B4-BE49-F238E27FC236}">
                <a16:creationId xmlns:a16="http://schemas.microsoft.com/office/drawing/2014/main" id="{3106C704-6938-E5E9-3774-83D4C4F1B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FE93B39-1546-17AC-C90B-45CB50B88807}"/>
              </a:ext>
            </a:extLst>
          </p:cNvPr>
          <p:cNvSpPr/>
          <p:nvPr/>
        </p:nvSpPr>
        <p:spPr>
          <a:xfrm>
            <a:off x="288587" y="2465552"/>
            <a:ext cx="9798996" cy="1926895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11: ManipulaNomes.js</a:t>
            </a:r>
          </a:p>
          <a:p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 o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nomes = ["Ana", "Francisco", "Beatriz", "João", "Eduardo", "Mariana"]: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para criar um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apenas com os nomes que tenham mais de 5 letras.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seguida, use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para transformar todos esses nomes em letras maiúsculas.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Exiba o novo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console.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744211-F720-DAE6-1D78-2058CE21172A}"/>
              </a:ext>
            </a:extLst>
          </p:cNvPr>
          <p:cNvSpPr/>
          <p:nvPr/>
        </p:nvSpPr>
        <p:spPr>
          <a:xfrm>
            <a:off x="288587" y="4659549"/>
            <a:ext cx="9798996" cy="1926895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12: Somar o triplo dos números maiores que 5</a:t>
            </a:r>
          </a:p>
          <a:p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 o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valores = [3, 7, 2, 9, 1, 8, 6]: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para obter números maiores que 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seguida, use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para multiplicar esses números por 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fim, use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para somar todos os valores resultantes.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Exiba a soma final no console.</a:t>
            </a:r>
          </a:p>
        </p:txBody>
      </p:sp>
    </p:spTree>
    <p:extLst>
      <p:ext uri="{BB962C8B-B14F-4D97-AF65-F5344CB8AC3E}">
        <p14:creationId xmlns:p14="http://schemas.microsoft.com/office/powerpoint/2010/main" val="1069179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A36C46-786F-B88E-E9EB-B060F3954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F555699-C5EA-9DB0-0C2E-32A399AE4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EB23AE-753B-A518-1491-AF3FC9FCA02E}"/>
              </a:ext>
            </a:extLst>
          </p:cNvPr>
          <p:cNvSpPr/>
          <p:nvPr/>
        </p:nvSpPr>
        <p:spPr>
          <a:xfrm>
            <a:off x="1524000" y="1468058"/>
            <a:ext cx="8746435" cy="1997766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02FA91-2AC1-5418-7581-9DE94FA5013A}"/>
              </a:ext>
            </a:extLst>
          </p:cNvPr>
          <p:cNvSpPr/>
          <p:nvPr/>
        </p:nvSpPr>
        <p:spPr>
          <a:xfrm>
            <a:off x="1524000" y="3705419"/>
            <a:ext cx="8746435" cy="1997766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Web para Adolescentes</a:t>
            </a:r>
          </a:p>
          <a:p>
            <a:pPr algn="ctr"/>
            <a:r>
              <a:rPr lang="pt-BR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Pablo Garcia</a:t>
            </a:r>
          </a:p>
          <a:p>
            <a:pPr algn="ctr"/>
            <a:r>
              <a:rPr lang="pt-BR" sz="24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JS</a:t>
            </a:r>
          </a:p>
        </p:txBody>
      </p:sp>
      <p:pic>
        <p:nvPicPr>
          <p:cNvPr id="2" name="Picture 1" descr="A blue and orange logo">
            <a:extLst>
              <a:ext uri="{FF2B5EF4-FFF2-40B4-BE49-F238E27FC236}">
                <a16:creationId xmlns:a16="http://schemas.microsoft.com/office/drawing/2014/main" id="{679DAE36-C2D7-74A4-F7E3-621144FA3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3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67BCD3-3278-B491-8C31-DD0A77B1F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D051EF-992B-03F2-94AE-E161222E4987}"/>
              </a:ext>
            </a:extLst>
          </p:cNvPr>
          <p:cNvSpPr/>
          <p:nvPr/>
        </p:nvSpPr>
        <p:spPr>
          <a:xfrm>
            <a:off x="862520" y="398835"/>
            <a:ext cx="9312612" cy="1016540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6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 dos </a:t>
            </a:r>
            <a:r>
              <a:rPr lang="pt-BR" sz="60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endParaRPr lang="pt-BR" sz="60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FCC370-F1D6-A8E3-8475-C86DE668D330}"/>
              </a:ext>
            </a:extLst>
          </p:cNvPr>
          <p:cNvSpPr/>
          <p:nvPr/>
        </p:nvSpPr>
        <p:spPr>
          <a:xfrm>
            <a:off x="1313235" y="4765400"/>
            <a:ext cx="2046050" cy="594207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Colchetes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620920-35FA-5FD3-2CE7-42D723A739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3110"/>
          <a:stretch/>
        </p:blipFill>
        <p:spPr>
          <a:xfrm>
            <a:off x="830094" y="2461652"/>
            <a:ext cx="5058383" cy="155457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A827FC-8162-187B-5708-1D83F740CBF1}"/>
              </a:ext>
            </a:extLst>
          </p:cNvPr>
          <p:cNvSpPr/>
          <p:nvPr/>
        </p:nvSpPr>
        <p:spPr>
          <a:xfrm>
            <a:off x="2992878" y="5767681"/>
            <a:ext cx="4332052" cy="680460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Itens separados por vírgula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FBC6547-F095-51DD-EB1C-A4B3B63BCD15}"/>
              </a:ext>
            </a:extLst>
          </p:cNvPr>
          <p:cNvCxnSpPr/>
          <p:nvPr/>
        </p:nvCxnSpPr>
        <p:spPr>
          <a:xfrm flipV="1">
            <a:off x="3171217" y="3667328"/>
            <a:ext cx="311285" cy="11478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D60DE8-90F4-6FB8-EE8A-A980D01498E2}"/>
              </a:ext>
            </a:extLst>
          </p:cNvPr>
          <p:cNvCxnSpPr>
            <a:cxnSpLocks/>
          </p:cNvCxnSpPr>
          <p:nvPr/>
        </p:nvCxnSpPr>
        <p:spPr>
          <a:xfrm flipH="1" flipV="1">
            <a:off x="4148138" y="3640931"/>
            <a:ext cx="1069129" cy="23221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A90C8C2-29C2-E0AA-2F5B-692C90102751}"/>
              </a:ext>
            </a:extLst>
          </p:cNvPr>
          <p:cNvSpPr/>
          <p:nvPr/>
        </p:nvSpPr>
        <p:spPr>
          <a:xfrm>
            <a:off x="6893671" y="2567663"/>
            <a:ext cx="3787299" cy="1342551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Índices começando em zero (0)</a:t>
            </a:r>
          </a:p>
        </p:txBody>
      </p:sp>
      <p:pic>
        <p:nvPicPr>
          <p:cNvPr id="2" name="Picture 1" descr="A blue and orange logo">
            <a:extLst>
              <a:ext uri="{FF2B5EF4-FFF2-40B4-BE49-F238E27FC236}">
                <a16:creationId xmlns:a16="http://schemas.microsoft.com/office/drawing/2014/main" id="{9B5A3A30-EB20-7A99-B4D6-293742A569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8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4BA5FB-90FF-1283-6705-5A3C3D8E2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CA771A9-65DB-42FC-29B7-76D3FA52B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43" y="1961945"/>
            <a:ext cx="11234285" cy="380655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6F350C-3D85-6685-48B3-EFF9BC88C35D}"/>
              </a:ext>
            </a:extLst>
          </p:cNvPr>
          <p:cNvSpPr/>
          <p:nvPr/>
        </p:nvSpPr>
        <p:spPr>
          <a:xfrm>
            <a:off x="862520" y="398835"/>
            <a:ext cx="6647233" cy="1016540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6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Acessando </a:t>
            </a:r>
            <a:r>
              <a:rPr lang="pt-BR" sz="60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endParaRPr lang="pt-BR" sz="60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641B4B-D276-B3FD-11D1-D3E8B83E28F7}"/>
              </a:ext>
            </a:extLst>
          </p:cNvPr>
          <p:cNvSpPr/>
          <p:nvPr/>
        </p:nvSpPr>
        <p:spPr>
          <a:xfrm>
            <a:off x="862521" y="2684833"/>
            <a:ext cx="10786807" cy="308366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3ECBC0-11FA-81FA-9141-061810EF8437}"/>
              </a:ext>
            </a:extLst>
          </p:cNvPr>
          <p:cNvSpPr/>
          <p:nvPr/>
        </p:nvSpPr>
        <p:spPr>
          <a:xfrm>
            <a:off x="415043" y="6040870"/>
            <a:ext cx="2490282" cy="510704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Mostrar no </a:t>
            </a:r>
            <a:r>
              <a:rPr lang="pt-BR" sz="20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endParaRPr lang="pt-BR" sz="20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A blue and orange logo">
            <a:extLst>
              <a:ext uri="{FF2B5EF4-FFF2-40B4-BE49-F238E27FC236}">
                <a16:creationId xmlns:a16="http://schemas.microsoft.com/office/drawing/2014/main" id="{4BEB4AF3-3DC0-63FC-3111-D9CCFB0F1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02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445656-F638-63F2-73F5-17CC33AF4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0962239-98D3-8ACC-914A-CCC9DEF0C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43" y="1961945"/>
            <a:ext cx="11234285" cy="380655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D323FD-ED1B-780F-879B-153C30B8BCE7}"/>
              </a:ext>
            </a:extLst>
          </p:cNvPr>
          <p:cNvSpPr/>
          <p:nvPr/>
        </p:nvSpPr>
        <p:spPr>
          <a:xfrm>
            <a:off x="862521" y="398835"/>
            <a:ext cx="3738662" cy="1016540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Acessando </a:t>
            </a:r>
            <a:r>
              <a:rPr lang="pt-BR" sz="32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endParaRPr lang="pt-BR" sz="32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0EEBD0-81FB-E4D6-A950-18D8135B8603}"/>
              </a:ext>
            </a:extLst>
          </p:cNvPr>
          <p:cNvSpPr/>
          <p:nvPr/>
        </p:nvSpPr>
        <p:spPr>
          <a:xfrm>
            <a:off x="862521" y="3307405"/>
            <a:ext cx="10786807" cy="2461096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E8DB4D-96C8-C40F-9548-845C7F49CF9A}"/>
              </a:ext>
            </a:extLst>
          </p:cNvPr>
          <p:cNvSpPr/>
          <p:nvPr/>
        </p:nvSpPr>
        <p:spPr>
          <a:xfrm>
            <a:off x="5721488" y="398835"/>
            <a:ext cx="3738662" cy="1016540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Tamanho = </a:t>
            </a:r>
            <a:r>
              <a:rPr lang="pt-BR" sz="32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endParaRPr lang="pt-BR" sz="32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BE52E7-E3C5-4E34-2D37-DA62EC281E16}"/>
              </a:ext>
            </a:extLst>
          </p:cNvPr>
          <p:cNvSpPr/>
          <p:nvPr/>
        </p:nvSpPr>
        <p:spPr>
          <a:xfrm>
            <a:off x="415043" y="6040870"/>
            <a:ext cx="2490282" cy="510704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Mostrar no </a:t>
            </a:r>
            <a:r>
              <a:rPr lang="pt-BR" sz="20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endParaRPr lang="pt-BR" sz="20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blue and orange logo">
            <a:extLst>
              <a:ext uri="{FF2B5EF4-FFF2-40B4-BE49-F238E27FC236}">
                <a16:creationId xmlns:a16="http://schemas.microsoft.com/office/drawing/2014/main" id="{DB9FB2E6-82DA-2B48-E739-A185E14D93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5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573052-C802-0347-9CFA-107CB56FB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C26AEA1-DB0B-E462-0F42-EF8963B92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43" y="1961945"/>
            <a:ext cx="11234285" cy="380655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C38994-2F71-C13D-CD89-E96017C002E2}"/>
              </a:ext>
            </a:extLst>
          </p:cNvPr>
          <p:cNvSpPr/>
          <p:nvPr/>
        </p:nvSpPr>
        <p:spPr>
          <a:xfrm>
            <a:off x="862521" y="398835"/>
            <a:ext cx="3738662" cy="1016540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Acessando </a:t>
            </a:r>
            <a:r>
              <a:rPr lang="pt-BR" sz="32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endParaRPr lang="pt-BR" sz="32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63B1CA-B937-F0BC-091C-719EC59145BC}"/>
              </a:ext>
            </a:extLst>
          </p:cNvPr>
          <p:cNvSpPr/>
          <p:nvPr/>
        </p:nvSpPr>
        <p:spPr>
          <a:xfrm>
            <a:off x="862521" y="3832697"/>
            <a:ext cx="10786807" cy="1935803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0ADCF5B-F3C3-2836-9D9D-4A47704048FD}"/>
              </a:ext>
            </a:extLst>
          </p:cNvPr>
          <p:cNvSpPr/>
          <p:nvPr/>
        </p:nvSpPr>
        <p:spPr>
          <a:xfrm>
            <a:off x="5136204" y="398835"/>
            <a:ext cx="4912468" cy="1016540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Primeiro Item = </a:t>
            </a:r>
            <a:r>
              <a:rPr lang="pt-BR" sz="32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A6E6F-E1AC-428A-1A53-34E94B60FAB2}"/>
              </a:ext>
            </a:extLst>
          </p:cNvPr>
          <p:cNvSpPr/>
          <p:nvPr/>
        </p:nvSpPr>
        <p:spPr>
          <a:xfrm>
            <a:off x="415043" y="6040870"/>
            <a:ext cx="2490282" cy="510704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Mostrar no </a:t>
            </a:r>
            <a:r>
              <a:rPr lang="pt-BR" sz="20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endParaRPr lang="pt-BR" sz="20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blue and orange logo">
            <a:extLst>
              <a:ext uri="{FF2B5EF4-FFF2-40B4-BE49-F238E27FC236}">
                <a16:creationId xmlns:a16="http://schemas.microsoft.com/office/drawing/2014/main" id="{978DC505-4A82-9141-A2ED-E967C8022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68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F30745-7AF2-490B-7035-BDAD62316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orange logo">
            <a:extLst>
              <a:ext uri="{FF2B5EF4-FFF2-40B4-BE49-F238E27FC236}">
                <a16:creationId xmlns:a16="http://schemas.microsoft.com/office/drawing/2014/main" id="{BBACF0ED-A56B-963B-2DB5-844759605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5868574"/>
            <a:ext cx="1429966" cy="9868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847380-6903-8077-89A6-882A21C7F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43" y="1961945"/>
            <a:ext cx="11234285" cy="380655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FB76A3-08D2-4B80-6A3D-77CA0AE3DA57}"/>
              </a:ext>
            </a:extLst>
          </p:cNvPr>
          <p:cNvSpPr/>
          <p:nvPr/>
        </p:nvSpPr>
        <p:spPr>
          <a:xfrm>
            <a:off x="862521" y="398835"/>
            <a:ext cx="3738662" cy="1016540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Acessando </a:t>
            </a:r>
            <a:r>
              <a:rPr lang="pt-BR" sz="32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endParaRPr lang="pt-BR" sz="32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D0E413-418E-022A-0D6D-740833967642}"/>
              </a:ext>
            </a:extLst>
          </p:cNvPr>
          <p:cNvSpPr/>
          <p:nvPr/>
        </p:nvSpPr>
        <p:spPr>
          <a:xfrm>
            <a:off x="862521" y="4406630"/>
            <a:ext cx="10786807" cy="136187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B858C03-2AB7-49DB-0FDB-E3BC4987DD5A}"/>
              </a:ext>
            </a:extLst>
          </p:cNvPr>
          <p:cNvSpPr/>
          <p:nvPr/>
        </p:nvSpPr>
        <p:spPr>
          <a:xfrm>
            <a:off x="4737365" y="398835"/>
            <a:ext cx="6867728" cy="1016540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Último Item = </a:t>
            </a:r>
            <a:r>
              <a:rPr lang="pt-BR" sz="32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sz="32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array.length</a:t>
            </a:r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- 1]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4416830-6422-1065-0D4F-CF67049DFA52}"/>
              </a:ext>
            </a:extLst>
          </p:cNvPr>
          <p:cNvSpPr/>
          <p:nvPr/>
        </p:nvSpPr>
        <p:spPr>
          <a:xfrm>
            <a:off x="415043" y="6040870"/>
            <a:ext cx="2490282" cy="510704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Mostrar no </a:t>
            </a:r>
            <a:r>
              <a:rPr lang="pt-BR" sz="20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endParaRPr lang="pt-BR" sz="20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403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CB0390-CADA-977D-A4B4-BC170E215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98E939-27EC-F62F-07D4-0547BDCEB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43" y="1961945"/>
            <a:ext cx="11234285" cy="380655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F97B07-73BD-FB3F-35BB-1D8EA34FCD22}"/>
              </a:ext>
            </a:extLst>
          </p:cNvPr>
          <p:cNvSpPr/>
          <p:nvPr/>
        </p:nvSpPr>
        <p:spPr>
          <a:xfrm>
            <a:off x="862521" y="398835"/>
            <a:ext cx="3738662" cy="1016540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Acessando </a:t>
            </a:r>
            <a:r>
              <a:rPr lang="pt-BR" sz="32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endParaRPr lang="pt-BR" sz="32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31FBD5F-1D86-6094-3376-55A6DF13360B}"/>
              </a:ext>
            </a:extLst>
          </p:cNvPr>
          <p:cNvSpPr/>
          <p:nvPr/>
        </p:nvSpPr>
        <p:spPr>
          <a:xfrm>
            <a:off x="4737365" y="398835"/>
            <a:ext cx="4426090" cy="1016540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Acessando todos itens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3E1F63C-AC7F-B910-F342-D1C3BB2C5A5F}"/>
              </a:ext>
            </a:extLst>
          </p:cNvPr>
          <p:cNvSpPr/>
          <p:nvPr/>
        </p:nvSpPr>
        <p:spPr>
          <a:xfrm>
            <a:off x="415043" y="6040870"/>
            <a:ext cx="2490282" cy="510704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Mostrar no </a:t>
            </a:r>
            <a:r>
              <a:rPr lang="pt-BR" sz="20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endParaRPr lang="pt-BR" sz="20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blue and orange logo">
            <a:extLst>
              <a:ext uri="{FF2B5EF4-FFF2-40B4-BE49-F238E27FC236}">
                <a16:creationId xmlns:a16="http://schemas.microsoft.com/office/drawing/2014/main" id="{E94032C5-566E-DDF5-184F-5E800497E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7CA1FE1-DB59-10E5-E50C-B633B8B83554}"/>
              </a:ext>
            </a:extLst>
          </p:cNvPr>
          <p:cNvSpPr/>
          <p:nvPr/>
        </p:nvSpPr>
        <p:spPr>
          <a:xfrm>
            <a:off x="862521" y="5622587"/>
            <a:ext cx="10786807" cy="14591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824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C32CC0-5051-E9B1-0B20-C511F113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46911B-8701-E0B2-8D92-26C0E4300956}"/>
              </a:ext>
            </a:extLst>
          </p:cNvPr>
          <p:cNvSpPr/>
          <p:nvPr/>
        </p:nvSpPr>
        <p:spPr>
          <a:xfrm>
            <a:off x="862521" y="398835"/>
            <a:ext cx="3913760" cy="1016540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 em </a:t>
            </a:r>
            <a:r>
              <a:rPr lang="pt-BR" sz="32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endParaRPr lang="pt-BR" sz="32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6E6E68-156A-AD37-98C8-CC61ACEC760E}"/>
              </a:ext>
            </a:extLst>
          </p:cNvPr>
          <p:cNvSpPr/>
          <p:nvPr/>
        </p:nvSpPr>
        <p:spPr>
          <a:xfrm>
            <a:off x="5719860" y="398834"/>
            <a:ext cx="4426090" cy="1313233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Adiciona elemento no fim</a:t>
            </a:r>
            <a:br>
              <a:rPr lang="pt-BR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array.push</a:t>
            </a:r>
            <a:r>
              <a:rPr lang="pt-BR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FBEF7A-E279-30BD-DDAB-C0BF7AEB6834}"/>
              </a:ext>
            </a:extLst>
          </p:cNvPr>
          <p:cNvSpPr/>
          <p:nvPr/>
        </p:nvSpPr>
        <p:spPr>
          <a:xfrm>
            <a:off x="415043" y="6040870"/>
            <a:ext cx="2490282" cy="510704"/>
          </a:xfrm>
          <a:prstGeom prst="roundRect">
            <a:avLst>
              <a:gd name="adj" fmla="val 103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Mostrar no </a:t>
            </a:r>
            <a:r>
              <a:rPr lang="pt-BR" sz="20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endParaRPr lang="pt-BR" sz="20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blue and orange logo">
            <a:extLst>
              <a:ext uri="{FF2B5EF4-FFF2-40B4-BE49-F238E27FC236}">
                <a16:creationId xmlns:a16="http://schemas.microsoft.com/office/drawing/2014/main" id="{E8B48836-A8C1-E6F2-5EFA-3B63222EA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EE89FF-2E71-D698-2AC8-E6F0ACAC0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521" y="2062175"/>
            <a:ext cx="9555802" cy="38951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41D7B9-F074-A02C-7870-231862A86FE8}"/>
              </a:ext>
            </a:extLst>
          </p:cNvPr>
          <p:cNvSpPr/>
          <p:nvPr/>
        </p:nvSpPr>
        <p:spPr>
          <a:xfrm>
            <a:off x="1575881" y="3326860"/>
            <a:ext cx="8842442" cy="2630416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9778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ncaseVTI">
  <a:themeElements>
    <a:clrScheme name="Encase">
      <a:dk1>
        <a:sysClr val="windowText" lastClr="000000"/>
      </a:dk1>
      <a:lt1>
        <a:sysClr val="window" lastClr="FFFFFF"/>
      </a:lt1>
      <a:dk2>
        <a:srgbClr val="1E2121"/>
      </a:dk2>
      <a:lt2>
        <a:srgbClr val="EFECEB"/>
      </a:lt2>
      <a:accent1>
        <a:srgbClr val="717059"/>
      </a:accent1>
      <a:accent2>
        <a:srgbClr val="B9A17E"/>
      </a:accent2>
      <a:accent3>
        <a:srgbClr val="766752"/>
      </a:accent3>
      <a:accent4>
        <a:srgbClr val="A28578"/>
      </a:accent4>
      <a:accent5>
        <a:srgbClr val="6E736D"/>
      </a:accent5>
      <a:accent6>
        <a:srgbClr val="BE8366"/>
      </a:accent6>
      <a:hlink>
        <a:srgbClr val="B5714F"/>
      </a:hlink>
      <a:folHlink>
        <a:srgbClr val="7B6B4C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827</Words>
  <Application>Microsoft Office PowerPoint</Application>
  <PresentationFormat>Widescreen</PresentationFormat>
  <Paragraphs>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Avenir Next LT Pro</vt:lpstr>
      <vt:lpstr>Avenir Next LT Pro Light</vt:lpstr>
      <vt:lpstr>EncaseVTI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Pablo Garcia</dc:creator>
  <cp:lastModifiedBy>Pablo Garcia</cp:lastModifiedBy>
  <cp:revision>1</cp:revision>
  <dcterms:created xsi:type="dcterms:W3CDTF">2024-10-23T02:51:38Z</dcterms:created>
  <dcterms:modified xsi:type="dcterms:W3CDTF">2024-10-23T14:40:27Z</dcterms:modified>
</cp:coreProperties>
</file>