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73" r:id="rId5"/>
    <p:sldId id="260" r:id="rId6"/>
    <p:sldId id="261" r:id="rId7"/>
    <p:sldId id="262" r:id="rId8"/>
    <p:sldId id="274" r:id="rId9"/>
    <p:sldId id="263" r:id="rId10"/>
    <p:sldId id="264" r:id="rId11"/>
    <p:sldId id="265" r:id="rId12"/>
    <p:sldId id="266" r:id="rId13"/>
    <p:sldId id="275" r:id="rId14"/>
    <p:sldId id="267" r:id="rId15"/>
    <p:sldId id="268" r:id="rId16"/>
    <p:sldId id="269" r:id="rId17"/>
    <p:sldId id="270" r:id="rId18"/>
    <p:sldId id="271" r:id="rId19"/>
    <p:sldId id="272"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B3B1"/>
    <a:srgbClr val="2B3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9383F-2B64-4248-9294-536754AFE9E4}" v="13" dt="2024-10-25T03:38:03.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9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Garcia" userId="45d086511dae29ac" providerId="LiveId" clId="{98C9383F-2B64-4248-9294-536754AFE9E4}"/>
    <pc:docChg chg="undo custSel addSld modSld sldOrd">
      <pc:chgData name="Pablo Garcia" userId="45d086511dae29ac" providerId="LiveId" clId="{98C9383F-2B64-4248-9294-536754AFE9E4}" dt="2024-10-25T03:38:43.716" v="208" actId="1036"/>
      <pc:docMkLst>
        <pc:docMk/>
      </pc:docMkLst>
      <pc:sldChg chg="addSp delSp modSp add mod">
        <pc:chgData name="Pablo Garcia" userId="45d086511dae29ac" providerId="LiveId" clId="{98C9383F-2B64-4248-9294-536754AFE9E4}" dt="2024-10-25T03:11:45.866" v="137" actId="20577"/>
        <pc:sldMkLst>
          <pc:docMk/>
          <pc:sldMk cId="2047456451" sldId="273"/>
        </pc:sldMkLst>
        <pc:spChg chg="del">
          <ac:chgData name="Pablo Garcia" userId="45d086511dae29ac" providerId="LiveId" clId="{98C9383F-2B64-4248-9294-536754AFE9E4}" dt="2024-10-25T02:36:10.954" v="2" actId="478"/>
          <ac:spMkLst>
            <pc:docMk/>
            <pc:sldMk cId="2047456451" sldId="273"/>
            <ac:spMk id="4" creationId="{F475EAE2-6259-FB54-529D-AAACA23CDD5D}"/>
          </ac:spMkLst>
        </pc:spChg>
        <pc:spChg chg="add mod">
          <ac:chgData name="Pablo Garcia" userId="45d086511dae29ac" providerId="LiveId" clId="{98C9383F-2B64-4248-9294-536754AFE9E4}" dt="2024-10-25T02:39:04.680" v="14" actId="14100"/>
          <ac:spMkLst>
            <pc:docMk/>
            <pc:sldMk cId="2047456451" sldId="273"/>
            <ac:spMk id="5" creationId="{3FDCA4C2-A938-16F7-E81D-B1C0352A29DB}"/>
          </ac:spMkLst>
        </pc:spChg>
        <pc:spChg chg="add mod">
          <ac:chgData name="Pablo Garcia" userId="45d086511dae29ac" providerId="LiveId" clId="{98C9383F-2B64-4248-9294-536754AFE9E4}" dt="2024-10-25T03:09:12.263" v="71" actId="20577"/>
          <ac:spMkLst>
            <pc:docMk/>
            <pc:sldMk cId="2047456451" sldId="273"/>
            <ac:spMk id="7" creationId="{A5F63BDF-803C-0D36-65C9-D785ADFEDA4F}"/>
          </ac:spMkLst>
        </pc:spChg>
        <pc:spChg chg="add mod">
          <ac:chgData name="Pablo Garcia" userId="45d086511dae29ac" providerId="LiveId" clId="{98C9383F-2B64-4248-9294-536754AFE9E4}" dt="2024-10-25T03:11:13.979" v="98" actId="1036"/>
          <ac:spMkLst>
            <pc:docMk/>
            <pc:sldMk cId="2047456451" sldId="273"/>
            <ac:spMk id="9" creationId="{1560D304-0A6D-2A6F-A620-D3DEE441DE71}"/>
          </ac:spMkLst>
        </pc:spChg>
        <pc:spChg chg="add mod">
          <ac:chgData name="Pablo Garcia" userId="45d086511dae29ac" providerId="LiveId" clId="{98C9383F-2B64-4248-9294-536754AFE9E4}" dt="2024-10-25T03:11:45.866" v="137" actId="20577"/>
          <ac:spMkLst>
            <pc:docMk/>
            <pc:sldMk cId="2047456451" sldId="273"/>
            <ac:spMk id="10" creationId="{232549A5-08C4-B3C7-AA85-187235B4AA82}"/>
          </ac:spMkLst>
        </pc:spChg>
        <pc:picChg chg="del">
          <ac:chgData name="Pablo Garcia" userId="45d086511dae29ac" providerId="LiveId" clId="{98C9383F-2B64-4248-9294-536754AFE9E4}" dt="2024-10-25T02:36:08.938" v="1" actId="478"/>
          <ac:picMkLst>
            <pc:docMk/>
            <pc:sldMk cId="2047456451" sldId="273"/>
            <ac:picMk id="8" creationId="{5440B3A0-5728-CB74-C258-EEF2BCDEB54C}"/>
          </ac:picMkLst>
        </pc:picChg>
      </pc:sldChg>
      <pc:sldChg chg="delSp modSp add mod ord">
        <pc:chgData name="Pablo Garcia" userId="45d086511dae29ac" providerId="LiveId" clId="{98C9383F-2B64-4248-9294-536754AFE9E4}" dt="2024-10-25T03:17:30.895" v="153" actId="113"/>
        <pc:sldMkLst>
          <pc:docMk/>
          <pc:sldMk cId="541185423" sldId="274"/>
        </pc:sldMkLst>
        <pc:spChg chg="del">
          <ac:chgData name="Pablo Garcia" userId="45d086511dae29ac" providerId="LiveId" clId="{98C9383F-2B64-4248-9294-536754AFE9E4}" dt="2024-10-25T03:13:52.239" v="141" actId="478"/>
          <ac:spMkLst>
            <pc:docMk/>
            <pc:sldMk cId="541185423" sldId="274"/>
            <ac:spMk id="6" creationId="{638012E1-18E4-2F1B-9B3A-F774E8B6D49B}"/>
          </ac:spMkLst>
        </pc:spChg>
        <pc:spChg chg="mod">
          <ac:chgData name="Pablo Garcia" userId="45d086511dae29ac" providerId="LiveId" clId="{98C9383F-2B64-4248-9294-536754AFE9E4}" dt="2024-10-25T03:14:40.730" v="147" actId="113"/>
          <ac:spMkLst>
            <pc:docMk/>
            <pc:sldMk cId="541185423" sldId="274"/>
            <ac:spMk id="7" creationId="{0E2B523C-8ADA-89F1-E775-EEEE6E683D62}"/>
          </ac:spMkLst>
        </pc:spChg>
        <pc:spChg chg="mod">
          <ac:chgData name="Pablo Garcia" userId="45d086511dae29ac" providerId="LiveId" clId="{98C9383F-2B64-4248-9294-536754AFE9E4}" dt="2024-10-25T03:15:53.685" v="151" actId="113"/>
          <ac:spMkLst>
            <pc:docMk/>
            <pc:sldMk cId="541185423" sldId="274"/>
            <ac:spMk id="9" creationId="{6550FF99-ACD0-CC90-E1E9-6C9E23299BA7}"/>
          </ac:spMkLst>
        </pc:spChg>
        <pc:spChg chg="mod">
          <ac:chgData name="Pablo Garcia" userId="45d086511dae29ac" providerId="LiveId" clId="{98C9383F-2B64-4248-9294-536754AFE9E4}" dt="2024-10-25T03:17:30.895" v="153" actId="113"/>
          <ac:spMkLst>
            <pc:docMk/>
            <pc:sldMk cId="541185423" sldId="274"/>
            <ac:spMk id="10" creationId="{3C6590A9-BB27-ECA0-ED0A-F952F32F6917}"/>
          </ac:spMkLst>
        </pc:spChg>
      </pc:sldChg>
      <pc:sldChg chg="addSp modSp add mod ord">
        <pc:chgData name="Pablo Garcia" userId="45d086511dae29ac" providerId="LiveId" clId="{98C9383F-2B64-4248-9294-536754AFE9E4}" dt="2024-10-25T03:38:43.716" v="208" actId="1036"/>
        <pc:sldMkLst>
          <pc:docMk/>
          <pc:sldMk cId="4267891765" sldId="275"/>
        </pc:sldMkLst>
        <pc:spChg chg="add">
          <ac:chgData name="Pablo Garcia" userId="45d086511dae29ac" providerId="LiveId" clId="{98C9383F-2B64-4248-9294-536754AFE9E4}" dt="2024-10-25T03:28:33.835" v="161"/>
          <ac:spMkLst>
            <pc:docMk/>
            <pc:sldMk cId="4267891765" sldId="275"/>
            <ac:spMk id="4" creationId="{C89C30AF-27E4-5F47-5CDB-B2D65510887E}"/>
          </ac:spMkLst>
        </pc:spChg>
        <pc:spChg chg="mod">
          <ac:chgData name="Pablo Garcia" userId="45d086511dae29ac" providerId="LiveId" clId="{98C9383F-2B64-4248-9294-536754AFE9E4}" dt="2024-10-25T03:38:43.716" v="208" actId="1036"/>
          <ac:spMkLst>
            <pc:docMk/>
            <pc:sldMk cId="4267891765" sldId="275"/>
            <ac:spMk id="5" creationId="{9C52290A-0E7B-4B22-2EBC-EF7DACACE4DE}"/>
          </ac:spMkLst>
        </pc:spChg>
        <pc:spChg chg="add">
          <ac:chgData name="Pablo Garcia" userId="45d086511dae29ac" providerId="LiveId" clId="{98C9383F-2B64-4248-9294-536754AFE9E4}" dt="2024-10-25T03:28:33.835" v="161"/>
          <ac:spMkLst>
            <pc:docMk/>
            <pc:sldMk cId="4267891765" sldId="275"/>
            <ac:spMk id="6" creationId="{C2D70929-9951-84FF-802F-4FABA9DC094F}"/>
          </ac:spMkLst>
        </pc:spChg>
        <pc:spChg chg="mod">
          <ac:chgData name="Pablo Garcia" userId="45d086511dae29ac" providerId="LiveId" clId="{98C9383F-2B64-4248-9294-536754AFE9E4}" dt="2024-10-25T03:38:43.716" v="208" actId="1036"/>
          <ac:spMkLst>
            <pc:docMk/>
            <pc:sldMk cId="4267891765" sldId="275"/>
            <ac:spMk id="7" creationId="{256082F5-315A-0EE5-5287-919BFFE1D1CA}"/>
          </ac:spMkLst>
        </pc:spChg>
        <pc:spChg chg="add">
          <ac:chgData name="Pablo Garcia" userId="45d086511dae29ac" providerId="LiveId" clId="{98C9383F-2B64-4248-9294-536754AFE9E4}" dt="2024-10-25T03:28:33.835" v="161"/>
          <ac:spMkLst>
            <pc:docMk/>
            <pc:sldMk cId="4267891765" sldId="275"/>
            <ac:spMk id="8" creationId="{49353B01-B9E9-4F60-A1A8-E8BA8D367CFC}"/>
          </ac:spMkLst>
        </pc:spChg>
        <pc:spChg chg="mod">
          <ac:chgData name="Pablo Garcia" userId="45d086511dae29ac" providerId="LiveId" clId="{98C9383F-2B64-4248-9294-536754AFE9E4}" dt="2024-10-25T03:38:43.716" v="208" actId="1036"/>
          <ac:spMkLst>
            <pc:docMk/>
            <pc:sldMk cId="4267891765" sldId="275"/>
            <ac:spMk id="9" creationId="{301E1541-67E0-B217-DDC2-FDF7B00236A1}"/>
          </ac:spMkLst>
        </pc:spChg>
        <pc:spChg chg="mod">
          <ac:chgData name="Pablo Garcia" userId="45d086511dae29ac" providerId="LiveId" clId="{98C9383F-2B64-4248-9294-536754AFE9E4}" dt="2024-10-25T03:38:43.716" v="208" actId="1036"/>
          <ac:spMkLst>
            <pc:docMk/>
            <pc:sldMk cId="4267891765" sldId="275"/>
            <ac:spMk id="10" creationId="{92127026-D77F-2BEC-3EF1-3E7B6D5BC92E}"/>
          </ac:spMkLst>
        </pc:spChg>
        <pc:spChg chg="add">
          <ac:chgData name="Pablo Garcia" userId="45d086511dae29ac" providerId="LiveId" clId="{98C9383F-2B64-4248-9294-536754AFE9E4}" dt="2024-10-25T03:28:33.835" v="161"/>
          <ac:spMkLst>
            <pc:docMk/>
            <pc:sldMk cId="4267891765" sldId="275"/>
            <ac:spMk id="11" creationId="{3E0955E0-0633-4AA1-7BBC-BC8A8A14DA79}"/>
          </ac:spMkLst>
        </pc:spChg>
        <pc:spChg chg="add">
          <ac:chgData name="Pablo Garcia" userId="45d086511dae29ac" providerId="LiveId" clId="{98C9383F-2B64-4248-9294-536754AFE9E4}" dt="2024-10-25T03:28:33.835" v="161"/>
          <ac:spMkLst>
            <pc:docMk/>
            <pc:sldMk cId="4267891765" sldId="275"/>
            <ac:spMk id="12" creationId="{D8E46B89-9704-57F2-7261-06CAADB4F6BE}"/>
          </ac:spMkLst>
        </pc:spChg>
        <pc:spChg chg="add">
          <ac:chgData name="Pablo Garcia" userId="45d086511dae29ac" providerId="LiveId" clId="{98C9383F-2B64-4248-9294-536754AFE9E4}" dt="2024-10-25T03:28:33.835" v="161"/>
          <ac:spMkLst>
            <pc:docMk/>
            <pc:sldMk cId="4267891765" sldId="275"/>
            <ac:spMk id="13" creationId="{7F5AF489-A864-9C27-DEA0-0F4346833748}"/>
          </ac:spMkLst>
        </pc:spChg>
        <pc:spChg chg="add">
          <ac:chgData name="Pablo Garcia" userId="45d086511dae29ac" providerId="LiveId" clId="{98C9383F-2B64-4248-9294-536754AFE9E4}" dt="2024-10-25T03:28:33.835" v="161"/>
          <ac:spMkLst>
            <pc:docMk/>
            <pc:sldMk cId="4267891765" sldId="275"/>
            <ac:spMk id="14" creationId="{7A115BD2-C40E-444A-A14C-F3ABFF2A476B}"/>
          </ac:spMkLst>
        </pc:spChg>
        <pc:spChg chg="add">
          <ac:chgData name="Pablo Garcia" userId="45d086511dae29ac" providerId="LiveId" clId="{98C9383F-2B64-4248-9294-536754AFE9E4}" dt="2024-10-25T03:28:33.835" v="161"/>
          <ac:spMkLst>
            <pc:docMk/>
            <pc:sldMk cId="4267891765" sldId="275"/>
            <ac:spMk id="15" creationId="{62AE4FD5-D38D-498E-6992-0DD808251C44}"/>
          </ac:spMkLst>
        </pc:spChg>
        <pc:spChg chg="add">
          <ac:chgData name="Pablo Garcia" userId="45d086511dae29ac" providerId="LiveId" clId="{98C9383F-2B64-4248-9294-536754AFE9E4}" dt="2024-10-25T03:28:33.835" v="161"/>
          <ac:spMkLst>
            <pc:docMk/>
            <pc:sldMk cId="4267891765" sldId="275"/>
            <ac:spMk id="16" creationId="{45647C94-BCB3-B9F9-F981-94C3FCB01ACB}"/>
          </ac:spMkLst>
        </pc:spChg>
        <pc:spChg chg="add">
          <ac:chgData name="Pablo Garcia" userId="45d086511dae29ac" providerId="LiveId" clId="{98C9383F-2B64-4248-9294-536754AFE9E4}" dt="2024-10-25T03:28:33.835" v="161"/>
          <ac:spMkLst>
            <pc:docMk/>
            <pc:sldMk cId="4267891765" sldId="275"/>
            <ac:spMk id="17" creationId="{8FB449CC-300E-6D85-E43A-92110FBEB09E}"/>
          </ac:spMkLst>
        </pc:spChg>
        <pc:spChg chg="add">
          <ac:chgData name="Pablo Garcia" userId="45d086511dae29ac" providerId="LiveId" clId="{98C9383F-2B64-4248-9294-536754AFE9E4}" dt="2024-10-25T03:28:33.835" v="161"/>
          <ac:spMkLst>
            <pc:docMk/>
            <pc:sldMk cId="4267891765" sldId="275"/>
            <ac:spMk id="18" creationId="{E6A47654-AA5E-857D-10DF-FF8C731482EA}"/>
          </ac:spMkLst>
        </pc:spChg>
        <pc:spChg chg="add">
          <ac:chgData name="Pablo Garcia" userId="45d086511dae29ac" providerId="LiveId" clId="{98C9383F-2B64-4248-9294-536754AFE9E4}" dt="2024-10-25T03:28:33.835" v="161"/>
          <ac:spMkLst>
            <pc:docMk/>
            <pc:sldMk cId="4267891765" sldId="275"/>
            <ac:spMk id="19" creationId="{D0522301-D46D-4D42-CC3C-5070452313F0}"/>
          </ac:spMkLst>
        </pc:spChg>
        <pc:spChg chg="add">
          <ac:chgData name="Pablo Garcia" userId="45d086511dae29ac" providerId="LiveId" clId="{98C9383F-2B64-4248-9294-536754AFE9E4}" dt="2024-10-25T03:28:33.835" v="161"/>
          <ac:spMkLst>
            <pc:docMk/>
            <pc:sldMk cId="4267891765" sldId="275"/>
            <ac:spMk id="20" creationId="{3B6FC8A2-F0B6-E852-4F40-F2672C5DF161}"/>
          </ac:spMkLst>
        </pc:spChg>
        <pc:spChg chg="add">
          <ac:chgData name="Pablo Garcia" userId="45d086511dae29ac" providerId="LiveId" clId="{98C9383F-2B64-4248-9294-536754AFE9E4}" dt="2024-10-25T03:28:33.835" v="161"/>
          <ac:spMkLst>
            <pc:docMk/>
            <pc:sldMk cId="4267891765" sldId="275"/>
            <ac:spMk id="21" creationId="{1F817265-8AEB-DF44-5041-0B7D59569684}"/>
          </ac:spMkLst>
        </pc:spChg>
        <pc:spChg chg="add">
          <ac:chgData name="Pablo Garcia" userId="45d086511dae29ac" providerId="LiveId" clId="{98C9383F-2B64-4248-9294-536754AFE9E4}" dt="2024-10-25T03:28:33.835" v="161"/>
          <ac:spMkLst>
            <pc:docMk/>
            <pc:sldMk cId="4267891765" sldId="275"/>
            <ac:spMk id="22" creationId="{46EC5AAD-A4E9-B730-3238-1A3F4DDC84CE}"/>
          </ac:spMkLst>
        </pc:spChg>
        <pc:spChg chg="add">
          <ac:chgData name="Pablo Garcia" userId="45d086511dae29ac" providerId="LiveId" clId="{98C9383F-2B64-4248-9294-536754AFE9E4}" dt="2024-10-25T03:28:33.835" v="161"/>
          <ac:spMkLst>
            <pc:docMk/>
            <pc:sldMk cId="4267891765" sldId="275"/>
            <ac:spMk id="23" creationId="{5E0D5884-4A7A-1F75-2C56-8FB3FFB98025}"/>
          </ac:spMkLst>
        </pc:spChg>
        <pc:spChg chg="add">
          <ac:chgData name="Pablo Garcia" userId="45d086511dae29ac" providerId="LiveId" clId="{98C9383F-2B64-4248-9294-536754AFE9E4}" dt="2024-10-25T03:28:33.835" v="161"/>
          <ac:spMkLst>
            <pc:docMk/>
            <pc:sldMk cId="4267891765" sldId="275"/>
            <ac:spMk id="24" creationId="{FAE22BBE-9E0E-8FB9-B943-042AF5F86AAA}"/>
          </ac:spMkLst>
        </pc:spChg>
        <pc:spChg chg="add mod">
          <ac:chgData name="Pablo Garcia" userId="45d086511dae29ac" providerId="LiveId" clId="{98C9383F-2B64-4248-9294-536754AFE9E4}" dt="2024-10-25T03:37:50.899" v="170" actId="571"/>
          <ac:spMkLst>
            <pc:docMk/>
            <pc:sldMk cId="4267891765" sldId="275"/>
            <ac:spMk id="25" creationId="{7ACC31C4-B185-6A28-4272-DC5FD8D5B1CA}"/>
          </ac:spMkLst>
        </pc:spChg>
        <pc:spChg chg="add mod">
          <ac:chgData name="Pablo Garcia" userId="45d086511dae29ac" providerId="LiveId" clId="{98C9383F-2B64-4248-9294-536754AFE9E4}" dt="2024-10-25T03:37:58.974" v="174" actId="571"/>
          <ac:spMkLst>
            <pc:docMk/>
            <pc:sldMk cId="4267891765" sldId="275"/>
            <ac:spMk id="26" creationId="{ED2C5F77-C8CF-E1EE-E8A2-084E1FDA465D}"/>
          </ac:spMkLst>
        </pc:spChg>
        <pc:spChg chg="add mod">
          <ac:chgData name="Pablo Garcia" userId="45d086511dae29ac" providerId="LiveId" clId="{98C9383F-2B64-4248-9294-536754AFE9E4}" dt="2024-10-25T03:37:58.517" v="173" actId="571"/>
          <ac:spMkLst>
            <pc:docMk/>
            <pc:sldMk cId="4267891765" sldId="275"/>
            <ac:spMk id="27" creationId="{F7A75EF0-ACF3-FA68-7DA6-041735B14B3B}"/>
          </ac:spMkLst>
        </pc:spChg>
        <pc:spChg chg="add mod">
          <ac:chgData name="Pablo Garcia" userId="45d086511dae29ac" providerId="LiveId" clId="{98C9383F-2B64-4248-9294-536754AFE9E4}" dt="2024-10-25T03:38:43.716" v="208" actId="1036"/>
          <ac:spMkLst>
            <pc:docMk/>
            <pc:sldMk cId="4267891765" sldId="275"/>
            <ac:spMk id="28" creationId="{F65A5DBE-B889-D858-63E4-EE07334AAA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09FD-152A-4E49-A223-176B4F6F4F13}" type="datetimeFigureOut">
              <a:rPr lang="pt-BR" smtClean="0"/>
              <a:t>24/10/2024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E1426-D645-4767-9A87-84421871C7D0}" type="slidenum">
              <a:rPr lang="pt-BR" smtClean="0"/>
              <a:t>‹#›</a:t>
            </a:fld>
            <a:endParaRPr lang="pt-BR"/>
          </a:p>
        </p:txBody>
      </p:sp>
    </p:spTree>
    <p:extLst>
      <p:ext uri="{BB962C8B-B14F-4D97-AF65-F5344CB8AC3E}">
        <p14:creationId xmlns:p14="http://schemas.microsoft.com/office/powerpoint/2010/main" val="410828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ED1E1426-D645-4767-9A87-84421871C7D0}" type="slidenum">
              <a:rPr lang="pt-BR" smtClean="0"/>
              <a:t>10</a:t>
            </a:fld>
            <a:endParaRPr lang="pt-BR"/>
          </a:p>
        </p:txBody>
      </p:sp>
    </p:spTree>
    <p:extLst>
      <p:ext uri="{BB962C8B-B14F-4D97-AF65-F5344CB8AC3E}">
        <p14:creationId xmlns:p14="http://schemas.microsoft.com/office/powerpoint/2010/main" val="102113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C6E3D-BF84-85E2-3375-A80D6E8F7B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C970CF-3193-F36C-8F85-8A54DCD313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7D8F9E-8A51-C12C-E2D0-FE695198A198}"/>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048496D7-A6A7-DCF1-F195-1DFC17460122}"/>
              </a:ext>
            </a:extLst>
          </p:cNvPr>
          <p:cNvSpPr>
            <a:spLocks noGrp="1"/>
          </p:cNvSpPr>
          <p:nvPr>
            <p:ph type="sldNum" sz="quarter" idx="5"/>
          </p:nvPr>
        </p:nvSpPr>
        <p:spPr/>
        <p:txBody>
          <a:bodyPr/>
          <a:lstStyle/>
          <a:p>
            <a:fld id="{ED1E1426-D645-4767-9A87-84421871C7D0}" type="slidenum">
              <a:rPr lang="pt-BR" smtClean="0"/>
              <a:t>11</a:t>
            </a:fld>
            <a:endParaRPr lang="pt-BR"/>
          </a:p>
        </p:txBody>
      </p:sp>
    </p:spTree>
    <p:extLst>
      <p:ext uri="{BB962C8B-B14F-4D97-AF65-F5344CB8AC3E}">
        <p14:creationId xmlns:p14="http://schemas.microsoft.com/office/powerpoint/2010/main" val="3772770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FB882-0918-41E0-5060-1BAC028995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40A0A0-0818-68BA-FAF7-BCF8846EA3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DE09AF-55BC-345E-50E8-2F1D2699C12B}"/>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18C46F2C-A27A-F360-8FCE-A80CF044D368}"/>
              </a:ext>
            </a:extLst>
          </p:cNvPr>
          <p:cNvSpPr>
            <a:spLocks noGrp="1"/>
          </p:cNvSpPr>
          <p:nvPr>
            <p:ph type="sldNum" sz="quarter" idx="5"/>
          </p:nvPr>
        </p:nvSpPr>
        <p:spPr/>
        <p:txBody>
          <a:bodyPr/>
          <a:lstStyle/>
          <a:p>
            <a:fld id="{ED1E1426-D645-4767-9A87-84421871C7D0}" type="slidenum">
              <a:rPr lang="pt-BR" smtClean="0"/>
              <a:t>12</a:t>
            </a:fld>
            <a:endParaRPr lang="pt-BR"/>
          </a:p>
        </p:txBody>
      </p:sp>
    </p:spTree>
    <p:extLst>
      <p:ext uri="{BB962C8B-B14F-4D97-AF65-F5344CB8AC3E}">
        <p14:creationId xmlns:p14="http://schemas.microsoft.com/office/powerpoint/2010/main" val="66730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E3BCE-0452-3779-7811-A23FE4EF08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1E0330-D4C6-9ADA-E0CD-924C2BC8F6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835FA3-2578-0B62-5B27-58C614108115}"/>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26EC20EF-F5CF-F83A-326F-832DE4D27AE2}"/>
              </a:ext>
            </a:extLst>
          </p:cNvPr>
          <p:cNvSpPr>
            <a:spLocks noGrp="1"/>
          </p:cNvSpPr>
          <p:nvPr>
            <p:ph type="sldNum" sz="quarter" idx="5"/>
          </p:nvPr>
        </p:nvSpPr>
        <p:spPr/>
        <p:txBody>
          <a:bodyPr/>
          <a:lstStyle/>
          <a:p>
            <a:fld id="{ED1E1426-D645-4767-9A87-84421871C7D0}" type="slidenum">
              <a:rPr lang="pt-BR" smtClean="0"/>
              <a:t>14</a:t>
            </a:fld>
            <a:endParaRPr lang="pt-BR"/>
          </a:p>
        </p:txBody>
      </p:sp>
    </p:spTree>
    <p:extLst>
      <p:ext uri="{BB962C8B-B14F-4D97-AF65-F5344CB8AC3E}">
        <p14:creationId xmlns:p14="http://schemas.microsoft.com/office/powerpoint/2010/main" val="2054262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4AEC3-14C9-7D83-1891-D1F7D95DD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A88BC8-7871-900B-6AC8-FCFDD1767E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BD3B43-0ADC-954B-C2FC-777176D730E4}"/>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97D11CFD-48C8-5CFA-1C13-D0CD0EBADD2F}"/>
              </a:ext>
            </a:extLst>
          </p:cNvPr>
          <p:cNvSpPr>
            <a:spLocks noGrp="1"/>
          </p:cNvSpPr>
          <p:nvPr>
            <p:ph type="sldNum" sz="quarter" idx="5"/>
          </p:nvPr>
        </p:nvSpPr>
        <p:spPr/>
        <p:txBody>
          <a:bodyPr/>
          <a:lstStyle/>
          <a:p>
            <a:fld id="{ED1E1426-D645-4767-9A87-84421871C7D0}" type="slidenum">
              <a:rPr lang="pt-BR" smtClean="0"/>
              <a:t>15</a:t>
            </a:fld>
            <a:endParaRPr lang="pt-BR"/>
          </a:p>
        </p:txBody>
      </p:sp>
    </p:spTree>
    <p:extLst>
      <p:ext uri="{BB962C8B-B14F-4D97-AF65-F5344CB8AC3E}">
        <p14:creationId xmlns:p14="http://schemas.microsoft.com/office/powerpoint/2010/main" val="2791505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60563-6581-BA95-FB14-48D67057B2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192508-CC45-5520-1D0E-65FA23E9C3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09D137-9F03-D33B-39AC-55FE2FA49007}"/>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6251B4E1-FC91-F36F-1AEC-A4011F6D070C}"/>
              </a:ext>
            </a:extLst>
          </p:cNvPr>
          <p:cNvSpPr>
            <a:spLocks noGrp="1"/>
          </p:cNvSpPr>
          <p:nvPr>
            <p:ph type="sldNum" sz="quarter" idx="5"/>
          </p:nvPr>
        </p:nvSpPr>
        <p:spPr/>
        <p:txBody>
          <a:bodyPr/>
          <a:lstStyle/>
          <a:p>
            <a:fld id="{ED1E1426-D645-4767-9A87-84421871C7D0}" type="slidenum">
              <a:rPr lang="pt-BR" smtClean="0"/>
              <a:t>16</a:t>
            </a:fld>
            <a:endParaRPr lang="pt-BR"/>
          </a:p>
        </p:txBody>
      </p:sp>
    </p:spTree>
    <p:extLst>
      <p:ext uri="{BB962C8B-B14F-4D97-AF65-F5344CB8AC3E}">
        <p14:creationId xmlns:p14="http://schemas.microsoft.com/office/powerpoint/2010/main" val="74288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3F521-373D-4176-8BA6-8B5F91C63C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BBDE7E-A277-8A07-A1AB-724B2556BC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7189B-4E27-5021-A2AC-C512EF6CE1F9}"/>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7EA27E8D-264A-CD45-7E72-5BDCAE7F96BC}"/>
              </a:ext>
            </a:extLst>
          </p:cNvPr>
          <p:cNvSpPr>
            <a:spLocks noGrp="1"/>
          </p:cNvSpPr>
          <p:nvPr>
            <p:ph type="sldNum" sz="quarter" idx="5"/>
          </p:nvPr>
        </p:nvSpPr>
        <p:spPr/>
        <p:txBody>
          <a:bodyPr/>
          <a:lstStyle/>
          <a:p>
            <a:fld id="{ED1E1426-D645-4767-9A87-84421871C7D0}" type="slidenum">
              <a:rPr lang="pt-BR" smtClean="0"/>
              <a:t>17</a:t>
            </a:fld>
            <a:endParaRPr lang="pt-BR"/>
          </a:p>
        </p:txBody>
      </p:sp>
    </p:spTree>
    <p:extLst>
      <p:ext uri="{BB962C8B-B14F-4D97-AF65-F5344CB8AC3E}">
        <p14:creationId xmlns:p14="http://schemas.microsoft.com/office/powerpoint/2010/main" val="2568118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E8AEC-C485-7748-5409-59A231677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B6389A-9146-846A-C2CE-851CBD00A9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B007F4-BDEF-8CC5-5649-FC0DDD7806AC}"/>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1F60EC6A-5E38-B15C-35F4-83A92A9129B6}"/>
              </a:ext>
            </a:extLst>
          </p:cNvPr>
          <p:cNvSpPr>
            <a:spLocks noGrp="1"/>
          </p:cNvSpPr>
          <p:nvPr>
            <p:ph type="sldNum" sz="quarter" idx="5"/>
          </p:nvPr>
        </p:nvSpPr>
        <p:spPr/>
        <p:txBody>
          <a:bodyPr/>
          <a:lstStyle/>
          <a:p>
            <a:fld id="{ED1E1426-D645-4767-9A87-84421871C7D0}" type="slidenum">
              <a:rPr lang="pt-BR" smtClean="0"/>
              <a:t>18</a:t>
            </a:fld>
            <a:endParaRPr lang="pt-BR"/>
          </a:p>
        </p:txBody>
      </p:sp>
    </p:spTree>
    <p:extLst>
      <p:ext uri="{BB962C8B-B14F-4D97-AF65-F5344CB8AC3E}">
        <p14:creationId xmlns:p14="http://schemas.microsoft.com/office/powerpoint/2010/main" val="12648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398C-2815-1761-0913-D233962E3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C40A6C3-4F28-7BF7-5A93-D0CBA46D90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1C7DE527-E5B3-0277-09F0-9607365A0B9F}"/>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5" name="Footer Placeholder 4">
            <a:extLst>
              <a:ext uri="{FF2B5EF4-FFF2-40B4-BE49-F238E27FC236}">
                <a16:creationId xmlns:a16="http://schemas.microsoft.com/office/drawing/2014/main" id="{8055E391-5AD2-12E3-4635-400C1FD45A3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E9AAAF45-1EF3-94F0-524B-E525C7CBDBB3}"/>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113991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7F12-49A4-60A8-FE2F-BE64B466991D}"/>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83F388D2-9868-71C5-89D9-822064DCF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895C9F96-CC83-D32A-6E61-0AE2749FD367}"/>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5" name="Footer Placeholder 4">
            <a:extLst>
              <a:ext uri="{FF2B5EF4-FFF2-40B4-BE49-F238E27FC236}">
                <a16:creationId xmlns:a16="http://schemas.microsoft.com/office/drawing/2014/main" id="{25F9D6F0-BB29-DDCF-DDDF-5E41D2893AA3}"/>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9C2F8DF-46E8-93CD-D573-B79883013239}"/>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4301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200FE-E627-ECC6-415E-1B54414E32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F8BF5828-80C2-A6FB-58CC-EB2281E611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1FC19CE5-EF26-11D2-054A-4C8FEA88FDB0}"/>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5" name="Footer Placeholder 4">
            <a:extLst>
              <a:ext uri="{FF2B5EF4-FFF2-40B4-BE49-F238E27FC236}">
                <a16:creationId xmlns:a16="http://schemas.microsoft.com/office/drawing/2014/main" id="{99303B10-51DA-2F88-938D-B719B40F199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00F826D-0590-082A-9D59-3CA5C1247F83}"/>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174949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B413-DF62-DEA9-2A32-430F69884B0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3CD9397-154D-7DF7-AA86-311657C8A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F5DAF61A-BC7B-E258-711D-158C9256A7A5}"/>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5" name="Footer Placeholder 4">
            <a:extLst>
              <a:ext uri="{FF2B5EF4-FFF2-40B4-BE49-F238E27FC236}">
                <a16:creationId xmlns:a16="http://schemas.microsoft.com/office/drawing/2014/main" id="{3E8D4C3B-7FE7-B8E5-8260-A9E30B3FACC0}"/>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CCDDA68F-1FA0-54A6-155C-A2F6753B9171}"/>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287375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D741-05CC-F404-974C-235C7BD259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D162785D-F573-20F8-631B-01BAC16435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88661-E380-C7F3-1BCD-7956C565DEC1}"/>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5" name="Footer Placeholder 4">
            <a:extLst>
              <a:ext uri="{FF2B5EF4-FFF2-40B4-BE49-F238E27FC236}">
                <a16:creationId xmlns:a16="http://schemas.microsoft.com/office/drawing/2014/main" id="{0E38AD77-AB7D-3F2A-B19F-AFC8872BE62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D511C54D-4104-C3E0-F905-9EA6EC16BCB9}"/>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371767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999E-1E1E-BF85-FB36-D5849E072F1C}"/>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73590C1F-6F74-FBF3-4904-64491B8283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5D24F3C0-1F09-2BD7-F199-1DB776A493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83973BC0-5D86-CA8B-F459-6689EB2294D6}"/>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6" name="Footer Placeholder 5">
            <a:extLst>
              <a:ext uri="{FF2B5EF4-FFF2-40B4-BE49-F238E27FC236}">
                <a16:creationId xmlns:a16="http://schemas.microsoft.com/office/drawing/2014/main" id="{1CDBBF07-8E06-4591-DDEA-65382BF6DB82}"/>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A2999E66-5310-3094-4F6B-8209C05760F1}"/>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378753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CD47-9B97-009F-5811-5A2ABFD32862}"/>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1698A898-F079-161B-4432-B42D8CE06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EEA13A-FAE9-9173-D764-B0E23FEBB5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F667C13D-D792-C2EE-BB3E-F68C935AE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A9072F-0ED3-324A-2194-2426EC9D5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BED45DCF-97EF-B338-0163-1494CF33122D}"/>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8" name="Footer Placeholder 7">
            <a:extLst>
              <a:ext uri="{FF2B5EF4-FFF2-40B4-BE49-F238E27FC236}">
                <a16:creationId xmlns:a16="http://schemas.microsoft.com/office/drawing/2014/main" id="{5950C731-9A7D-74FE-89D3-28BF3681219B}"/>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2BE45205-4289-34A4-C5BF-7E99C4EF51B9}"/>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130685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AEE2-F669-1BE6-C458-677BED8A4F31}"/>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96071B4D-BCDC-DD12-4C6C-CD5A84406F9C}"/>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4" name="Footer Placeholder 3">
            <a:extLst>
              <a:ext uri="{FF2B5EF4-FFF2-40B4-BE49-F238E27FC236}">
                <a16:creationId xmlns:a16="http://schemas.microsoft.com/office/drawing/2014/main" id="{74E58EF5-E242-8908-548D-27F5A160155A}"/>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966B097F-732A-E81C-610B-208429687A70}"/>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275818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498D9-354A-B732-CEF7-52DF03A636D1}"/>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3" name="Footer Placeholder 2">
            <a:extLst>
              <a:ext uri="{FF2B5EF4-FFF2-40B4-BE49-F238E27FC236}">
                <a16:creationId xmlns:a16="http://schemas.microsoft.com/office/drawing/2014/main" id="{769735F0-4DE7-5696-9183-85B2F6708CB4}"/>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792FA835-292D-6678-7A07-4CE6C6807372}"/>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300353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4E06-D4F3-819B-940E-F0B94357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4816A091-17C1-6648-E5EB-8790F1A46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114EF97B-1693-1279-21C3-FDFFBBCDF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5DF17-D245-716F-44C1-8E65C044CB69}"/>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6" name="Footer Placeholder 5">
            <a:extLst>
              <a:ext uri="{FF2B5EF4-FFF2-40B4-BE49-F238E27FC236}">
                <a16:creationId xmlns:a16="http://schemas.microsoft.com/office/drawing/2014/main" id="{18EA7ED9-99E6-6260-C0D1-4B92625E9483}"/>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68D312F-5E1F-AB51-4C6D-1D5F74DCE448}"/>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326878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F112-B9C8-C018-EA28-2C21301BA2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FFBA89B6-1217-FEE0-8764-9BD85CE2AF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6812D70F-B2DE-F7E7-5420-4CE66C900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9C2C4-A730-2300-BDDB-7E7CC3487D0D}"/>
              </a:ext>
            </a:extLst>
          </p:cNvPr>
          <p:cNvSpPr>
            <a:spLocks noGrp="1"/>
          </p:cNvSpPr>
          <p:nvPr>
            <p:ph type="dt" sz="half" idx="10"/>
          </p:nvPr>
        </p:nvSpPr>
        <p:spPr/>
        <p:txBody>
          <a:bodyPr/>
          <a:lstStyle/>
          <a:p>
            <a:fld id="{41B4BFE2-4525-4F46-B112-DBF82CD39429}" type="datetimeFigureOut">
              <a:rPr lang="pt-BR" smtClean="0"/>
              <a:t>24/10/2024</a:t>
            </a:fld>
            <a:endParaRPr lang="pt-BR"/>
          </a:p>
        </p:txBody>
      </p:sp>
      <p:sp>
        <p:nvSpPr>
          <p:cNvPr id="6" name="Footer Placeholder 5">
            <a:extLst>
              <a:ext uri="{FF2B5EF4-FFF2-40B4-BE49-F238E27FC236}">
                <a16:creationId xmlns:a16="http://schemas.microsoft.com/office/drawing/2014/main" id="{D78C6E94-5B80-C76C-FA01-EED86220446A}"/>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D1B6BADE-747A-D00C-FAC8-A37F2A1662F1}"/>
              </a:ext>
            </a:extLst>
          </p:cNvPr>
          <p:cNvSpPr>
            <a:spLocks noGrp="1"/>
          </p:cNvSpPr>
          <p:nvPr>
            <p:ph type="sldNum" sz="quarter" idx="12"/>
          </p:nvPr>
        </p:nvSpPr>
        <p:spPr/>
        <p:txBody>
          <a:bodyPr/>
          <a:lstStyle/>
          <a:p>
            <a:fld id="{07756915-9202-409E-A7A9-814F160F3795}" type="slidenum">
              <a:rPr lang="pt-BR" smtClean="0"/>
              <a:t>‹#›</a:t>
            </a:fld>
            <a:endParaRPr lang="pt-BR"/>
          </a:p>
        </p:txBody>
      </p:sp>
    </p:spTree>
    <p:extLst>
      <p:ext uri="{BB962C8B-B14F-4D97-AF65-F5344CB8AC3E}">
        <p14:creationId xmlns:p14="http://schemas.microsoft.com/office/powerpoint/2010/main" val="320202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385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DFDA3-5ED0-17B9-FDBC-69D688B08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0AA5AB3C-EA6A-7C65-BB92-55FA4D794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5367A2D-6730-BECB-B14B-E2D6EBF20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B4BFE2-4525-4F46-B112-DBF82CD39429}" type="datetimeFigureOut">
              <a:rPr lang="pt-BR" smtClean="0"/>
              <a:t>24/10/2024</a:t>
            </a:fld>
            <a:endParaRPr lang="pt-BR"/>
          </a:p>
        </p:txBody>
      </p:sp>
      <p:sp>
        <p:nvSpPr>
          <p:cNvPr id="5" name="Footer Placeholder 4">
            <a:extLst>
              <a:ext uri="{FF2B5EF4-FFF2-40B4-BE49-F238E27FC236}">
                <a16:creationId xmlns:a16="http://schemas.microsoft.com/office/drawing/2014/main" id="{6122AD67-EF75-069F-9964-A17D8496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1C1AD71D-5E8E-FAAF-A25B-AF39D45C0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756915-9202-409E-A7A9-814F160F3795}" type="slidenum">
              <a:rPr lang="pt-BR" smtClean="0"/>
              <a:t>‹#›</a:t>
            </a:fld>
            <a:endParaRPr lang="pt-BR"/>
          </a:p>
        </p:txBody>
      </p:sp>
    </p:spTree>
    <p:extLst>
      <p:ext uri="{BB962C8B-B14F-4D97-AF65-F5344CB8AC3E}">
        <p14:creationId xmlns:p14="http://schemas.microsoft.com/office/powerpoint/2010/main" val="228717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33EBC2-C439-B1D8-F158-7C697CC69F52}"/>
              </a:ext>
            </a:extLst>
          </p:cNvPr>
          <p:cNvSpPr/>
          <p:nvPr/>
        </p:nvSpPr>
        <p:spPr>
          <a:xfrm>
            <a:off x="7791854" y="3596"/>
            <a:ext cx="4393661" cy="6854404"/>
          </a:xfrm>
          <a:prstGeom prst="rect">
            <a:avLst/>
          </a:prstGeom>
          <a:solidFill>
            <a:srgbClr val="4FB3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Rounded Corners 5">
            <a:extLst>
              <a:ext uri="{FF2B5EF4-FFF2-40B4-BE49-F238E27FC236}">
                <a16:creationId xmlns:a16="http://schemas.microsoft.com/office/drawing/2014/main" id="{048EDC67-9CCC-C4C5-7AD8-85DA34531E1D}"/>
              </a:ext>
            </a:extLst>
          </p:cNvPr>
          <p:cNvSpPr/>
          <p:nvPr/>
        </p:nvSpPr>
        <p:spPr>
          <a:xfrm>
            <a:off x="1524000" y="1468058"/>
            <a:ext cx="8746435" cy="1997766"/>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0" dirty="0"/>
              <a:t>Aulas Senac</a:t>
            </a:r>
          </a:p>
        </p:txBody>
      </p:sp>
      <p:sp>
        <p:nvSpPr>
          <p:cNvPr id="7" name="Rectangle: Rounded Corners 6">
            <a:extLst>
              <a:ext uri="{FF2B5EF4-FFF2-40B4-BE49-F238E27FC236}">
                <a16:creationId xmlns:a16="http://schemas.microsoft.com/office/drawing/2014/main" id="{2ABFED80-1291-D852-FB31-4EC902ACBDB5}"/>
              </a:ext>
            </a:extLst>
          </p:cNvPr>
          <p:cNvSpPr/>
          <p:nvPr/>
        </p:nvSpPr>
        <p:spPr>
          <a:xfrm>
            <a:off x="1524000" y="3705419"/>
            <a:ext cx="8746435" cy="1997766"/>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00" dirty="0"/>
              <a:t>Desenvolvimento Web para Adolescentes</a:t>
            </a:r>
          </a:p>
          <a:p>
            <a:pPr algn="ctr"/>
            <a:r>
              <a:rPr lang="pt-BR" sz="2800" dirty="0"/>
              <a:t>Pablo Garcia</a:t>
            </a:r>
          </a:p>
          <a:p>
            <a:pPr algn="ctr"/>
            <a:r>
              <a:rPr lang="pt-BR" sz="2800" dirty="0"/>
              <a:t>Funções</a:t>
            </a:r>
          </a:p>
        </p:txBody>
      </p:sp>
      <p:pic>
        <p:nvPicPr>
          <p:cNvPr id="3" name="Picture 2" descr="A blue and orange logo">
            <a:extLst>
              <a:ext uri="{FF2B5EF4-FFF2-40B4-BE49-F238E27FC236}">
                <a16:creationId xmlns:a16="http://schemas.microsoft.com/office/drawing/2014/main" id="{B4D56B27-2C7D-E3AD-808F-1766F8C36E32}"/>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2099420673"/>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7C136-00E6-BAAF-A1DA-C754A8617E8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193880D-58AF-1A81-B5E8-1AE1BB448BEB}"/>
              </a:ext>
            </a:extLst>
          </p:cNvPr>
          <p:cNvPicPr>
            <a:picLocks noChangeAspect="1"/>
          </p:cNvPicPr>
          <p:nvPr/>
        </p:nvPicPr>
        <p:blipFill>
          <a:blip r:embed="rId3"/>
          <a:stretch>
            <a:fillRect/>
          </a:stretch>
        </p:blipFill>
        <p:spPr>
          <a:xfrm>
            <a:off x="0" y="0"/>
            <a:ext cx="12192000" cy="6857999"/>
          </a:xfrm>
          <a:prstGeom prst="rect">
            <a:avLst/>
          </a:prstGeom>
        </p:spPr>
      </p:pic>
      <p:sp>
        <p:nvSpPr>
          <p:cNvPr id="6" name="Rectangle 5">
            <a:extLst>
              <a:ext uri="{FF2B5EF4-FFF2-40B4-BE49-F238E27FC236}">
                <a16:creationId xmlns:a16="http://schemas.microsoft.com/office/drawing/2014/main" id="{9A76E952-E323-E750-25B1-10C360B90447}"/>
              </a:ext>
            </a:extLst>
          </p:cNvPr>
          <p:cNvSpPr/>
          <p:nvPr/>
        </p:nvSpPr>
        <p:spPr>
          <a:xfrm>
            <a:off x="116732" y="5787957"/>
            <a:ext cx="1984442" cy="982494"/>
          </a:xfrm>
          <a:prstGeom prst="rect">
            <a:avLst/>
          </a:prstGeom>
          <a:solidFill>
            <a:srgbClr val="2B38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descr="A blue and orange logo">
            <a:extLst>
              <a:ext uri="{FF2B5EF4-FFF2-40B4-BE49-F238E27FC236}">
                <a16:creationId xmlns:a16="http://schemas.microsoft.com/office/drawing/2014/main" id="{BF386D88-5185-E4CA-04AC-3B977ACABC67}"/>
              </a:ext>
            </a:extLst>
          </p:cNvPr>
          <p:cNvPicPr>
            <a:picLocks noChangeAspect="1"/>
          </p:cNvPicPr>
          <p:nvPr/>
        </p:nvPicPr>
        <p:blipFill>
          <a:blip r:embed="rId4">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12801141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CCB56-1ED4-A7AE-8D38-EBC565D922B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25F2051-214B-70D4-083D-3598B8E9D496}"/>
              </a:ext>
            </a:extLst>
          </p:cNvPr>
          <p:cNvPicPr>
            <a:picLocks noChangeAspect="1"/>
          </p:cNvPicPr>
          <p:nvPr/>
        </p:nvPicPr>
        <p:blipFill>
          <a:blip r:embed="rId3"/>
          <a:srcRect b="1273"/>
          <a:stretch/>
        </p:blipFill>
        <p:spPr>
          <a:xfrm>
            <a:off x="0" y="-20580"/>
            <a:ext cx="12192000" cy="6878580"/>
          </a:xfrm>
          <a:prstGeom prst="rect">
            <a:avLst/>
          </a:prstGeom>
        </p:spPr>
      </p:pic>
      <p:sp>
        <p:nvSpPr>
          <p:cNvPr id="6" name="Rectangle 5">
            <a:extLst>
              <a:ext uri="{FF2B5EF4-FFF2-40B4-BE49-F238E27FC236}">
                <a16:creationId xmlns:a16="http://schemas.microsoft.com/office/drawing/2014/main" id="{3B0E133F-FF43-2C0F-D96F-76A5814F05D3}"/>
              </a:ext>
            </a:extLst>
          </p:cNvPr>
          <p:cNvSpPr/>
          <p:nvPr/>
        </p:nvSpPr>
        <p:spPr>
          <a:xfrm>
            <a:off x="116732" y="5787957"/>
            <a:ext cx="1984442" cy="982494"/>
          </a:xfrm>
          <a:prstGeom prst="rect">
            <a:avLst/>
          </a:prstGeom>
          <a:solidFill>
            <a:srgbClr val="2B38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descr="A blue and orange logo">
            <a:extLst>
              <a:ext uri="{FF2B5EF4-FFF2-40B4-BE49-F238E27FC236}">
                <a16:creationId xmlns:a16="http://schemas.microsoft.com/office/drawing/2014/main" id="{A142F95B-B115-2EF6-E756-125831B1DAD6}"/>
              </a:ext>
            </a:extLst>
          </p:cNvPr>
          <p:cNvPicPr>
            <a:picLocks noChangeAspect="1"/>
          </p:cNvPicPr>
          <p:nvPr/>
        </p:nvPicPr>
        <p:blipFill>
          <a:blip r:embed="rId4">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4102126104"/>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346B5-876E-F0CB-5E12-8C768AA90B2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C6F5A5A-B407-4B8F-992C-4014FBBD3732}"/>
              </a:ext>
            </a:extLst>
          </p:cNvPr>
          <p:cNvPicPr>
            <a:picLocks noChangeAspect="1"/>
          </p:cNvPicPr>
          <p:nvPr/>
        </p:nvPicPr>
        <p:blipFill>
          <a:blip r:embed="rId3"/>
          <a:stretch>
            <a:fillRect/>
          </a:stretch>
        </p:blipFill>
        <p:spPr>
          <a:xfrm>
            <a:off x="0" y="2543"/>
            <a:ext cx="12192000" cy="6852913"/>
          </a:xfrm>
          <a:prstGeom prst="rect">
            <a:avLst/>
          </a:prstGeom>
        </p:spPr>
      </p:pic>
      <p:sp>
        <p:nvSpPr>
          <p:cNvPr id="6" name="Rectangle 5">
            <a:extLst>
              <a:ext uri="{FF2B5EF4-FFF2-40B4-BE49-F238E27FC236}">
                <a16:creationId xmlns:a16="http://schemas.microsoft.com/office/drawing/2014/main" id="{7757C2D3-E58A-2970-FAF8-1D2C8A7139F8}"/>
              </a:ext>
            </a:extLst>
          </p:cNvPr>
          <p:cNvSpPr/>
          <p:nvPr/>
        </p:nvSpPr>
        <p:spPr>
          <a:xfrm>
            <a:off x="10197828" y="5863004"/>
            <a:ext cx="1984442" cy="982494"/>
          </a:xfrm>
          <a:prstGeom prst="rect">
            <a:avLst/>
          </a:prstGeom>
          <a:solidFill>
            <a:srgbClr val="4FB3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descr="A blue and orange logo">
            <a:extLst>
              <a:ext uri="{FF2B5EF4-FFF2-40B4-BE49-F238E27FC236}">
                <a16:creationId xmlns:a16="http://schemas.microsoft.com/office/drawing/2014/main" id="{8B23FE5D-7FF9-8AD6-E175-D3A4103F59EA}"/>
              </a:ext>
            </a:extLst>
          </p:cNvPr>
          <p:cNvPicPr>
            <a:picLocks noChangeAspect="1"/>
          </p:cNvPicPr>
          <p:nvPr/>
        </p:nvPicPr>
        <p:blipFill>
          <a:blip r:embed="rId4">
            <a:extLst>
              <a:ext uri="{28A0092B-C50C-407E-A947-70E740481C1C}">
                <a14:useLocalDpi xmlns:a14="http://schemas.microsoft.com/office/drawing/2010/main" val="0"/>
              </a:ext>
            </a:extLst>
          </a:blip>
          <a:srcRect r="40990"/>
          <a:stretch/>
        </p:blipFill>
        <p:spPr>
          <a:xfrm>
            <a:off x="10752304" y="5853046"/>
            <a:ext cx="1429966" cy="986828"/>
          </a:xfrm>
          <a:prstGeom prst="rect">
            <a:avLst/>
          </a:prstGeom>
        </p:spPr>
      </p:pic>
    </p:spTree>
    <p:extLst>
      <p:ext uri="{BB962C8B-B14F-4D97-AF65-F5344CB8AC3E}">
        <p14:creationId xmlns:p14="http://schemas.microsoft.com/office/powerpoint/2010/main" val="114122839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7059A-2280-522A-783F-A1BCF2CEC50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A97D354-0E32-DD3A-C12F-8C9A39E5BEB4}"/>
              </a:ext>
            </a:extLst>
          </p:cNvPr>
          <p:cNvSpPr/>
          <p:nvPr/>
        </p:nvSpPr>
        <p:spPr>
          <a:xfrm>
            <a:off x="7791854" y="3596"/>
            <a:ext cx="4393661" cy="6854404"/>
          </a:xfrm>
          <a:prstGeom prst="rect">
            <a:avLst/>
          </a:prstGeom>
          <a:solidFill>
            <a:srgbClr val="4FB3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Picture 2" descr="A blue and orange logo">
            <a:extLst>
              <a:ext uri="{FF2B5EF4-FFF2-40B4-BE49-F238E27FC236}">
                <a16:creationId xmlns:a16="http://schemas.microsoft.com/office/drawing/2014/main" id="{25911A9C-289C-2B4C-0EB3-841B4D27B0F1}"/>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
        <p:nvSpPr>
          <p:cNvPr id="5" name="Rectangle: Rounded Corners 4">
            <a:extLst>
              <a:ext uri="{FF2B5EF4-FFF2-40B4-BE49-F238E27FC236}">
                <a16:creationId xmlns:a16="http://schemas.microsoft.com/office/drawing/2014/main" id="{9C52290A-0E7B-4B22-2EBC-EF7DACACE4DE}"/>
              </a:ext>
            </a:extLst>
          </p:cNvPr>
          <p:cNvSpPr/>
          <p:nvPr/>
        </p:nvSpPr>
        <p:spPr>
          <a:xfrm>
            <a:off x="191310" y="680117"/>
            <a:ext cx="1832043" cy="642846"/>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200" dirty="0"/>
              <a:t>Prática</a:t>
            </a:r>
          </a:p>
        </p:txBody>
      </p:sp>
      <p:sp>
        <p:nvSpPr>
          <p:cNvPr id="7" name="Rectangle: Rounded Corners 6">
            <a:extLst>
              <a:ext uri="{FF2B5EF4-FFF2-40B4-BE49-F238E27FC236}">
                <a16:creationId xmlns:a16="http://schemas.microsoft.com/office/drawing/2014/main" id="{256082F5-315A-0EE5-5287-919BFFE1D1CA}"/>
              </a:ext>
            </a:extLst>
          </p:cNvPr>
          <p:cNvSpPr/>
          <p:nvPr/>
        </p:nvSpPr>
        <p:spPr>
          <a:xfrm>
            <a:off x="191309" y="1965233"/>
            <a:ext cx="7084979" cy="811730"/>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t>7. Fatorial de um Número</a:t>
            </a:r>
          </a:p>
          <a:p>
            <a:r>
              <a:rPr lang="pt-BR" b="1" dirty="0"/>
              <a:t>Objetivo</a:t>
            </a:r>
            <a:r>
              <a:rPr lang="pt-BR" dirty="0"/>
              <a:t>: Trabalhar com loops e operações matemáticas.</a:t>
            </a:r>
          </a:p>
        </p:txBody>
      </p:sp>
      <p:sp>
        <p:nvSpPr>
          <p:cNvPr id="9" name="Rectangle: Rounded Corners 8">
            <a:extLst>
              <a:ext uri="{FF2B5EF4-FFF2-40B4-BE49-F238E27FC236}">
                <a16:creationId xmlns:a16="http://schemas.microsoft.com/office/drawing/2014/main" id="{301E1541-67E0-B217-DDC2-FDF7B00236A1}"/>
              </a:ext>
            </a:extLst>
          </p:cNvPr>
          <p:cNvSpPr/>
          <p:nvPr/>
        </p:nvSpPr>
        <p:spPr>
          <a:xfrm>
            <a:off x="191310" y="2962606"/>
            <a:ext cx="8495490" cy="811730"/>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t>8. Conta Quantas Vogais Existem em uma </a:t>
            </a:r>
            <a:r>
              <a:rPr lang="pt-BR" dirty="0" err="1"/>
              <a:t>String</a:t>
            </a:r>
            <a:endParaRPr lang="pt-BR" dirty="0"/>
          </a:p>
          <a:p>
            <a:r>
              <a:rPr lang="pt-BR" b="1" dirty="0"/>
              <a:t>Objetivo: </a:t>
            </a:r>
            <a:r>
              <a:rPr lang="pt-BR" dirty="0"/>
              <a:t>Manipular </a:t>
            </a:r>
            <a:r>
              <a:rPr lang="pt-BR" dirty="0" err="1"/>
              <a:t>strings</a:t>
            </a:r>
            <a:r>
              <a:rPr lang="pt-BR" dirty="0"/>
              <a:t> e utilizar loops para contar caracteres específicos.</a:t>
            </a:r>
          </a:p>
        </p:txBody>
      </p:sp>
      <p:sp>
        <p:nvSpPr>
          <p:cNvPr id="10" name="Rectangle: Rounded Corners 9">
            <a:extLst>
              <a:ext uri="{FF2B5EF4-FFF2-40B4-BE49-F238E27FC236}">
                <a16:creationId xmlns:a16="http://schemas.microsoft.com/office/drawing/2014/main" id="{92127026-D77F-2BEC-3EF1-3E7B6D5BC92E}"/>
              </a:ext>
            </a:extLst>
          </p:cNvPr>
          <p:cNvSpPr/>
          <p:nvPr/>
        </p:nvSpPr>
        <p:spPr>
          <a:xfrm>
            <a:off x="191310" y="3959979"/>
            <a:ext cx="8495490" cy="811730"/>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t>9. Verifica Palíndromo</a:t>
            </a:r>
          </a:p>
          <a:p>
            <a:r>
              <a:rPr lang="pt-BR" b="1" dirty="0"/>
              <a:t>Objetivo</a:t>
            </a:r>
            <a:r>
              <a:rPr lang="pt-BR" dirty="0"/>
              <a:t>: Trabalhar com </a:t>
            </a:r>
            <a:r>
              <a:rPr lang="pt-BR" dirty="0" err="1"/>
              <a:t>strings</a:t>
            </a:r>
            <a:r>
              <a:rPr lang="pt-BR" dirty="0"/>
              <a:t>, manipulação de textos e lógica condicional.</a:t>
            </a:r>
          </a:p>
        </p:txBody>
      </p:sp>
      <p:sp>
        <p:nvSpPr>
          <p:cNvPr id="28" name="Rectangle: Rounded Corners 27">
            <a:extLst>
              <a:ext uri="{FF2B5EF4-FFF2-40B4-BE49-F238E27FC236}">
                <a16:creationId xmlns:a16="http://schemas.microsoft.com/office/drawing/2014/main" id="{F65A5DBE-B889-D858-63E4-EE07334AAA79}"/>
              </a:ext>
            </a:extLst>
          </p:cNvPr>
          <p:cNvSpPr/>
          <p:nvPr/>
        </p:nvSpPr>
        <p:spPr>
          <a:xfrm>
            <a:off x="191310" y="4957352"/>
            <a:ext cx="7084979" cy="811730"/>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t>10. Função que Retorna Números Primos em um Intervalo</a:t>
            </a:r>
          </a:p>
          <a:p>
            <a:r>
              <a:rPr lang="pt-BR" b="1" dirty="0"/>
              <a:t>Objetivo</a:t>
            </a:r>
            <a:r>
              <a:rPr lang="pt-BR" dirty="0"/>
              <a:t>: Trabalhar com lógica avançada e loops.</a:t>
            </a:r>
          </a:p>
        </p:txBody>
      </p:sp>
    </p:spTree>
    <p:extLst>
      <p:ext uri="{BB962C8B-B14F-4D97-AF65-F5344CB8AC3E}">
        <p14:creationId xmlns:p14="http://schemas.microsoft.com/office/powerpoint/2010/main" val="4267891765"/>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07E1E-593C-F0D3-A646-CDFC6062841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EBF0C52-1912-1CB6-4102-28263DAFDA2D}"/>
              </a:ext>
            </a:extLst>
          </p:cNvPr>
          <p:cNvPicPr>
            <a:picLocks noChangeAspect="1"/>
          </p:cNvPicPr>
          <p:nvPr/>
        </p:nvPicPr>
        <p:blipFill>
          <a:blip r:embed="rId3"/>
          <a:stretch>
            <a:fillRect/>
          </a:stretch>
        </p:blipFill>
        <p:spPr>
          <a:xfrm>
            <a:off x="0" y="8398"/>
            <a:ext cx="12192000" cy="6841203"/>
          </a:xfrm>
          <a:prstGeom prst="rect">
            <a:avLst/>
          </a:prstGeom>
        </p:spPr>
      </p:pic>
      <p:sp>
        <p:nvSpPr>
          <p:cNvPr id="6" name="Rectangle 5">
            <a:extLst>
              <a:ext uri="{FF2B5EF4-FFF2-40B4-BE49-F238E27FC236}">
                <a16:creationId xmlns:a16="http://schemas.microsoft.com/office/drawing/2014/main" id="{3ED5A6E0-1013-D62E-010D-835FF3A4D0E2}"/>
              </a:ext>
            </a:extLst>
          </p:cNvPr>
          <p:cNvSpPr/>
          <p:nvPr/>
        </p:nvSpPr>
        <p:spPr>
          <a:xfrm>
            <a:off x="116732" y="5787957"/>
            <a:ext cx="1984442" cy="982494"/>
          </a:xfrm>
          <a:prstGeom prst="rect">
            <a:avLst/>
          </a:prstGeom>
          <a:solidFill>
            <a:srgbClr val="2B38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descr="A blue and orange logo">
            <a:extLst>
              <a:ext uri="{FF2B5EF4-FFF2-40B4-BE49-F238E27FC236}">
                <a16:creationId xmlns:a16="http://schemas.microsoft.com/office/drawing/2014/main" id="{0906DD43-BD47-4161-A4A1-AA7CE0E78B10}"/>
              </a:ext>
            </a:extLst>
          </p:cNvPr>
          <p:cNvPicPr>
            <a:picLocks noChangeAspect="1"/>
          </p:cNvPicPr>
          <p:nvPr/>
        </p:nvPicPr>
        <p:blipFill>
          <a:blip r:embed="rId4">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212247893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79064-69F3-0E77-2216-7C8BB084401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ED9A2E2-56BE-8A25-1010-151A3E157398}"/>
              </a:ext>
            </a:extLst>
          </p:cNvPr>
          <p:cNvPicPr>
            <a:picLocks noChangeAspect="1"/>
          </p:cNvPicPr>
          <p:nvPr/>
        </p:nvPicPr>
        <p:blipFill>
          <a:blip r:embed="rId3"/>
          <a:stretch>
            <a:fillRect/>
          </a:stretch>
        </p:blipFill>
        <p:spPr>
          <a:xfrm>
            <a:off x="6779" y="0"/>
            <a:ext cx="12178441" cy="6858000"/>
          </a:xfrm>
          <a:prstGeom prst="rect">
            <a:avLst/>
          </a:prstGeom>
        </p:spPr>
      </p:pic>
      <p:sp>
        <p:nvSpPr>
          <p:cNvPr id="6" name="Rectangle 5">
            <a:extLst>
              <a:ext uri="{FF2B5EF4-FFF2-40B4-BE49-F238E27FC236}">
                <a16:creationId xmlns:a16="http://schemas.microsoft.com/office/drawing/2014/main" id="{D165F7E2-DFAC-E2B3-B58E-1CEAEBE3E3F1}"/>
              </a:ext>
            </a:extLst>
          </p:cNvPr>
          <p:cNvSpPr/>
          <p:nvPr/>
        </p:nvSpPr>
        <p:spPr>
          <a:xfrm>
            <a:off x="116732" y="5787957"/>
            <a:ext cx="1984442" cy="982494"/>
          </a:xfrm>
          <a:prstGeom prst="rect">
            <a:avLst/>
          </a:prstGeom>
          <a:solidFill>
            <a:srgbClr val="2B38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descr="A blue and orange logo">
            <a:extLst>
              <a:ext uri="{FF2B5EF4-FFF2-40B4-BE49-F238E27FC236}">
                <a16:creationId xmlns:a16="http://schemas.microsoft.com/office/drawing/2014/main" id="{68E54540-3015-3608-7A7E-E40362D6E135}"/>
              </a:ext>
            </a:extLst>
          </p:cNvPr>
          <p:cNvPicPr>
            <a:picLocks noChangeAspect="1"/>
          </p:cNvPicPr>
          <p:nvPr/>
        </p:nvPicPr>
        <p:blipFill>
          <a:blip r:embed="rId4">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3030303690"/>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77E29-3C5F-B1D6-160F-624F72E2DEF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D0A4D8A-D7B4-F803-FC9E-2CFFCA315B93}"/>
              </a:ext>
            </a:extLst>
          </p:cNvPr>
          <p:cNvPicPr>
            <a:picLocks noChangeAspect="1"/>
          </p:cNvPicPr>
          <p:nvPr/>
        </p:nvPicPr>
        <p:blipFill>
          <a:blip r:embed="rId3"/>
          <a:stretch>
            <a:fillRect/>
          </a:stretch>
        </p:blipFill>
        <p:spPr>
          <a:xfrm>
            <a:off x="0" y="4829"/>
            <a:ext cx="12192000" cy="6848341"/>
          </a:xfrm>
          <a:prstGeom prst="rect">
            <a:avLst/>
          </a:prstGeom>
        </p:spPr>
      </p:pic>
      <p:sp>
        <p:nvSpPr>
          <p:cNvPr id="6" name="Rectangle 5">
            <a:extLst>
              <a:ext uri="{FF2B5EF4-FFF2-40B4-BE49-F238E27FC236}">
                <a16:creationId xmlns:a16="http://schemas.microsoft.com/office/drawing/2014/main" id="{8556C324-0668-C6E2-FE4E-6FA8FEFDE715}"/>
              </a:ext>
            </a:extLst>
          </p:cNvPr>
          <p:cNvSpPr/>
          <p:nvPr/>
        </p:nvSpPr>
        <p:spPr>
          <a:xfrm>
            <a:off x="116732" y="5787957"/>
            <a:ext cx="1984442" cy="982494"/>
          </a:xfrm>
          <a:prstGeom prst="rect">
            <a:avLst/>
          </a:prstGeom>
          <a:solidFill>
            <a:srgbClr val="2B38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descr="A blue and orange logo">
            <a:extLst>
              <a:ext uri="{FF2B5EF4-FFF2-40B4-BE49-F238E27FC236}">
                <a16:creationId xmlns:a16="http://schemas.microsoft.com/office/drawing/2014/main" id="{12DDE9CE-A193-E0E6-1889-0EA0CA4B79D6}"/>
              </a:ext>
            </a:extLst>
          </p:cNvPr>
          <p:cNvPicPr>
            <a:picLocks noChangeAspect="1"/>
          </p:cNvPicPr>
          <p:nvPr/>
        </p:nvPicPr>
        <p:blipFill>
          <a:blip r:embed="rId4">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1192240016"/>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8248E-A0D2-6C30-0930-AE5F270444C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EFBBBAB-78F9-97EB-DA0B-BA2C09D5669C}"/>
              </a:ext>
            </a:extLst>
          </p:cNvPr>
          <p:cNvPicPr>
            <a:picLocks noChangeAspect="1"/>
          </p:cNvPicPr>
          <p:nvPr/>
        </p:nvPicPr>
        <p:blipFill>
          <a:blip r:embed="rId3"/>
          <a:stretch>
            <a:fillRect/>
          </a:stretch>
        </p:blipFill>
        <p:spPr>
          <a:xfrm>
            <a:off x="13994" y="0"/>
            <a:ext cx="12164012" cy="6858000"/>
          </a:xfrm>
          <a:prstGeom prst="rect">
            <a:avLst/>
          </a:prstGeom>
        </p:spPr>
      </p:pic>
      <p:sp>
        <p:nvSpPr>
          <p:cNvPr id="6" name="Rectangle 5">
            <a:extLst>
              <a:ext uri="{FF2B5EF4-FFF2-40B4-BE49-F238E27FC236}">
                <a16:creationId xmlns:a16="http://schemas.microsoft.com/office/drawing/2014/main" id="{281D2D29-D3CE-2E40-6FC9-3556A305793D}"/>
              </a:ext>
            </a:extLst>
          </p:cNvPr>
          <p:cNvSpPr/>
          <p:nvPr/>
        </p:nvSpPr>
        <p:spPr>
          <a:xfrm>
            <a:off x="116732" y="5787957"/>
            <a:ext cx="1984442" cy="982494"/>
          </a:xfrm>
          <a:prstGeom prst="rect">
            <a:avLst/>
          </a:prstGeom>
          <a:solidFill>
            <a:srgbClr val="2B38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descr="A blue and orange logo">
            <a:extLst>
              <a:ext uri="{FF2B5EF4-FFF2-40B4-BE49-F238E27FC236}">
                <a16:creationId xmlns:a16="http://schemas.microsoft.com/office/drawing/2014/main" id="{2DC22794-934A-6EB9-CEEA-B3E03BE96130}"/>
              </a:ext>
            </a:extLst>
          </p:cNvPr>
          <p:cNvPicPr>
            <a:picLocks noChangeAspect="1"/>
          </p:cNvPicPr>
          <p:nvPr/>
        </p:nvPicPr>
        <p:blipFill>
          <a:blip r:embed="rId4">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1184830077"/>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5395F-042A-E117-D51D-56E4BC01625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57AF804-481D-F610-EBCD-C86E8FBF6BBD}"/>
              </a:ext>
            </a:extLst>
          </p:cNvPr>
          <p:cNvPicPr>
            <a:picLocks noChangeAspect="1"/>
          </p:cNvPicPr>
          <p:nvPr/>
        </p:nvPicPr>
        <p:blipFill>
          <a:blip r:embed="rId3"/>
          <a:stretch>
            <a:fillRect/>
          </a:stretch>
        </p:blipFill>
        <p:spPr>
          <a:xfrm>
            <a:off x="0" y="6112"/>
            <a:ext cx="12192000" cy="6845776"/>
          </a:xfrm>
          <a:prstGeom prst="rect">
            <a:avLst/>
          </a:prstGeom>
        </p:spPr>
      </p:pic>
      <p:sp>
        <p:nvSpPr>
          <p:cNvPr id="6" name="Rectangle 5">
            <a:extLst>
              <a:ext uri="{FF2B5EF4-FFF2-40B4-BE49-F238E27FC236}">
                <a16:creationId xmlns:a16="http://schemas.microsoft.com/office/drawing/2014/main" id="{E62173FF-0D7C-C15A-096B-1AE91F89187D}"/>
              </a:ext>
            </a:extLst>
          </p:cNvPr>
          <p:cNvSpPr/>
          <p:nvPr/>
        </p:nvSpPr>
        <p:spPr>
          <a:xfrm>
            <a:off x="116732" y="5787957"/>
            <a:ext cx="1984442" cy="982494"/>
          </a:xfrm>
          <a:prstGeom prst="rect">
            <a:avLst/>
          </a:prstGeom>
          <a:solidFill>
            <a:srgbClr val="2B38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descr="A blue and orange logo">
            <a:extLst>
              <a:ext uri="{FF2B5EF4-FFF2-40B4-BE49-F238E27FC236}">
                <a16:creationId xmlns:a16="http://schemas.microsoft.com/office/drawing/2014/main" id="{26107B63-33F8-2CAE-66C4-75862E77F5A8}"/>
              </a:ext>
            </a:extLst>
          </p:cNvPr>
          <p:cNvPicPr>
            <a:picLocks noChangeAspect="1"/>
          </p:cNvPicPr>
          <p:nvPr/>
        </p:nvPicPr>
        <p:blipFill>
          <a:blip r:embed="rId4">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111568262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06EAA-117A-FA22-2A5F-721453B8A13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CF78102-C5BF-EE2C-AAD1-2BED2638F191}"/>
              </a:ext>
            </a:extLst>
          </p:cNvPr>
          <p:cNvSpPr/>
          <p:nvPr/>
        </p:nvSpPr>
        <p:spPr>
          <a:xfrm>
            <a:off x="7791854" y="3596"/>
            <a:ext cx="4393661" cy="6854404"/>
          </a:xfrm>
          <a:prstGeom prst="rect">
            <a:avLst/>
          </a:prstGeom>
          <a:solidFill>
            <a:srgbClr val="4FB3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Rounded Corners 5">
            <a:extLst>
              <a:ext uri="{FF2B5EF4-FFF2-40B4-BE49-F238E27FC236}">
                <a16:creationId xmlns:a16="http://schemas.microsoft.com/office/drawing/2014/main" id="{66EA036A-06C7-E571-25E3-B878C5C59D1C}"/>
              </a:ext>
            </a:extLst>
          </p:cNvPr>
          <p:cNvSpPr/>
          <p:nvPr/>
        </p:nvSpPr>
        <p:spPr>
          <a:xfrm>
            <a:off x="1524000" y="1468058"/>
            <a:ext cx="8746435" cy="1997766"/>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0" dirty="0"/>
              <a:t>Obrigado</a:t>
            </a:r>
          </a:p>
        </p:txBody>
      </p:sp>
      <p:sp>
        <p:nvSpPr>
          <p:cNvPr id="7" name="Rectangle: Rounded Corners 6">
            <a:extLst>
              <a:ext uri="{FF2B5EF4-FFF2-40B4-BE49-F238E27FC236}">
                <a16:creationId xmlns:a16="http://schemas.microsoft.com/office/drawing/2014/main" id="{2951E87B-0C12-84DA-A3D6-451ECE66B9A4}"/>
              </a:ext>
            </a:extLst>
          </p:cNvPr>
          <p:cNvSpPr/>
          <p:nvPr/>
        </p:nvSpPr>
        <p:spPr>
          <a:xfrm>
            <a:off x="1524000" y="3705419"/>
            <a:ext cx="8746435" cy="1997766"/>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00" dirty="0"/>
              <a:t>Desenvolvimento Web para Adolescentes</a:t>
            </a:r>
          </a:p>
          <a:p>
            <a:pPr algn="ctr"/>
            <a:r>
              <a:rPr lang="pt-BR" sz="2800" dirty="0"/>
              <a:t>Pablo Garcia</a:t>
            </a:r>
          </a:p>
          <a:p>
            <a:pPr algn="ctr"/>
            <a:r>
              <a:rPr lang="pt-BR" sz="2800" dirty="0"/>
              <a:t>Funções</a:t>
            </a:r>
          </a:p>
        </p:txBody>
      </p:sp>
      <p:pic>
        <p:nvPicPr>
          <p:cNvPr id="3" name="Picture 2" descr="A blue and orange logo">
            <a:extLst>
              <a:ext uri="{FF2B5EF4-FFF2-40B4-BE49-F238E27FC236}">
                <a16:creationId xmlns:a16="http://schemas.microsoft.com/office/drawing/2014/main" id="{57CD8A41-C606-5929-29DF-268C17DA9BAC}"/>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2708969628"/>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BC6DFF-7749-B1F0-86AF-4855F0C9E99C}"/>
              </a:ext>
            </a:extLst>
          </p:cNvPr>
          <p:cNvPicPr>
            <a:picLocks noChangeAspect="1"/>
          </p:cNvPicPr>
          <p:nvPr/>
        </p:nvPicPr>
        <p:blipFill>
          <a:blip r:embed="rId2"/>
          <a:stretch>
            <a:fillRect/>
          </a:stretch>
        </p:blipFill>
        <p:spPr>
          <a:xfrm>
            <a:off x="0" y="4829"/>
            <a:ext cx="12192000" cy="6848341"/>
          </a:xfrm>
          <a:prstGeom prst="rect">
            <a:avLst/>
          </a:prstGeom>
        </p:spPr>
      </p:pic>
      <p:sp>
        <p:nvSpPr>
          <p:cNvPr id="6" name="Rectangle 5">
            <a:extLst>
              <a:ext uri="{FF2B5EF4-FFF2-40B4-BE49-F238E27FC236}">
                <a16:creationId xmlns:a16="http://schemas.microsoft.com/office/drawing/2014/main" id="{B190CBC2-8F17-414E-DA2F-013A4EB061B6}"/>
              </a:ext>
            </a:extLst>
          </p:cNvPr>
          <p:cNvSpPr/>
          <p:nvPr/>
        </p:nvSpPr>
        <p:spPr>
          <a:xfrm>
            <a:off x="116732" y="5573949"/>
            <a:ext cx="1984442" cy="1196502"/>
          </a:xfrm>
          <a:prstGeom prst="rect">
            <a:avLst/>
          </a:prstGeom>
          <a:solidFill>
            <a:srgbClr val="2B38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Picture 6" descr="A blue and orange logo">
            <a:extLst>
              <a:ext uri="{FF2B5EF4-FFF2-40B4-BE49-F238E27FC236}">
                <a16:creationId xmlns:a16="http://schemas.microsoft.com/office/drawing/2014/main" id="{F3DF159E-CDE0-C7BF-3312-40178BB4FE5E}"/>
              </a:ext>
            </a:extLst>
          </p:cNvPr>
          <p:cNvPicPr>
            <a:picLocks noChangeAspect="1"/>
          </p:cNvPicPr>
          <p:nvPr/>
        </p:nvPicPr>
        <p:blipFill>
          <a:blip r:embed="rId3">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3308459805"/>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04034-DDCA-30BA-5EB9-595E2260EA8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F70DBBC-C566-715C-38B1-2002308F7725}"/>
              </a:ext>
            </a:extLst>
          </p:cNvPr>
          <p:cNvSpPr/>
          <p:nvPr/>
        </p:nvSpPr>
        <p:spPr>
          <a:xfrm>
            <a:off x="7791854" y="3596"/>
            <a:ext cx="4393661" cy="6854404"/>
          </a:xfrm>
          <a:prstGeom prst="rect">
            <a:avLst/>
          </a:prstGeom>
          <a:solidFill>
            <a:srgbClr val="4FB3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Rounded Corners 5">
            <a:extLst>
              <a:ext uri="{FF2B5EF4-FFF2-40B4-BE49-F238E27FC236}">
                <a16:creationId xmlns:a16="http://schemas.microsoft.com/office/drawing/2014/main" id="{2AE2D231-09F8-3ED1-80D0-7F79E6F07B2E}"/>
              </a:ext>
            </a:extLst>
          </p:cNvPr>
          <p:cNvSpPr/>
          <p:nvPr/>
        </p:nvSpPr>
        <p:spPr>
          <a:xfrm>
            <a:off x="191311" y="232644"/>
            <a:ext cx="6345677" cy="986828"/>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t>O que é uma função</a:t>
            </a:r>
          </a:p>
        </p:txBody>
      </p:sp>
      <p:pic>
        <p:nvPicPr>
          <p:cNvPr id="3" name="Picture 2" descr="A blue and orange logo">
            <a:extLst>
              <a:ext uri="{FF2B5EF4-FFF2-40B4-BE49-F238E27FC236}">
                <a16:creationId xmlns:a16="http://schemas.microsoft.com/office/drawing/2014/main" id="{1BD07849-4A66-FB89-3456-28DC88B31AF2}"/>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
        <p:nvSpPr>
          <p:cNvPr id="4" name="Rectangle: Rounded Corners 3">
            <a:extLst>
              <a:ext uri="{FF2B5EF4-FFF2-40B4-BE49-F238E27FC236}">
                <a16:creationId xmlns:a16="http://schemas.microsoft.com/office/drawing/2014/main" id="{13A6E67E-17AD-592C-0500-047D3D8EB7CD}"/>
              </a:ext>
            </a:extLst>
          </p:cNvPr>
          <p:cNvSpPr/>
          <p:nvPr/>
        </p:nvSpPr>
        <p:spPr>
          <a:xfrm>
            <a:off x="8044774" y="1614791"/>
            <a:ext cx="3955915" cy="3589507"/>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Uma função é um bloco de código reutilizável que executa uma tarefa específica. Ela pode receber entradas, chamadas de parâmetros ou argumentos, realizar operações com esses dados e, em seguida, retornar um resultado ou apenas executar uma ação. A função permite agrupar um conjunto de instruções sob um nome, o que facilita seu uso repetido.</a:t>
            </a:r>
          </a:p>
        </p:txBody>
      </p:sp>
      <p:pic>
        <p:nvPicPr>
          <p:cNvPr id="8" name="Picture 7">
            <a:extLst>
              <a:ext uri="{FF2B5EF4-FFF2-40B4-BE49-F238E27FC236}">
                <a16:creationId xmlns:a16="http://schemas.microsoft.com/office/drawing/2014/main" id="{D0FA21CA-5206-4A38-34D2-A9F812429B19}"/>
              </a:ext>
            </a:extLst>
          </p:cNvPr>
          <p:cNvPicPr>
            <a:picLocks noChangeAspect="1"/>
          </p:cNvPicPr>
          <p:nvPr/>
        </p:nvPicPr>
        <p:blipFill>
          <a:blip r:embed="rId3"/>
          <a:stretch>
            <a:fillRect/>
          </a:stretch>
        </p:blipFill>
        <p:spPr>
          <a:xfrm>
            <a:off x="359774" y="1850013"/>
            <a:ext cx="7109353" cy="3435621"/>
          </a:xfrm>
          <a:prstGeom prst="rect">
            <a:avLst/>
          </a:prstGeom>
        </p:spPr>
      </p:pic>
    </p:spTree>
    <p:extLst>
      <p:ext uri="{BB962C8B-B14F-4D97-AF65-F5344CB8AC3E}">
        <p14:creationId xmlns:p14="http://schemas.microsoft.com/office/powerpoint/2010/main" val="414991624"/>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A5FE5-F2DF-C21A-F5A5-038E7F2C397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674B4F3-5328-D7B6-4EB0-77527BD34A32}"/>
              </a:ext>
            </a:extLst>
          </p:cNvPr>
          <p:cNvSpPr/>
          <p:nvPr/>
        </p:nvSpPr>
        <p:spPr>
          <a:xfrm>
            <a:off x="7791854" y="3596"/>
            <a:ext cx="4393661" cy="6854404"/>
          </a:xfrm>
          <a:prstGeom prst="rect">
            <a:avLst/>
          </a:prstGeom>
          <a:solidFill>
            <a:srgbClr val="4FB3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Rounded Corners 5">
            <a:extLst>
              <a:ext uri="{FF2B5EF4-FFF2-40B4-BE49-F238E27FC236}">
                <a16:creationId xmlns:a16="http://schemas.microsoft.com/office/drawing/2014/main" id="{CD5A21A0-3134-783B-1FA5-E6C42B1EF1B2}"/>
              </a:ext>
            </a:extLst>
          </p:cNvPr>
          <p:cNvSpPr/>
          <p:nvPr/>
        </p:nvSpPr>
        <p:spPr>
          <a:xfrm>
            <a:off x="191311" y="232644"/>
            <a:ext cx="6345677" cy="986828"/>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t>O que é uma função</a:t>
            </a:r>
          </a:p>
        </p:txBody>
      </p:sp>
      <p:pic>
        <p:nvPicPr>
          <p:cNvPr id="3" name="Picture 2" descr="A blue and orange logo">
            <a:extLst>
              <a:ext uri="{FF2B5EF4-FFF2-40B4-BE49-F238E27FC236}">
                <a16:creationId xmlns:a16="http://schemas.microsoft.com/office/drawing/2014/main" id="{31ED4841-F9BE-349B-E911-AB56601459E6}"/>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
        <p:nvSpPr>
          <p:cNvPr id="5" name="Rectangle: Rounded Corners 4">
            <a:extLst>
              <a:ext uri="{FF2B5EF4-FFF2-40B4-BE49-F238E27FC236}">
                <a16:creationId xmlns:a16="http://schemas.microsoft.com/office/drawing/2014/main" id="{3FDCA4C2-A938-16F7-E81D-B1C0352A29DB}"/>
              </a:ext>
            </a:extLst>
          </p:cNvPr>
          <p:cNvSpPr/>
          <p:nvPr/>
        </p:nvSpPr>
        <p:spPr>
          <a:xfrm>
            <a:off x="191310" y="1370780"/>
            <a:ext cx="1832043" cy="642846"/>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200" dirty="0"/>
              <a:t>Prática</a:t>
            </a:r>
          </a:p>
        </p:txBody>
      </p:sp>
      <p:sp>
        <p:nvSpPr>
          <p:cNvPr id="7" name="Rectangle: Rounded Corners 6">
            <a:extLst>
              <a:ext uri="{FF2B5EF4-FFF2-40B4-BE49-F238E27FC236}">
                <a16:creationId xmlns:a16="http://schemas.microsoft.com/office/drawing/2014/main" id="{A5F63BDF-803C-0D36-65C9-D785ADFEDA4F}"/>
              </a:ext>
            </a:extLst>
          </p:cNvPr>
          <p:cNvSpPr/>
          <p:nvPr/>
        </p:nvSpPr>
        <p:spPr>
          <a:xfrm>
            <a:off x="191310" y="2612408"/>
            <a:ext cx="7084979" cy="811730"/>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pt-BR" dirty="0"/>
              <a:t>Função de Boas-Vindas</a:t>
            </a:r>
          </a:p>
          <a:p>
            <a:r>
              <a:rPr lang="pt-BR" b="1" dirty="0"/>
              <a:t>Objetivo</a:t>
            </a:r>
            <a:r>
              <a:rPr lang="pt-BR" dirty="0"/>
              <a:t>: Criar uma função básica que exiba uma mensagem.</a:t>
            </a:r>
          </a:p>
        </p:txBody>
      </p:sp>
      <p:sp>
        <p:nvSpPr>
          <p:cNvPr id="9" name="Rectangle: Rounded Corners 8">
            <a:extLst>
              <a:ext uri="{FF2B5EF4-FFF2-40B4-BE49-F238E27FC236}">
                <a16:creationId xmlns:a16="http://schemas.microsoft.com/office/drawing/2014/main" id="{1560D304-0A6D-2A6F-A620-D3DEE441DE71}"/>
              </a:ext>
            </a:extLst>
          </p:cNvPr>
          <p:cNvSpPr/>
          <p:nvPr/>
        </p:nvSpPr>
        <p:spPr>
          <a:xfrm>
            <a:off x="191310" y="3653269"/>
            <a:ext cx="7084979" cy="811730"/>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t>2. Função de Saudação Personalizada</a:t>
            </a:r>
          </a:p>
          <a:p>
            <a:r>
              <a:rPr lang="pt-BR" b="1" dirty="0"/>
              <a:t>Objetivo</a:t>
            </a:r>
            <a:r>
              <a:rPr lang="pt-BR" dirty="0"/>
              <a:t>: Trabalhar com parâmetros e argumentos.</a:t>
            </a:r>
          </a:p>
        </p:txBody>
      </p:sp>
      <p:sp>
        <p:nvSpPr>
          <p:cNvPr id="10" name="Rectangle: Rounded Corners 9">
            <a:extLst>
              <a:ext uri="{FF2B5EF4-FFF2-40B4-BE49-F238E27FC236}">
                <a16:creationId xmlns:a16="http://schemas.microsoft.com/office/drawing/2014/main" id="{232549A5-08C4-B3C7-AA85-187235B4AA82}"/>
              </a:ext>
            </a:extLst>
          </p:cNvPr>
          <p:cNvSpPr/>
          <p:nvPr/>
        </p:nvSpPr>
        <p:spPr>
          <a:xfrm>
            <a:off x="191310" y="4650642"/>
            <a:ext cx="7084979" cy="811730"/>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t>3. Soma de Dois Números</a:t>
            </a:r>
          </a:p>
          <a:p>
            <a:r>
              <a:rPr lang="pt-BR" b="1" dirty="0"/>
              <a:t>Objetivo</a:t>
            </a:r>
            <a:r>
              <a:rPr lang="pt-BR" dirty="0"/>
              <a:t>: Realizar operações com números dentro de funções.</a:t>
            </a:r>
          </a:p>
        </p:txBody>
      </p:sp>
    </p:spTree>
    <p:extLst>
      <p:ext uri="{BB962C8B-B14F-4D97-AF65-F5344CB8AC3E}">
        <p14:creationId xmlns:p14="http://schemas.microsoft.com/office/powerpoint/2010/main" val="2047456451"/>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82914-93CF-C299-B969-FADEA3A4C69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4EC894-8A77-0865-FA7B-2FE0F30651B1}"/>
              </a:ext>
            </a:extLst>
          </p:cNvPr>
          <p:cNvSpPr/>
          <p:nvPr/>
        </p:nvSpPr>
        <p:spPr>
          <a:xfrm>
            <a:off x="7791854" y="3596"/>
            <a:ext cx="4393661" cy="6854404"/>
          </a:xfrm>
          <a:prstGeom prst="rect">
            <a:avLst/>
          </a:prstGeom>
          <a:solidFill>
            <a:srgbClr val="4FB3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Rounded Corners 5">
            <a:extLst>
              <a:ext uri="{FF2B5EF4-FFF2-40B4-BE49-F238E27FC236}">
                <a16:creationId xmlns:a16="http://schemas.microsoft.com/office/drawing/2014/main" id="{F5AFADA6-F571-10DB-D829-E0D6F72CD906}"/>
              </a:ext>
            </a:extLst>
          </p:cNvPr>
          <p:cNvSpPr/>
          <p:nvPr/>
        </p:nvSpPr>
        <p:spPr>
          <a:xfrm>
            <a:off x="191311" y="232644"/>
            <a:ext cx="6345677" cy="986828"/>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t>Por que usar funções?</a:t>
            </a:r>
          </a:p>
        </p:txBody>
      </p:sp>
      <p:pic>
        <p:nvPicPr>
          <p:cNvPr id="3" name="Picture 2" descr="A blue and orange logo">
            <a:extLst>
              <a:ext uri="{FF2B5EF4-FFF2-40B4-BE49-F238E27FC236}">
                <a16:creationId xmlns:a16="http://schemas.microsoft.com/office/drawing/2014/main" id="{7838205A-369B-DE3F-568E-A0643BC04233}"/>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
        <p:nvSpPr>
          <p:cNvPr id="4" name="Rectangle: Rounded Corners 3">
            <a:extLst>
              <a:ext uri="{FF2B5EF4-FFF2-40B4-BE49-F238E27FC236}">
                <a16:creationId xmlns:a16="http://schemas.microsoft.com/office/drawing/2014/main" id="{C63B8950-1774-6ECC-836E-4B4FF80EEC95}"/>
              </a:ext>
            </a:extLst>
          </p:cNvPr>
          <p:cNvSpPr/>
          <p:nvPr/>
        </p:nvSpPr>
        <p:spPr>
          <a:xfrm>
            <a:off x="8044774" y="1614791"/>
            <a:ext cx="3955915" cy="4591456"/>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400" dirty="0"/>
              <a:t>Funções são usadas para organizar o código, permitindo dividir um problema em partes menores e mais fáceis de gerenciar. Elas permitem a reutilização de código, evitam duplicação e facilitam a manutenção, além de tornar o código mais legível.</a:t>
            </a:r>
          </a:p>
        </p:txBody>
      </p:sp>
      <p:pic>
        <p:nvPicPr>
          <p:cNvPr id="7" name="Picture 6">
            <a:extLst>
              <a:ext uri="{FF2B5EF4-FFF2-40B4-BE49-F238E27FC236}">
                <a16:creationId xmlns:a16="http://schemas.microsoft.com/office/drawing/2014/main" id="{6300EC18-006E-581F-65E0-D3BEE5127B83}"/>
              </a:ext>
            </a:extLst>
          </p:cNvPr>
          <p:cNvPicPr>
            <a:picLocks noChangeAspect="1"/>
          </p:cNvPicPr>
          <p:nvPr/>
        </p:nvPicPr>
        <p:blipFill>
          <a:blip r:embed="rId3"/>
          <a:stretch>
            <a:fillRect/>
          </a:stretch>
        </p:blipFill>
        <p:spPr>
          <a:xfrm>
            <a:off x="1139759" y="1689396"/>
            <a:ext cx="5209161" cy="4368467"/>
          </a:xfrm>
          <a:prstGeom prst="rect">
            <a:avLst/>
          </a:prstGeom>
        </p:spPr>
      </p:pic>
    </p:spTree>
    <p:extLst>
      <p:ext uri="{BB962C8B-B14F-4D97-AF65-F5344CB8AC3E}">
        <p14:creationId xmlns:p14="http://schemas.microsoft.com/office/powerpoint/2010/main" val="2382445972"/>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7BB1F-AA6E-BC3E-A1C4-179E3959089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EA0F818-C4D7-C030-2534-1C36451BE245}"/>
              </a:ext>
            </a:extLst>
          </p:cNvPr>
          <p:cNvSpPr/>
          <p:nvPr/>
        </p:nvSpPr>
        <p:spPr>
          <a:xfrm>
            <a:off x="7791854" y="3596"/>
            <a:ext cx="4393661" cy="6854404"/>
          </a:xfrm>
          <a:prstGeom prst="rect">
            <a:avLst/>
          </a:prstGeom>
          <a:solidFill>
            <a:srgbClr val="4FB3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Rounded Corners 5">
            <a:extLst>
              <a:ext uri="{FF2B5EF4-FFF2-40B4-BE49-F238E27FC236}">
                <a16:creationId xmlns:a16="http://schemas.microsoft.com/office/drawing/2014/main" id="{FECD6085-0A66-F07B-55E9-A0CF2F478EB5}"/>
              </a:ext>
            </a:extLst>
          </p:cNvPr>
          <p:cNvSpPr/>
          <p:nvPr/>
        </p:nvSpPr>
        <p:spPr>
          <a:xfrm>
            <a:off x="191311" y="232644"/>
            <a:ext cx="6345677" cy="986828"/>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t>Quais os benefícios?</a:t>
            </a:r>
          </a:p>
        </p:txBody>
      </p:sp>
      <p:pic>
        <p:nvPicPr>
          <p:cNvPr id="3" name="Picture 2" descr="A blue and orange logo">
            <a:extLst>
              <a:ext uri="{FF2B5EF4-FFF2-40B4-BE49-F238E27FC236}">
                <a16:creationId xmlns:a16="http://schemas.microsoft.com/office/drawing/2014/main" id="{3904F891-D31E-D411-0933-D5BD2D6D9CEC}"/>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
        <p:nvSpPr>
          <p:cNvPr id="4" name="Rectangle: Rounded Corners 3">
            <a:extLst>
              <a:ext uri="{FF2B5EF4-FFF2-40B4-BE49-F238E27FC236}">
                <a16:creationId xmlns:a16="http://schemas.microsoft.com/office/drawing/2014/main" id="{65D9D317-E3E2-62C1-4F61-92E130BF2542}"/>
              </a:ext>
            </a:extLst>
          </p:cNvPr>
          <p:cNvSpPr/>
          <p:nvPr/>
        </p:nvSpPr>
        <p:spPr>
          <a:xfrm>
            <a:off x="398834" y="1449421"/>
            <a:ext cx="11601855" cy="4756826"/>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pt-BR" sz="2400" b="1" dirty="0"/>
              <a:t>Reutilização de código</a:t>
            </a:r>
            <a:r>
              <a:rPr lang="pt-BR" sz="2400" dirty="0"/>
              <a:t>: Uma vez definida, a função pode ser chamada em diferentes partes do programa sem a necessidade de reescrever o mesmo código várias vezes.</a:t>
            </a:r>
          </a:p>
          <a:p>
            <a:pPr marL="457200" indent="-457200">
              <a:buFont typeface="+mj-lt"/>
              <a:buAutoNum type="arabicPeriod"/>
            </a:pPr>
            <a:r>
              <a:rPr lang="pt-BR" sz="2400" b="1" dirty="0"/>
              <a:t>Organização</a:t>
            </a:r>
            <a:r>
              <a:rPr lang="pt-BR" sz="2400" dirty="0"/>
              <a:t>: Funções ajudam a quebrar um código complexo em pedaços menores e mais gerenciáveis, o que torna o desenvolvimento e a depuração mais fáceis.</a:t>
            </a:r>
          </a:p>
          <a:p>
            <a:pPr marL="457200" indent="-457200">
              <a:buFont typeface="+mj-lt"/>
              <a:buAutoNum type="arabicPeriod"/>
            </a:pPr>
            <a:r>
              <a:rPr lang="pt-BR" sz="2400" b="1" dirty="0"/>
              <a:t>Manutenção</a:t>
            </a:r>
            <a:r>
              <a:rPr lang="pt-BR" sz="2400" dirty="0"/>
              <a:t>: Se um erro for encontrado ou uma melhoria precisar ser feita, você só precisa alterar a função uma vez, e isso afetará todos os lugares onde ela é chamada.</a:t>
            </a:r>
          </a:p>
          <a:p>
            <a:pPr marL="457200" indent="-457200">
              <a:buFont typeface="+mj-lt"/>
              <a:buAutoNum type="arabicPeriod"/>
            </a:pPr>
            <a:r>
              <a:rPr lang="pt-BR" sz="2400" b="1" dirty="0"/>
              <a:t>Legibilidade</a:t>
            </a:r>
            <a:r>
              <a:rPr lang="pt-BR" sz="2400" dirty="0"/>
              <a:t>: Funções bem nomeadas tornam o código mais fácil de entender, pois encapsulam detalhes de implementação complexos em um único ponto.</a:t>
            </a:r>
          </a:p>
        </p:txBody>
      </p:sp>
    </p:spTree>
    <p:extLst>
      <p:ext uri="{BB962C8B-B14F-4D97-AF65-F5344CB8AC3E}">
        <p14:creationId xmlns:p14="http://schemas.microsoft.com/office/powerpoint/2010/main" val="2088849765"/>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BE789-FF45-EDB2-7D1E-9A6EBD39601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70DA04C-1A00-363C-8889-BD29B7476090}"/>
              </a:ext>
            </a:extLst>
          </p:cNvPr>
          <p:cNvPicPr>
            <a:picLocks noChangeAspect="1"/>
          </p:cNvPicPr>
          <p:nvPr/>
        </p:nvPicPr>
        <p:blipFill>
          <a:blip r:embed="rId2"/>
          <a:stretch>
            <a:fillRect/>
          </a:stretch>
        </p:blipFill>
        <p:spPr>
          <a:xfrm>
            <a:off x="0" y="10682"/>
            <a:ext cx="12192000" cy="6836636"/>
          </a:xfrm>
          <a:prstGeom prst="rect">
            <a:avLst/>
          </a:prstGeom>
        </p:spPr>
      </p:pic>
      <p:sp>
        <p:nvSpPr>
          <p:cNvPr id="6" name="Rectangle 5">
            <a:extLst>
              <a:ext uri="{FF2B5EF4-FFF2-40B4-BE49-F238E27FC236}">
                <a16:creationId xmlns:a16="http://schemas.microsoft.com/office/drawing/2014/main" id="{E71ABD6A-4BE5-0298-3249-997681499BF5}"/>
              </a:ext>
            </a:extLst>
          </p:cNvPr>
          <p:cNvSpPr/>
          <p:nvPr/>
        </p:nvSpPr>
        <p:spPr>
          <a:xfrm>
            <a:off x="116732" y="5573949"/>
            <a:ext cx="1984442" cy="1196502"/>
          </a:xfrm>
          <a:prstGeom prst="rect">
            <a:avLst/>
          </a:prstGeom>
          <a:solidFill>
            <a:srgbClr val="2B38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Picture 6" descr="A blue and orange logo">
            <a:extLst>
              <a:ext uri="{FF2B5EF4-FFF2-40B4-BE49-F238E27FC236}">
                <a16:creationId xmlns:a16="http://schemas.microsoft.com/office/drawing/2014/main" id="{195153A7-B112-BE99-8569-287EF328B97F}"/>
              </a:ext>
            </a:extLst>
          </p:cNvPr>
          <p:cNvPicPr>
            <a:picLocks noChangeAspect="1"/>
          </p:cNvPicPr>
          <p:nvPr/>
        </p:nvPicPr>
        <p:blipFill>
          <a:blip r:embed="rId3">
            <a:extLst>
              <a:ext uri="{28A0092B-C50C-407E-A947-70E740481C1C}">
                <a14:useLocalDpi xmlns:a14="http://schemas.microsoft.com/office/drawing/2010/main" val="0"/>
              </a:ext>
            </a:extLst>
          </a:blip>
          <a:srcRect r="40990"/>
          <a:stretch/>
        </p:blipFill>
        <p:spPr>
          <a:xfrm>
            <a:off x="0" y="5822057"/>
            <a:ext cx="1429966" cy="986828"/>
          </a:xfrm>
          <a:prstGeom prst="rect">
            <a:avLst/>
          </a:prstGeom>
        </p:spPr>
      </p:pic>
    </p:spTree>
    <p:extLst>
      <p:ext uri="{BB962C8B-B14F-4D97-AF65-F5344CB8AC3E}">
        <p14:creationId xmlns:p14="http://schemas.microsoft.com/office/powerpoint/2010/main" val="2794569632"/>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6E689-62B6-9D2B-BD4E-9AD6A1B93C5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0B52D12-99BF-8118-7C44-8C39C5FE0EC8}"/>
              </a:ext>
            </a:extLst>
          </p:cNvPr>
          <p:cNvSpPr/>
          <p:nvPr/>
        </p:nvSpPr>
        <p:spPr>
          <a:xfrm>
            <a:off x="7791854" y="3596"/>
            <a:ext cx="4393661" cy="6854404"/>
          </a:xfrm>
          <a:prstGeom prst="rect">
            <a:avLst/>
          </a:prstGeom>
          <a:solidFill>
            <a:srgbClr val="4FB3B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Picture 2" descr="A blue and orange logo">
            <a:extLst>
              <a:ext uri="{FF2B5EF4-FFF2-40B4-BE49-F238E27FC236}">
                <a16:creationId xmlns:a16="http://schemas.microsoft.com/office/drawing/2014/main" id="{C04B14B9-9AEB-4745-9927-A4CDB0A9DF1A}"/>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
        <p:nvSpPr>
          <p:cNvPr id="5" name="Rectangle: Rounded Corners 4">
            <a:extLst>
              <a:ext uri="{FF2B5EF4-FFF2-40B4-BE49-F238E27FC236}">
                <a16:creationId xmlns:a16="http://schemas.microsoft.com/office/drawing/2014/main" id="{AD6BADEB-ACF0-875B-5676-E5C52B2B9485}"/>
              </a:ext>
            </a:extLst>
          </p:cNvPr>
          <p:cNvSpPr/>
          <p:nvPr/>
        </p:nvSpPr>
        <p:spPr>
          <a:xfrm>
            <a:off x="191310" y="1370780"/>
            <a:ext cx="1832043" cy="642846"/>
          </a:xfrm>
          <a:prstGeom prst="roundRect">
            <a:avLst>
              <a:gd name="adj" fmla="val 10337"/>
            </a:avLst>
          </a:prstGeom>
          <a:solidFill>
            <a:srgbClr val="032C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200" dirty="0"/>
              <a:t>Prática</a:t>
            </a:r>
          </a:p>
        </p:txBody>
      </p:sp>
      <p:sp>
        <p:nvSpPr>
          <p:cNvPr id="7" name="Rectangle: Rounded Corners 6">
            <a:extLst>
              <a:ext uri="{FF2B5EF4-FFF2-40B4-BE49-F238E27FC236}">
                <a16:creationId xmlns:a16="http://schemas.microsoft.com/office/drawing/2014/main" id="{0E2B523C-8ADA-89F1-E775-EEEE6E683D62}"/>
              </a:ext>
            </a:extLst>
          </p:cNvPr>
          <p:cNvSpPr/>
          <p:nvPr/>
        </p:nvSpPr>
        <p:spPr>
          <a:xfrm>
            <a:off x="191310" y="2612408"/>
            <a:ext cx="7084979" cy="811730"/>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t>4. Média de Três Números</a:t>
            </a:r>
          </a:p>
          <a:p>
            <a:r>
              <a:rPr lang="pt-BR" b="1" dirty="0"/>
              <a:t>Objetivo</a:t>
            </a:r>
            <a:r>
              <a:rPr lang="pt-BR" dirty="0"/>
              <a:t>: Manipular números com uma média aritmética.</a:t>
            </a:r>
          </a:p>
        </p:txBody>
      </p:sp>
      <p:sp>
        <p:nvSpPr>
          <p:cNvPr id="9" name="Rectangle: Rounded Corners 8">
            <a:extLst>
              <a:ext uri="{FF2B5EF4-FFF2-40B4-BE49-F238E27FC236}">
                <a16:creationId xmlns:a16="http://schemas.microsoft.com/office/drawing/2014/main" id="{6550FF99-ACD0-CC90-E1E9-6C9E23299BA7}"/>
              </a:ext>
            </a:extLst>
          </p:cNvPr>
          <p:cNvSpPr/>
          <p:nvPr/>
        </p:nvSpPr>
        <p:spPr>
          <a:xfrm>
            <a:off x="191310" y="3653269"/>
            <a:ext cx="7084979" cy="811730"/>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t>5. Conversão de Temperatura (Celsius para Fahrenheit)</a:t>
            </a:r>
          </a:p>
          <a:p>
            <a:r>
              <a:rPr lang="pt-BR" b="1" dirty="0"/>
              <a:t>Objetivo</a:t>
            </a:r>
            <a:r>
              <a:rPr lang="pt-BR" dirty="0"/>
              <a:t>: Aplicar fórmulas dentro de uma função.</a:t>
            </a:r>
          </a:p>
        </p:txBody>
      </p:sp>
      <p:sp>
        <p:nvSpPr>
          <p:cNvPr id="10" name="Rectangle: Rounded Corners 9">
            <a:extLst>
              <a:ext uri="{FF2B5EF4-FFF2-40B4-BE49-F238E27FC236}">
                <a16:creationId xmlns:a16="http://schemas.microsoft.com/office/drawing/2014/main" id="{3C6590A9-BB27-ECA0-ED0A-F952F32F6917}"/>
              </a:ext>
            </a:extLst>
          </p:cNvPr>
          <p:cNvSpPr/>
          <p:nvPr/>
        </p:nvSpPr>
        <p:spPr>
          <a:xfrm>
            <a:off x="191310" y="4650642"/>
            <a:ext cx="7084979" cy="811730"/>
          </a:xfrm>
          <a:prstGeom prst="roundRect">
            <a:avLst>
              <a:gd name="adj" fmla="val 60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t>6. Verificação de Número Par</a:t>
            </a:r>
          </a:p>
          <a:p>
            <a:r>
              <a:rPr lang="pt-BR" b="1" dirty="0"/>
              <a:t>Objetivo</a:t>
            </a:r>
            <a:r>
              <a:rPr lang="pt-BR" dirty="0"/>
              <a:t>: Trabalhar com operadores de comparação e estrutura condicional.</a:t>
            </a:r>
          </a:p>
        </p:txBody>
      </p:sp>
    </p:spTree>
    <p:extLst>
      <p:ext uri="{BB962C8B-B14F-4D97-AF65-F5344CB8AC3E}">
        <p14:creationId xmlns:p14="http://schemas.microsoft.com/office/powerpoint/2010/main" val="541185423"/>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1998C-B533-E9FB-DD14-AB8EC9B6487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822C69A-EEF4-9149-1AB5-3FD150605B0D}"/>
              </a:ext>
            </a:extLst>
          </p:cNvPr>
          <p:cNvPicPr>
            <a:picLocks noChangeAspect="1"/>
          </p:cNvPicPr>
          <p:nvPr/>
        </p:nvPicPr>
        <p:blipFill>
          <a:blip r:embed="rId2"/>
          <a:stretch>
            <a:fillRect/>
          </a:stretch>
        </p:blipFill>
        <p:spPr>
          <a:xfrm>
            <a:off x="13994" y="0"/>
            <a:ext cx="12164012" cy="6858000"/>
          </a:xfrm>
          <a:prstGeom prst="rect">
            <a:avLst/>
          </a:prstGeom>
        </p:spPr>
      </p:pic>
      <p:sp>
        <p:nvSpPr>
          <p:cNvPr id="6" name="Rectangle 5">
            <a:extLst>
              <a:ext uri="{FF2B5EF4-FFF2-40B4-BE49-F238E27FC236}">
                <a16:creationId xmlns:a16="http://schemas.microsoft.com/office/drawing/2014/main" id="{2A793FB8-CB30-FA6C-7173-7627B756EF9F}"/>
              </a:ext>
            </a:extLst>
          </p:cNvPr>
          <p:cNvSpPr/>
          <p:nvPr/>
        </p:nvSpPr>
        <p:spPr>
          <a:xfrm>
            <a:off x="116732" y="5573949"/>
            <a:ext cx="1984442" cy="1196502"/>
          </a:xfrm>
          <a:prstGeom prst="rect">
            <a:avLst/>
          </a:prstGeom>
          <a:solidFill>
            <a:srgbClr val="2B38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descr="A blue and orange logo">
            <a:extLst>
              <a:ext uri="{FF2B5EF4-FFF2-40B4-BE49-F238E27FC236}">
                <a16:creationId xmlns:a16="http://schemas.microsoft.com/office/drawing/2014/main" id="{455A7EFF-0AE9-EC98-FC5A-9BB4871C87BF}"/>
              </a:ext>
            </a:extLst>
          </p:cNvPr>
          <p:cNvPicPr>
            <a:picLocks noChangeAspect="1"/>
          </p:cNvPicPr>
          <p:nvPr/>
        </p:nvPicPr>
        <p:blipFill>
          <a:blip r:embed="rId3">
            <a:extLst>
              <a:ext uri="{28A0092B-C50C-407E-A947-70E740481C1C}">
                <a14:useLocalDpi xmlns:a14="http://schemas.microsoft.com/office/drawing/2010/main" val="0"/>
              </a:ext>
            </a:extLst>
          </a:blip>
          <a:srcRect r="40990"/>
          <a:stretch/>
        </p:blipFill>
        <p:spPr>
          <a:xfrm>
            <a:off x="10752304" y="12502"/>
            <a:ext cx="1429966" cy="986828"/>
          </a:xfrm>
          <a:prstGeom prst="rect">
            <a:avLst/>
          </a:prstGeom>
        </p:spPr>
      </p:pic>
    </p:spTree>
    <p:extLst>
      <p:ext uri="{BB962C8B-B14F-4D97-AF65-F5344CB8AC3E}">
        <p14:creationId xmlns:p14="http://schemas.microsoft.com/office/powerpoint/2010/main" val="3563462486"/>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TotalTime>
  <Words>434</Words>
  <Application>Microsoft Office PowerPoint</Application>
  <PresentationFormat>Widescreen</PresentationFormat>
  <Paragraphs>49</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Garcia</dc:creator>
  <cp:lastModifiedBy>Pablo Garcia</cp:lastModifiedBy>
  <cp:revision>1</cp:revision>
  <dcterms:created xsi:type="dcterms:W3CDTF">2024-10-24T02:54:16Z</dcterms:created>
  <dcterms:modified xsi:type="dcterms:W3CDTF">2024-10-25T03:38:52Z</dcterms:modified>
</cp:coreProperties>
</file>