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1" r:id="rId9"/>
    <p:sldId id="266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416F0-5DB1-478E-AB72-20BF20F12871}" v="1" dt="2024-11-21T13:39:11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Garcia" userId="45d086511dae29ac" providerId="LiveId" clId="{259416F0-5DB1-478E-AB72-20BF20F12871}"/>
    <pc:docChg chg="undo custSel addSld modSld">
      <pc:chgData name="Pablo Garcia" userId="45d086511dae29ac" providerId="LiveId" clId="{259416F0-5DB1-478E-AB72-20BF20F12871}" dt="2024-11-21T13:39:17.460" v="69" actId="1076"/>
      <pc:docMkLst>
        <pc:docMk/>
      </pc:docMkLst>
      <pc:sldChg chg="addSp delSp modSp mod">
        <pc:chgData name="Pablo Garcia" userId="45d086511dae29ac" providerId="LiveId" clId="{259416F0-5DB1-478E-AB72-20BF20F12871}" dt="2024-11-21T13:35:21.183" v="16" actId="1037"/>
        <pc:sldMkLst>
          <pc:docMk/>
          <pc:sldMk cId="4003374904" sldId="264"/>
        </pc:sldMkLst>
        <pc:spChg chg="mod">
          <ac:chgData name="Pablo Garcia" userId="45d086511dae29ac" providerId="LiveId" clId="{259416F0-5DB1-478E-AB72-20BF20F12871}" dt="2024-11-21T13:35:21.183" v="16" actId="1037"/>
          <ac:spMkLst>
            <pc:docMk/>
            <pc:sldMk cId="4003374904" sldId="264"/>
            <ac:spMk id="3" creationId="{37836899-443E-04E6-E69D-D611834E0CCE}"/>
          </ac:spMkLst>
        </pc:spChg>
        <pc:spChg chg="mod">
          <ac:chgData name="Pablo Garcia" userId="45d086511dae29ac" providerId="LiveId" clId="{259416F0-5DB1-478E-AB72-20BF20F12871}" dt="2024-11-21T13:35:10.502" v="6" actId="1076"/>
          <ac:spMkLst>
            <pc:docMk/>
            <pc:sldMk cId="4003374904" sldId="264"/>
            <ac:spMk id="7" creationId="{6DA6B46E-516F-6F6E-C204-A820FEB63C85}"/>
          </ac:spMkLst>
        </pc:spChg>
        <pc:picChg chg="add mod">
          <ac:chgData name="Pablo Garcia" userId="45d086511dae29ac" providerId="LiveId" clId="{259416F0-5DB1-478E-AB72-20BF20F12871}" dt="2024-11-21T13:35:15.160" v="8" actId="14100"/>
          <ac:picMkLst>
            <pc:docMk/>
            <pc:sldMk cId="4003374904" sldId="264"/>
            <ac:picMk id="9" creationId="{C1679A7E-1551-6641-F523-16158C760B89}"/>
          </ac:picMkLst>
        </pc:picChg>
        <pc:picChg chg="del">
          <ac:chgData name="Pablo Garcia" userId="45d086511dae29ac" providerId="LiveId" clId="{259416F0-5DB1-478E-AB72-20BF20F12871}" dt="2024-11-21T13:33:11.761" v="0" actId="478"/>
          <ac:picMkLst>
            <pc:docMk/>
            <pc:sldMk cId="4003374904" sldId="264"/>
            <ac:picMk id="10" creationId="{FBDEB1CD-1AA2-C42C-4A9B-5A14528C37BD}"/>
          </ac:picMkLst>
        </pc:picChg>
      </pc:sldChg>
      <pc:sldChg chg="addSp delSp modSp add mod">
        <pc:chgData name="Pablo Garcia" userId="45d086511dae29ac" providerId="LiveId" clId="{259416F0-5DB1-478E-AB72-20BF20F12871}" dt="2024-11-21T13:39:17.460" v="69" actId="1076"/>
        <pc:sldMkLst>
          <pc:docMk/>
          <pc:sldMk cId="1961602161" sldId="266"/>
        </pc:sldMkLst>
        <pc:spChg chg="mod">
          <ac:chgData name="Pablo Garcia" userId="45d086511dae29ac" providerId="LiveId" clId="{259416F0-5DB1-478E-AB72-20BF20F12871}" dt="2024-11-21T13:39:03.731" v="67" actId="1076"/>
          <ac:spMkLst>
            <pc:docMk/>
            <pc:sldMk cId="1961602161" sldId="266"/>
            <ac:spMk id="7" creationId="{4A3CE760-3652-894F-65DC-983ADA7110E9}"/>
          </ac:spMkLst>
        </pc:spChg>
        <pc:picChg chg="add mod">
          <ac:chgData name="Pablo Garcia" userId="45d086511dae29ac" providerId="LiveId" clId="{259416F0-5DB1-478E-AB72-20BF20F12871}" dt="2024-11-21T13:39:17.460" v="69" actId="1076"/>
          <ac:picMkLst>
            <pc:docMk/>
            <pc:sldMk cId="1961602161" sldId="266"/>
            <ac:picMk id="2" creationId="{AE38484F-EC56-3A1E-6C59-E8B0943D69C8}"/>
          </ac:picMkLst>
        </pc:picChg>
        <pc:picChg chg="del">
          <ac:chgData name="Pablo Garcia" userId="45d086511dae29ac" providerId="LiveId" clId="{259416F0-5DB1-478E-AB72-20BF20F12871}" dt="2024-11-21T13:37:27.516" v="18" actId="478"/>
          <ac:picMkLst>
            <pc:docMk/>
            <pc:sldMk cId="1961602161" sldId="266"/>
            <ac:picMk id="3" creationId="{A8D6F3CB-F2A5-C4BA-1ABA-1779907EE5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3F01-7ED6-CDB6-1ADA-83A3F5293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B8D83-3D22-42D8-A261-3439BFA28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60378-DDCC-B52D-2A2A-CDBEF6F1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8AC-EB11-4DA1-8919-4086F73DC144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6EC7F-0750-5C99-35E2-9C7D3068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3362C-9B30-2438-9C16-580A929B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1E8D-FE7F-3A6B-5F9E-A1C4E2B5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74112-5DD2-DDFD-9A4C-0DF5B43C7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357EB-F5F6-FA38-C99D-DD57EDA5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8AC-EB11-4DA1-8919-4086F73DC144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6F393-E042-A440-0033-C95655B7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61C91-25F4-C0C0-52D7-EAAAE4BC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45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FF813-4BBA-0E82-C00F-FCBCE1064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2030B-B5A5-3B4E-E899-B91BB8DFA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8D15D-E01B-290B-61B4-441ADE18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8AC-EB11-4DA1-8919-4086F73DC144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41A67-5B12-A26B-68F1-4F027880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9265C-34AC-7E84-DCBE-D11E907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3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2EBC-F0BE-8B93-5C04-E9284A00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0582-346A-4A4E-5490-8775CD8C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7EBA1-01A7-7713-E702-F656EFA5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8AC-EB11-4DA1-8919-4086F73DC144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FA67-FE6B-B675-4169-07B81B81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5A162-5620-391D-DA1B-1AF80E9D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04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BFBC-9C66-6444-D0AB-5D85F978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9777E-E79D-4A49-F85B-63EB029EE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16A08-B1BA-1DCB-2336-52D02A3A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8AC-EB11-4DA1-8919-4086F73DC144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50888-8F60-2AFE-6965-9FF83848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697E-5415-3869-7CD0-5C9C5B73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85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5D78-7498-ABA4-7A28-B72E1ADB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22561-E0B1-C292-1933-0AC2CEEA6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312BA-33D3-D0EA-BCAC-EBA595DBE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C4450-7041-2C23-F4CE-3DA49022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8AC-EB11-4DA1-8919-4086F73DC144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D69E8-209D-7351-5394-DFA8B040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17F1D-EF3C-56A2-FB29-B0B45064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58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CD0F-DA30-A409-2416-B0AC13A1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29CD8-4BF3-0AD5-2397-2D2E3514B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23F14-8F91-D6BF-56FD-5A14F2295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9B5FD-F53A-6020-3CDB-4A636F427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7CD54-9522-6E91-9383-EF3590613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DEFFE6-2706-05AD-E283-D5BE1A88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8AC-EB11-4DA1-8919-4086F73DC144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26506-5DDC-CB98-C9E0-C922086E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EA0BC-59C4-7E92-73C1-B35F1678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724B-E23E-75A0-42FF-CAF45D7C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A58C6-5363-EC5A-6772-6B02E318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8AC-EB11-4DA1-8919-4086F73DC144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7844D-4CCD-4F2A-C0A8-EFBC0E96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FCDF2-647D-ADA5-5B95-276736ED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25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622184-6B1B-E5D1-23D6-7332DB46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8AC-EB11-4DA1-8919-4086F73DC144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4DE0D-BB32-1022-42D8-48A89459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EA4AD-A9B2-B0A9-AD33-1788C2C7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26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7500-BB76-F1AF-11C1-1658EE2B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515A5-613A-6B3A-3917-E9DA18155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09E28-CD9C-27BB-9C0C-D2505462A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FBE72-F3C0-90F1-6677-2A396053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8AC-EB11-4DA1-8919-4086F73DC144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30A1A-5EEB-97BE-5E26-94C62BE7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42BB8-5CC6-D57E-FD0F-08189952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0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1EE0-7D8B-636E-5966-C617F284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D5C23-7E1B-4ACA-D275-1B8E78AE3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BEAE2-B861-7AF8-43AE-08BDEA9C2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2F6CE-8615-7F4C-F4FC-F82E3F9C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588AC-EB11-4DA1-8919-4086F73DC144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FFCA7-90D0-78A9-0571-606164A4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9FB79-5261-9BF0-6C6D-D3B880EA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10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F79F1-788E-216A-CF96-7A622774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57C4E-8E6B-5B26-26ED-9B12FE9B2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096A4-4E4A-A66B-AE05-2AE8A7813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4588AC-EB11-4DA1-8919-4086F73DC144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36216-699A-B9A9-34F6-E3CD10FB6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31D5-58B8-F208-059C-E5B9A467B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FADC0F-B6FF-494D-A979-FA30B9999C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26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etbootstrap.com/docs/5.3/getting-started/introduction/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UAReozpoDo&amp;list=LL&amp;index=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0FE6BF-CBAB-4576-D537-FC80592AE958}"/>
              </a:ext>
            </a:extLst>
          </p:cNvPr>
          <p:cNvSpPr/>
          <p:nvPr/>
        </p:nvSpPr>
        <p:spPr>
          <a:xfrm>
            <a:off x="1880679" y="3998068"/>
            <a:ext cx="8871625" cy="173152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Desenvolvimento Web para Adolescentes</a:t>
            </a:r>
          </a:p>
          <a:p>
            <a:pPr algn="ctr"/>
            <a:r>
              <a:rPr lang="pt-BR" sz="2400" dirty="0"/>
              <a:t>Pablo Garcia</a:t>
            </a:r>
          </a:p>
          <a:p>
            <a:pPr algn="ctr"/>
            <a:r>
              <a:rPr lang="pt-BR" sz="2400" dirty="0"/>
              <a:t>FRONT END - </a:t>
            </a:r>
            <a:r>
              <a:rPr lang="pt-BR" sz="2400" dirty="0" err="1"/>
              <a:t>Bootstrap</a:t>
            </a:r>
            <a:endParaRPr lang="pt-BR" sz="2400" dirty="0"/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9F679F14-3D0A-433D-9396-201B2F891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F18401-D950-FB37-26F6-3B0B30631A71}"/>
              </a:ext>
            </a:extLst>
          </p:cNvPr>
          <p:cNvSpPr/>
          <p:nvPr/>
        </p:nvSpPr>
        <p:spPr>
          <a:xfrm>
            <a:off x="1880678" y="1225685"/>
            <a:ext cx="8871625" cy="173152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Aulas SENAC</a:t>
            </a:r>
          </a:p>
        </p:txBody>
      </p:sp>
    </p:spTree>
    <p:extLst>
      <p:ext uri="{BB962C8B-B14F-4D97-AF65-F5344CB8AC3E}">
        <p14:creationId xmlns:p14="http://schemas.microsoft.com/office/powerpoint/2010/main" val="156966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5081EF-9C2E-2A28-961F-9F6047E5F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24DC75-E8FC-F392-0F50-7A55DB1FAE4C}"/>
              </a:ext>
            </a:extLst>
          </p:cNvPr>
          <p:cNvSpPr/>
          <p:nvPr/>
        </p:nvSpPr>
        <p:spPr>
          <a:xfrm>
            <a:off x="1880679" y="3998068"/>
            <a:ext cx="8871625" cy="173152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Desenvolvimento Web para Adolescentes</a:t>
            </a:r>
          </a:p>
          <a:p>
            <a:pPr algn="ctr"/>
            <a:r>
              <a:rPr lang="pt-BR" sz="2400" dirty="0"/>
              <a:t>Pablo Garcia</a:t>
            </a:r>
          </a:p>
          <a:p>
            <a:pPr algn="ctr"/>
            <a:r>
              <a:rPr lang="pt-BR" sz="2400" dirty="0"/>
              <a:t>FRONT END - </a:t>
            </a:r>
            <a:r>
              <a:rPr lang="pt-BR" sz="2400" dirty="0" err="1"/>
              <a:t>Bootstrap</a:t>
            </a:r>
            <a:endParaRPr lang="pt-BR" sz="2400" dirty="0"/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B216ACB6-61E6-100D-18EE-9D01D291D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0C823D-0BC0-3D60-A669-0332421A498F}"/>
              </a:ext>
            </a:extLst>
          </p:cNvPr>
          <p:cNvSpPr/>
          <p:nvPr/>
        </p:nvSpPr>
        <p:spPr>
          <a:xfrm>
            <a:off x="1880678" y="1225685"/>
            <a:ext cx="8871625" cy="173152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578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5DF323-D6E7-8AD5-0A60-9955B5F7F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4F6978-A103-8295-456E-6FF5C85F0A49}"/>
              </a:ext>
            </a:extLst>
          </p:cNvPr>
          <p:cNvSpPr/>
          <p:nvPr/>
        </p:nvSpPr>
        <p:spPr>
          <a:xfrm>
            <a:off x="421530" y="1697477"/>
            <a:ext cx="5306608" cy="3284425"/>
          </a:xfrm>
          <a:prstGeom prst="roundRect">
            <a:avLst>
              <a:gd name="adj" fmla="val 51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dirty="0"/>
              <a:t>O que é um Framework?</a:t>
            </a:r>
          </a:p>
          <a:p>
            <a:endParaRPr lang="pt-BR" sz="2400" dirty="0"/>
          </a:p>
          <a:p>
            <a:r>
              <a:rPr lang="pt-BR" sz="2400" dirty="0"/>
              <a:t>	Framework é um conjunto de conceitos,</a:t>
            </a:r>
          </a:p>
          <a:p>
            <a:r>
              <a:rPr lang="pt-BR" sz="2400" dirty="0"/>
              <a:t>etapas, ações ou estratégias, que serão</a:t>
            </a:r>
          </a:p>
          <a:p>
            <a:r>
              <a:rPr lang="pt-BR" sz="2400" dirty="0"/>
              <a:t>usados para resolver um problema</a:t>
            </a:r>
          </a:p>
          <a:p>
            <a:r>
              <a:rPr lang="pt-BR" sz="2400" dirty="0"/>
              <a:t>específico.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71FA14DF-D6FA-3B12-9A7A-5390FA5A3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10DEDD-854B-38B1-FAA7-491B1C71B616}"/>
              </a:ext>
            </a:extLst>
          </p:cNvPr>
          <p:cNvSpPr/>
          <p:nvPr/>
        </p:nvSpPr>
        <p:spPr>
          <a:xfrm>
            <a:off x="421529" y="262648"/>
            <a:ext cx="3245799" cy="86576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Frameworks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44D59D-EAEB-2BA3-CDA8-6C58E5E4B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718" y="1274229"/>
            <a:ext cx="5843752" cy="528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50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6088AB-734A-F374-7F88-5152FC1A3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3B73EC-665A-BFAE-8837-8A2A9EBE8FCF}"/>
              </a:ext>
            </a:extLst>
          </p:cNvPr>
          <p:cNvSpPr/>
          <p:nvPr/>
        </p:nvSpPr>
        <p:spPr>
          <a:xfrm>
            <a:off x="421530" y="1697477"/>
            <a:ext cx="5306608" cy="4557408"/>
          </a:xfrm>
          <a:prstGeom prst="roundRect">
            <a:avLst>
              <a:gd name="adj" fmla="val 51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dirty="0"/>
              <a:t>Dentro do desenvolvimento de sistemas:</a:t>
            </a:r>
          </a:p>
          <a:p>
            <a:endParaRPr lang="pt-BR" sz="2400" dirty="0"/>
          </a:p>
          <a:p>
            <a:r>
              <a:rPr lang="pt-BR" sz="2400" dirty="0"/>
              <a:t>Um framework é um conjunto de</a:t>
            </a:r>
          </a:p>
          <a:p>
            <a:r>
              <a:rPr lang="pt-BR" sz="2400" dirty="0"/>
              <a:t>bibliotecas ou componentes que são</a:t>
            </a:r>
          </a:p>
          <a:p>
            <a:r>
              <a:rPr lang="pt-BR" sz="2400" dirty="0"/>
              <a:t>usados para criar uma base onde sua</a:t>
            </a:r>
          </a:p>
          <a:p>
            <a:r>
              <a:rPr lang="pt-BR" sz="2400" dirty="0"/>
              <a:t>aplicação será construída.</a:t>
            </a:r>
          </a:p>
          <a:p>
            <a:endParaRPr lang="pt-BR" sz="2400" dirty="0"/>
          </a:p>
          <a:p>
            <a:r>
              <a:rPr lang="pt-BR" sz="2400" dirty="0"/>
              <a:t>Ou seja, são códigos prontos que</a:t>
            </a:r>
          </a:p>
          <a:p>
            <a:r>
              <a:rPr lang="pt-BR" sz="2400" dirty="0"/>
              <a:t>podem ser utilizados no</a:t>
            </a:r>
          </a:p>
          <a:p>
            <a:r>
              <a:rPr lang="pt-BR" sz="2400" dirty="0"/>
              <a:t>desenvolvimento de seu projeto.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C80DE474-115F-D49C-DE5A-99BF9FF8D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83001A-5225-5CF5-66E7-693147088C68}"/>
              </a:ext>
            </a:extLst>
          </p:cNvPr>
          <p:cNvSpPr/>
          <p:nvPr/>
        </p:nvSpPr>
        <p:spPr>
          <a:xfrm>
            <a:off x="421529" y="262648"/>
            <a:ext cx="3245799" cy="86576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/>
              <a:t>Frameworks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41709C-65AF-D141-7695-E68E52C2F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971" y="2085987"/>
            <a:ext cx="5829499" cy="303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77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C1A3AF-B7D6-2BD4-A386-BE0598531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94AE61-C2AA-F4F2-7965-583DA54F82B8}"/>
              </a:ext>
            </a:extLst>
          </p:cNvPr>
          <p:cNvSpPr/>
          <p:nvPr/>
        </p:nvSpPr>
        <p:spPr>
          <a:xfrm>
            <a:off x="421530" y="1697477"/>
            <a:ext cx="5306608" cy="4557408"/>
          </a:xfrm>
          <a:prstGeom prst="roundRect">
            <a:avLst>
              <a:gd name="adj" fmla="val 51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dirty="0"/>
              <a:t>Twitter </a:t>
            </a:r>
            <a:r>
              <a:rPr lang="pt-BR" sz="2400" dirty="0" err="1"/>
              <a:t>Bootstrap</a:t>
            </a:r>
            <a:r>
              <a:rPr lang="pt-BR" sz="2400" dirty="0"/>
              <a:t> é um framework</a:t>
            </a:r>
          </a:p>
          <a:p>
            <a:r>
              <a:rPr lang="pt-BR" sz="2400" dirty="0" err="1"/>
              <a:t>Frontend</a:t>
            </a:r>
            <a:r>
              <a:rPr lang="pt-BR" sz="2400" dirty="0"/>
              <a:t> utilizado para desenvolver</a:t>
            </a:r>
          </a:p>
          <a:p>
            <a:r>
              <a:rPr lang="pt-BR" sz="2400" dirty="0"/>
              <a:t>aplicações web, desenvolvido pelo</a:t>
            </a:r>
          </a:p>
          <a:p>
            <a:r>
              <a:rPr lang="pt-BR" sz="2400" dirty="0"/>
              <a:t>Twitter em 2010.</a:t>
            </a:r>
          </a:p>
          <a:p>
            <a:endParaRPr lang="pt-BR" sz="2400" dirty="0"/>
          </a:p>
          <a:p>
            <a:r>
              <a:rPr lang="pt-BR" sz="2400" dirty="0"/>
              <a:t>Em 2011 foi transformado em código</a:t>
            </a:r>
          </a:p>
          <a:p>
            <a:r>
              <a:rPr lang="pt-BR" sz="2400" dirty="0"/>
              <a:t>aberto, e teve seu nome transformado</a:t>
            </a:r>
          </a:p>
          <a:p>
            <a:r>
              <a:rPr lang="pt-BR" sz="2400" dirty="0"/>
              <a:t>para </a:t>
            </a:r>
            <a:r>
              <a:rPr lang="pt-BR" sz="2400" dirty="0" err="1"/>
              <a:t>Bootstrap</a:t>
            </a:r>
            <a:r>
              <a:rPr lang="pt-BR" sz="2400" dirty="0"/>
              <a:t>.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823C32D4-281A-735A-9FC0-8EA420FF9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4A4410-E567-A677-8990-7144478A1967}"/>
              </a:ext>
            </a:extLst>
          </p:cNvPr>
          <p:cNvSpPr/>
          <p:nvPr/>
        </p:nvSpPr>
        <p:spPr>
          <a:xfrm>
            <a:off x="421529" y="262648"/>
            <a:ext cx="4588216" cy="86576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 err="1"/>
              <a:t>Bootstrap</a:t>
            </a:r>
            <a:r>
              <a:rPr lang="pt-BR" sz="3600" dirty="0"/>
              <a:t> – o que é?</a:t>
            </a:r>
          </a:p>
        </p:txBody>
      </p:sp>
      <p:pic>
        <p:nvPicPr>
          <p:cNvPr id="9" name="Picture 8" descr="A stack of purple square boxes with white letters&#10;&#10;Description automatically generated">
            <a:extLst>
              <a:ext uri="{FF2B5EF4-FFF2-40B4-BE49-F238E27FC236}">
                <a16:creationId xmlns:a16="http://schemas.microsoft.com/office/drawing/2014/main" id="{D9E8B1A2-ECF4-6531-FD04-65838FA04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864" y="1403191"/>
            <a:ext cx="4854750" cy="45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77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4E179F-D308-50BB-B9CA-EC493AC6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FAAA07-CD18-7655-399B-D4E8CE395E0F}"/>
              </a:ext>
            </a:extLst>
          </p:cNvPr>
          <p:cNvSpPr/>
          <p:nvPr/>
        </p:nvSpPr>
        <p:spPr>
          <a:xfrm>
            <a:off x="421529" y="1697477"/>
            <a:ext cx="6465653" cy="3409544"/>
          </a:xfrm>
          <a:prstGeom prst="roundRect">
            <a:avLst>
              <a:gd name="adj" fmla="val 51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dirty="0"/>
              <a:t>O </a:t>
            </a:r>
            <a:r>
              <a:rPr lang="pt-BR" sz="2400" dirty="0" err="1"/>
              <a:t>Bootstrap</a:t>
            </a:r>
            <a:r>
              <a:rPr lang="pt-BR" sz="2400" dirty="0"/>
              <a:t> é formado por uma série de</a:t>
            </a:r>
          </a:p>
          <a:p>
            <a:r>
              <a:rPr lang="pt-BR" sz="2400" dirty="0"/>
              <a:t>arquivos CSS e </a:t>
            </a:r>
            <a:r>
              <a:rPr lang="pt-BR" sz="2400" dirty="0" err="1"/>
              <a:t>JavaScript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Esses arquivos são responsáveis por</a:t>
            </a:r>
          </a:p>
          <a:p>
            <a:r>
              <a:rPr lang="pt-BR" sz="2400" dirty="0"/>
              <a:t>atribuir características específicas aos</a:t>
            </a:r>
          </a:p>
          <a:p>
            <a:r>
              <a:rPr lang="pt-BR" sz="2400" dirty="0"/>
              <a:t>elementos da página, simplificando a</a:t>
            </a:r>
          </a:p>
          <a:p>
            <a:r>
              <a:rPr lang="pt-BR" sz="2400" dirty="0"/>
              <a:t>criação de formulários, tabelas,</a:t>
            </a:r>
          </a:p>
          <a:p>
            <a:r>
              <a:rPr lang="pt-BR" sz="2400" dirty="0"/>
              <a:t>apresentação de dados e muito mais!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769A08AC-15F6-9FE1-EF1E-6614C2CCC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BD95DD-2166-CEC8-427F-AAB24649D24D}"/>
              </a:ext>
            </a:extLst>
          </p:cNvPr>
          <p:cNvSpPr/>
          <p:nvPr/>
        </p:nvSpPr>
        <p:spPr>
          <a:xfrm>
            <a:off x="421529" y="262648"/>
            <a:ext cx="5998726" cy="86576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 err="1"/>
              <a:t>Bootstrap</a:t>
            </a:r>
            <a:r>
              <a:rPr lang="pt-BR" sz="3600" dirty="0"/>
              <a:t> – como funciona?</a:t>
            </a:r>
          </a:p>
        </p:txBody>
      </p:sp>
      <p:pic>
        <p:nvPicPr>
          <p:cNvPr id="9" name="Picture 8" descr="A stack of purple square boxes with white letters&#10;&#10;Description automatically generated">
            <a:extLst>
              <a:ext uri="{FF2B5EF4-FFF2-40B4-BE49-F238E27FC236}">
                <a16:creationId xmlns:a16="http://schemas.microsoft.com/office/drawing/2014/main" id="{2CF8437D-E26D-E6C5-42F5-8B236A1E2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683" y="1400784"/>
            <a:ext cx="2388621" cy="221576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EB963F4-7321-66B1-5DCA-FC40306C54DB}"/>
              </a:ext>
            </a:extLst>
          </p:cNvPr>
          <p:cNvSpPr/>
          <p:nvPr/>
        </p:nvSpPr>
        <p:spPr>
          <a:xfrm>
            <a:off x="8278238" y="4226667"/>
            <a:ext cx="2558375" cy="1760707"/>
          </a:xfrm>
          <a:prstGeom prst="roundRect">
            <a:avLst>
              <a:gd name="adj" fmla="val 51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dirty="0"/>
              <a:t>Nosso trabalho vai ficar mais padronizado e simples!</a:t>
            </a:r>
          </a:p>
        </p:txBody>
      </p:sp>
    </p:spTree>
    <p:extLst>
      <p:ext uri="{BB962C8B-B14F-4D97-AF65-F5344CB8AC3E}">
        <p14:creationId xmlns:p14="http://schemas.microsoft.com/office/powerpoint/2010/main" val="1854884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B3FFEF-8D82-E89B-4121-CB1B562D2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B7567F-1F32-8296-F2B1-74ED650CCE9E}"/>
              </a:ext>
            </a:extLst>
          </p:cNvPr>
          <p:cNvSpPr/>
          <p:nvPr/>
        </p:nvSpPr>
        <p:spPr>
          <a:xfrm>
            <a:off x="421529" y="1697477"/>
            <a:ext cx="6465653" cy="3409544"/>
          </a:xfrm>
          <a:prstGeom prst="roundRect">
            <a:avLst>
              <a:gd name="adj" fmla="val 51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Download da versão compilada dos códigos CSS e </a:t>
            </a:r>
            <a:r>
              <a:rPr lang="pt-BR" sz="2400" dirty="0" err="1"/>
              <a:t>JavaScript</a:t>
            </a:r>
            <a:r>
              <a:rPr lang="pt-BR" sz="2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Utilizar os links para acessar o </a:t>
            </a:r>
            <a:r>
              <a:rPr lang="pt-BR" sz="2400" dirty="0" err="1"/>
              <a:t>Bootstrap</a:t>
            </a:r>
            <a:r>
              <a:rPr lang="pt-BR" sz="2400" dirty="0"/>
              <a:t> via CDN;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Ou baixar o framework é por meio de gerenciadores de pacotes;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F06EC3F6-AABC-C01F-01D0-877C8080E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28AED8-0410-64DC-DD60-02DC32F9A4AD}"/>
              </a:ext>
            </a:extLst>
          </p:cNvPr>
          <p:cNvSpPr/>
          <p:nvPr/>
        </p:nvSpPr>
        <p:spPr>
          <a:xfrm>
            <a:off x="421529" y="262648"/>
            <a:ext cx="7613518" cy="86576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 err="1"/>
              <a:t>Bootstrap</a:t>
            </a:r>
            <a:r>
              <a:rPr lang="pt-BR" sz="3600" dirty="0"/>
              <a:t> – como podemos utilizar?</a:t>
            </a:r>
          </a:p>
        </p:txBody>
      </p:sp>
      <p:pic>
        <p:nvPicPr>
          <p:cNvPr id="10" name="Picture 9" descr="A purple and black logo&#10;&#10;Description automatically generated">
            <a:extLst>
              <a:ext uri="{FF2B5EF4-FFF2-40B4-BE49-F238E27FC236}">
                <a16:creationId xmlns:a16="http://schemas.microsoft.com/office/drawing/2014/main" id="{0426E018-423E-4D4B-9C70-030182987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847" y="1549400"/>
            <a:ext cx="390144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22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FB5A75-37D8-F93D-8C12-2093DB52B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E62E20-97B1-BF51-67EA-683A2010A894}"/>
              </a:ext>
            </a:extLst>
          </p:cNvPr>
          <p:cNvSpPr/>
          <p:nvPr/>
        </p:nvSpPr>
        <p:spPr>
          <a:xfrm>
            <a:off x="503889" y="2572966"/>
            <a:ext cx="3946190" cy="2213042"/>
          </a:xfrm>
          <a:prstGeom prst="roundRect">
            <a:avLst>
              <a:gd name="adj" fmla="val 51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Economia de tempo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Consistência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Trabalho em equipe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Sistema de grid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Aplicações responsivas</a:t>
            </a:r>
          </a:p>
        </p:txBody>
      </p:sp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FBFB69AF-BC31-BB13-15DF-9B648D841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902722-D02B-476F-4D81-2E63BA6F4F7C}"/>
              </a:ext>
            </a:extLst>
          </p:cNvPr>
          <p:cNvSpPr/>
          <p:nvPr/>
        </p:nvSpPr>
        <p:spPr>
          <a:xfrm>
            <a:off x="421529" y="262648"/>
            <a:ext cx="5674471" cy="86576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 err="1"/>
              <a:t>Bootstrap</a:t>
            </a:r>
            <a:r>
              <a:rPr lang="pt-BR" sz="3600" dirty="0"/>
              <a:t> – Prós e Contras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F6A9A4D-1477-540E-42AF-97F175892561}"/>
              </a:ext>
            </a:extLst>
          </p:cNvPr>
          <p:cNvSpPr/>
          <p:nvPr/>
        </p:nvSpPr>
        <p:spPr>
          <a:xfrm>
            <a:off x="1564204" y="1838527"/>
            <a:ext cx="1669918" cy="5301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Prós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7836899-443E-04E6-E69D-D611834E0CCE}"/>
              </a:ext>
            </a:extLst>
          </p:cNvPr>
          <p:cNvSpPr/>
          <p:nvPr/>
        </p:nvSpPr>
        <p:spPr>
          <a:xfrm>
            <a:off x="6746453" y="1809347"/>
            <a:ext cx="3946190" cy="1395919"/>
          </a:xfrm>
          <a:prstGeom prst="roundRect">
            <a:avLst>
              <a:gd name="adj" fmla="val 51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Semelhante a outros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Curva de aprendizado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Tempo de carregamento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A6B46E-516F-6F6E-C204-A820FEB63C85}"/>
              </a:ext>
            </a:extLst>
          </p:cNvPr>
          <p:cNvSpPr/>
          <p:nvPr/>
        </p:nvSpPr>
        <p:spPr>
          <a:xfrm>
            <a:off x="7538933" y="1074908"/>
            <a:ext cx="2458508" cy="5301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Contras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679A7E-1551-6641-F523-16158C760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915" y="3409546"/>
            <a:ext cx="6101188" cy="31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74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20F44C-2DEF-A051-E8B6-D3D2B47D6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63516F30-74F7-466A-AF64-5C9607A85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1CF007-B2E2-DE4B-6DB8-5DF9C5D41EE4}"/>
              </a:ext>
            </a:extLst>
          </p:cNvPr>
          <p:cNvSpPr/>
          <p:nvPr/>
        </p:nvSpPr>
        <p:spPr>
          <a:xfrm>
            <a:off x="421529" y="262648"/>
            <a:ext cx="2565511" cy="86576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 err="1"/>
              <a:t>Bootstrap</a:t>
            </a:r>
            <a:endParaRPr lang="pt-BR" sz="3600" dirty="0"/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58652111-22C2-E03D-1E99-E69A99F46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303" y="1338895"/>
            <a:ext cx="8427393" cy="453175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94303F-B490-93BB-34E8-B613B9EA9FC8}"/>
              </a:ext>
            </a:extLst>
          </p:cNvPr>
          <p:cNvSpPr/>
          <p:nvPr/>
        </p:nvSpPr>
        <p:spPr>
          <a:xfrm>
            <a:off x="4075890" y="341378"/>
            <a:ext cx="6063570" cy="64336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hlinkClick r:id="rId5"/>
              </a:rPr>
              <a:t>Get started with Bootstrap · Bootstrap v5.3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41519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6D9CAD-AB07-6A65-3777-44836CEFC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E5745440-D04C-BBC9-3B6B-48EE590BF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52304" y="12502"/>
            <a:ext cx="1429966" cy="9868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C52DA1-CE5E-AD4D-43FC-519F0FC0BF02}"/>
              </a:ext>
            </a:extLst>
          </p:cNvPr>
          <p:cNvSpPr/>
          <p:nvPr/>
        </p:nvSpPr>
        <p:spPr>
          <a:xfrm>
            <a:off x="421529" y="262648"/>
            <a:ext cx="2565511" cy="86576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dirty="0" err="1"/>
              <a:t>Bootstrap</a:t>
            </a:r>
            <a:endParaRPr lang="pt-BR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3CE760-3652-894F-65DC-983ADA7110E9}"/>
              </a:ext>
            </a:extLst>
          </p:cNvPr>
          <p:cNvSpPr/>
          <p:nvPr/>
        </p:nvSpPr>
        <p:spPr>
          <a:xfrm>
            <a:off x="702013" y="2296637"/>
            <a:ext cx="10787974" cy="64336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hlinkClick r:id="rId3"/>
              </a:rPr>
              <a:t>Grid do </a:t>
            </a:r>
            <a:r>
              <a:rPr lang="pt-BR" sz="2400" dirty="0" err="1">
                <a:hlinkClick r:id="rId3"/>
              </a:rPr>
              <a:t>Bootstrap</a:t>
            </a:r>
            <a:r>
              <a:rPr lang="pt-BR" sz="2400" dirty="0">
                <a:hlinkClick r:id="rId3"/>
              </a:rPr>
              <a:t> - Tutorial de Como Criar Layouts Responsivos - YouTube</a:t>
            </a:r>
            <a:endParaRPr lang="pt-BR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38484F-EC56-3A1E-6C59-E8B0943D6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995" y="3277466"/>
            <a:ext cx="6101188" cy="31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02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280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Garcia</dc:creator>
  <cp:lastModifiedBy>Pablo Garcia</cp:lastModifiedBy>
  <cp:revision>1</cp:revision>
  <dcterms:created xsi:type="dcterms:W3CDTF">2024-11-21T12:42:05Z</dcterms:created>
  <dcterms:modified xsi:type="dcterms:W3CDTF">2024-11-21T13:39:22Z</dcterms:modified>
</cp:coreProperties>
</file>