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A7B6E9-6A14-48C2-A23C-CFAB7BC2C6C6}" v="81" dt="2024-11-08T04:06:43.472"/>
  </p1510:revLst>
</p1510:revInfo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o Garcia" userId="45d086511dae29ac" providerId="LiveId" clId="{C0A7B6E9-6A14-48C2-A23C-CFAB7BC2C6C6}"/>
    <pc:docChg chg="undo custSel addSld delSld modSld sldOrd modMainMaster">
      <pc:chgData name="Pablo Garcia" userId="45d086511dae29ac" providerId="LiveId" clId="{C0A7B6E9-6A14-48C2-A23C-CFAB7BC2C6C6}" dt="2024-11-08T04:10:57.977" v="458" actId="20577"/>
      <pc:docMkLst>
        <pc:docMk/>
      </pc:docMkLst>
      <pc:sldChg chg="addSp modSp mod setBg">
        <pc:chgData name="Pablo Garcia" userId="45d086511dae29ac" providerId="LiveId" clId="{C0A7B6E9-6A14-48C2-A23C-CFAB7BC2C6C6}" dt="2024-11-08T03:44:03.946" v="78" actId="14100"/>
        <pc:sldMkLst>
          <pc:docMk/>
          <pc:sldMk cId="156966246" sldId="256"/>
        </pc:sldMkLst>
        <pc:spChg chg="mod">
          <ac:chgData name="Pablo Garcia" userId="45d086511dae29ac" providerId="LiveId" clId="{C0A7B6E9-6A14-48C2-A23C-CFAB7BC2C6C6}" dt="2024-11-08T03:31:19.034" v="8" actId="20577"/>
          <ac:spMkLst>
            <pc:docMk/>
            <pc:sldMk cId="156966246" sldId="256"/>
            <ac:spMk id="4" creationId="{090FE6BF-CBAB-4576-D537-FC80592AE958}"/>
          </ac:spMkLst>
        </pc:spChg>
        <pc:picChg chg="add mod ord">
          <ac:chgData name="Pablo Garcia" userId="45d086511dae29ac" providerId="LiveId" clId="{C0A7B6E9-6A14-48C2-A23C-CFAB7BC2C6C6}" dt="2024-11-08T03:44:03.946" v="78" actId="14100"/>
          <ac:picMkLst>
            <pc:docMk/>
            <pc:sldMk cId="156966246" sldId="256"/>
            <ac:picMk id="3" creationId="{0F0BA7F4-64C7-59E1-5A49-277F813380D4}"/>
          </ac:picMkLst>
        </pc:picChg>
      </pc:sldChg>
      <pc:sldChg chg="addSp delSp modSp add del mod modClrScheme chgLayout">
        <pc:chgData name="Pablo Garcia" userId="45d086511dae29ac" providerId="LiveId" clId="{C0A7B6E9-6A14-48C2-A23C-CFAB7BC2C6C6}" dt="2024-11-08T03:37:21.962" v="29" actId="2890"/>
        <pc:sldMkLst>
          <pc:docMk/>
          <pc:sldMk cId="274939794" sldId="257"/>
        </pc:sldMkLst>
        <pc:spChg chg="add del mod ord">
          <ac:chgData name="Pablo Garcia" userId="45d086511dae29ac" providerId="LiveId" clId="{C0A7B6E9-6A14-48C2-A23C-CFAB7BC2C6C6}" dt="2024-11-08T03:37:21.484" v="28" actId="700"/>
          <ac:spMkLst>
            <pc:docMk/>
            <pc:sldMk cId="274939794" sldId="257"/>
            <ac:spMk id="2" creationId="{EBD1EDE2-2920-9398-9A82-A3AF2950ED7A}"/>
          </ac:spMkLst>
        </pc:spChg>
        <pc:spChg chg="add del mod ord">
          <ac:chgData name="Pablo Garcia" userId="45d086511dae29ac" providerId="LiveId" clId="{C0A7B6E9-6A14-48C2-A23C-CFAB7BC2C6C6}" dt="2024-11-08T03:37:21.484" v="28" actId="700"/>
          <ac:spMkLst>
            <pc:docMk/>
            <pc:sldMk cId="274939794" sldId="257"/>
            <ac:spMk id="7" creationId="{681CB0DF-B65D-DC07-B360-85DA64D97BD0}"/>
          </ac:spMkLst>
        </pc:spChg>
        <pc:spChg chg="add del mod ord">
          <ac:chgData name="Pablo Garcia" userId="45d086511dae29ac" providerId="LiveId" clId="{C0A7B6E9-6A14-48C2-A23C-CFAB7BC2C6C6}" dt="2024-11-08T03:37:21.484" v="28" actId="700"/>
          <ac:spMkLst>
            <pc:docMk/>
            <pc:sldMk cId="274939794" sldId="257"/>
            <ac:spMk id="8" creationId="{CC380297-DD16-39D4-2C1E-DEDB1CF0A7A4}"/>
          </ac:spMkLst>
        </pc:spChg>
      </pc:sldChg>
      <pc:sldChg chg="addSp delSp modSp add del mod setBg modAnim">
        <pc:chgData name="Pablo Garcia" userId="45d086511dae29ac" providerId="LiveId" clId="{C0A7B6E9-6A14-48C2-A23C-CFAB7BC2C6C6}" dt="2024-11-08T03:55:10.948" v="170" actId="20577"/>
        <pc:sldMkLst>
          <pc:docMk/>
          <pc:sldMk cId="2985241023" sldId="257"/>
        </pc:sldMkLst>
        <pc:spChg chg="mod ord">
          <ac:chgData name="Pablo Garcia" userId="45d086511dae29ac" providerId="LiveId" clId="{C0A7B6E9-6A14-48C2-A23C-CFAB7BC2C6C6}" dt="2024-11-08T03:55:10.948" v="170" actId="20577"/>
          <ac:spMkLst>
            <pc:docMk/>
            <pc:sldMk cId="2985241023" sldId="257"/>
            <ac:spMk id="4" creationId="{B1D12F74-6CB3-0005-9C05-F5BCD9454F22}"/>
          </ac:spMkLst>
        </pc:spChg>
        <pc:spChg chg="mod ord">
          <ac:chgData name="Pablo Garcia" userId="45d086511dae29ac" providerId="LiveId" clId="{C0A7B6E9-6A14-48C2-A23C-CFAB7BC2C6C6}" dt="2024-11-08T03:46:48.483" v="86" actId="14100"/>
          <ac:spMkLst>
            <pc:docMk/>
            <pc:sldMk cId="2985241023" sldId="257"/>
            <ac:spMk id="6" creationId="{C351199E-3D7F-6416-DC84-832815597721}"/>
          </ac:spMkLst>
        </pc:spChg>
        <pc:spChg chg="add mod">
          <ac:chgData name="Pablo Garcia" userId="45d086511dae29ac" providerId="LiveId" clId="{C0A7B6E9-6A14-48C2-A23C-CFAB7BC2C6C6}" dt="2024-11-08T03:53:07.347" v="158" actId="1076"/>
          <ac:spMkLst>
            <pc:docMk/>
            <pc:sldMk cId="2985241023" sldId="257"/>
            <ac:spMk id="7" creationId="{6D2C6E46-0E6A-2BCF-7D58-70627499E830}"/>
          </ac:spMkLst>
        </pc:spChg>
        <pc:spChg chg="add mod">
          <ac:chgData name="Pablo Garcia" userId="45d086511dae29ac" providerId="LiveId" clId="{C0A7B6E9-6A14-48C2-A23C-CFAB7BC2C6C6}" dt="2024-11-08T03:48:40.074" v="131" actId="1076"/>
          <ac:spMkLst>
            <pc:docMk/>
            <pc:sldMk cId="2985241023" sldId="257"/>
            <ac:spMk id="8" creationId="{D05ED589-0EE9-916D-28BE-ED7FBCAF3DA0}"/>
          </ac:spMkLst>
        </pc:spChg>
        <pc:picChg chg="add mod ord">
          <ac:chgData name="Pablo Garcia" userId="45d086511dae29ac" providerId="LiveId" clId="{C0A7B6E9-6A14-48C2-A23C-CFAB7BC2C6C6}" dt="2024-11-08T03:44:28.825" v="81" actId="14100"/>
          <ac:picMkLst>
            <pc:docMk/>
            <pc:sldMk cId="2985241023" sldId="257"/>
            <ac:picMk id="2" creationId="{6BF4E3A7-9AE0-89C2-77F8-8B492E59D8F5}"/>
          </ac:picMkLst>
        </pc:picChg>
        <pc:picChg chg="del ord">
          <ac:chgData name="Pablo Garcia" userId="45d086511dae29ac" providerId="LiveId" clId="{C0A7B6E9-6A14-48C2-A23C-CFAB7BC2C6C6}" dt="2024-11-08T03:47:56.019" v="99" actId="478"/>
          <ac:picMkLst>
            <pc:docMk/>
            <pc:sldMk cId="2985241023" sldId="257"/>
            <ac:picMk id="3" creationId="{774AEFA5-91D5-8B58-D92B-FE3F21E0A348}"/>
          </ac:picMkLst>
        </pc:picChg>
        <pc:picChg chg="ord">
          <ac:chgData name="Pablo Garcia" userId="45d086511dae29ac" providerId="LiveId" clId="{C0A7B6E9-6A14-48C2-A23C-CFAB7BC2C6C6}" dt="2024-11-08T03:43:21.151" v="75" actId="166"/>
          <ac:picMkLst>
            <pc:docMk/>
            <pc:sldMk cId="2985241023" sldId="257"/>
            <ac:picMk id="5" creationId="{828EC338-C1BD-6E90-7205-8B823A516DB8}"/>
          </ac:picMkLst>
        </pc:picChg>
      </pc:sldChg>
      <pc:sldChg chg="addSp modSp add mod modAnim">
        <pc:chgData name="Pablo Garcia" userId="45d086511dae29ac" providerId="LiveId" clId="{C0A7B6E9-6A14-48C2-A23C-CFAB7BC2C6C6}" dt="2024-11-08T03:59:16.250" v="202" actId="1076"/>
        <pc:sldMkLst>
          <pc:docMk/>
          <pc:sldMk cId="584986192" sldId="258"/>
        </pc:sldMkLst>
        <pc:spChg chg="mod">
          <ac:chgData name="Pablo Garcia" userId="45d086511dae29ac" providerId="LiveId" clId="{C0A7B6E9-6A14-48C2-A23C-CFAB7BC2C6C6}" dt="2024-11-08T03:57:24.714" v="183" actId="14100"/>
          <ac:spMkLst>
            <pc:docMk/>
            <pc:sldMk cId="584986192" sldId="258"/>
            <ac:spMk id="4" creationId="{33B9E560-C5FD-A5F1-38E3-A0F0A70673BD}"/>
          </ac:spMkLst>
        </pc:spChg>
        <pc:spChg chg="mod">
          <ac:chgData name="Pablo Garcia" userId="45d086511dae29ac" providerId="LiveId" clId="{C0A7B6E9-6A14-48C2-A23C-CFAB7BC2C6C6}" dt="2024-11-08T03:56:25.754" v="173" actId="14100"/>
          <ac:spMkLst>
            <pc:docMk/>
            <pc:sldMk cId="584986192" sldId="258"/>
            <ac:spMk id="6" creationId="{7BC845A2-1B8A-CDC2-94CC-0A0755350319}"/>
          </ac:spMkLst>
        </pc:spChg>
        <pc:picChg chg="add mod">
          <ac:chgData name="Pablo Garcia" userId="45d086511dae29ac" providerId="LiveId" clId="{C0A7B6E9-6A14-48C2-A23C-CFAB7BC2C6C6}" dt="2024-11-08T03:59:16.250" v="202" actId="1076"/>
          <ac:picMkLst>
            <pc:docMk/>
            <pc:sldMk cId="584986192" sldId="258"/>
            <ac:picMk id="9" creationId="{D9BF1E22-4DA5-70C9-8F9C-482D8D616D63}"/>
          </ac:picMkLst>
        </pc:picChg>
      </pc:sldChg>
      <pc:sldChg chg="add del setBg">
        <pc:chgData name="Pablo Garcia" userId="45d086511dae29ac" providerId="LiveId" clId="{C0A7B6E9-6A14-48C2-A23C-CFAB7BC2C6C6}" dt="2024-11-08T03:42:41.159" v="72" actId="47"/>
        <pc:sldMkLst>
          <pc:docMk/>
          <pc:sldMk cId="2356753977" sldId="258"/>
        </pc:sldMkLst>
      </pc:sldChg>
      <pc:sldChg chg="add del setBg">
        <pc:chgData name="Pablo Garcia" userId="45d086511dae29ac" providerId="LiveId" clId="{C0A7B6E9-6A14-48C2-A23C-CFAB7BC2C6C6}" dt="2024-11-08T03:42:41.159" v="72" actId="47"/>
        <pc:sldMkLst>
          <pc:docMk/>
          <pc:sldMk cId="1821075468" sldId="259"/>
        </pc:sldMkLst>
      </pc:sldChg>
      <pc:sldChg chg="addSp delSp modSp add mod modAnim">
        <pc:chgData name="Pablo Garcia" userId="45d086511dae29ac" providerId="LiveId" clId="{C0A7B6E9-6A14-48C2-A23C-CFAB7BC2C6C6}" dt="2024-11-08T04:02:01.202" v="218" actId="1076"/>
        <pc:sldMkLst>
          <pc:docMk/>
          <pc:sldMk cId="2934643888" sldId="259"/>
        </pc:sldMkLst>
        <pc:spChg chg="mod">
          <ac:chgData name="Pablo Garcia" userId="45d086511dae29ac" providerId="LiveId" clId="{C0A7B6E9-6A14-48C2-A23C-CFAB7BC2C6C6}" dt="2024-11-08T04:00:37.081" v="209" actId="14100"/>
          <ac:spMkLst>
            <pc:docMk/>
            <pc:sldMk cId="2934643888" sldId="259"/>
            <ac:spMk id="4" creationId="{FC5A82A9-99F9-7C35-C1CF-AE415DFACEB0}"/>
          </ac:spMkLst>
        </pc:spChg>
        <pc:spChg chg="mod">
          <ac:chgData name="Pablo Garcia" userId="45d086511dae29ac" providerId="LiveId" clId="{C0A7B6E9-6A14-48C2-A23C-CFAB7BC2C6C6}" dt="2024-11-08T04:00:13.611" v="205" actId="14100"/>
          <ac:spMkLst>
            <pc:docMk/>
            <pc:sldMk cId="2934643888" sldId="259"/>
            <ac:spMk id="6" creationId="{13CC57A2-55CF-2BA4-8BCC-A1B976229D58}"/>
          </ac:spMkLst>
        </pc:spChg>
        <pc:picChg chg="del">
          <ac:chgData name="Pablo Garcia" userId="45d086511dae29ac" providerId="LiveId" clId="{C0A7B6E9-6A14-48C2-A23C-CFAB7BC2C6C6}" dt="2024-11-08T04:01:07.667" v="214" actId="478"/>
          <ac:picMkLst>
            <pc:docMk/>
            <pc:sldMk cId="2934643888" sldId="259"/>
            <ac:picMk id="9" creationId="{C9C42AF7-3385-2C47-0060-798B83ECD424}"/>
          </ac:picMkLst>
        </pc:picChg>
        <pc:picChg chg="add mod">
          <ac:chgData name="Pablo Garcia" userId="45d086511dae29ac" providerId="LiveId" clId="{C0A7B6E9-6A14-48C2-A23C-CFAB7BC2C6C6}" dt="2024-11-08T04:01:30.903" v="216" actId="1076"/>
          <ac:picMkLst>
            <pc:docMk/>
            <pc:sldMk cId="2934643888" sldId="259"/>
            <ac:picMk id="10" creationId="{362AFAC4-614C-4064-A14B-0E50499AE96B}"/>
          </ac:picMkLst>
        </pc:picChg>
        <pc:picChg chg="add mod">
          <ac:chgData name="Pablo Garcia" userId="45d086511dae29ac" providerId="LiveId" clId="{C0A7B6E9-6A14-48C2-A23C-CFAB7BC2C6C6}" dt="2024-11-08T04:02:01.202" v="218" actId="1076"/>
          <ac:picMkLst>
            <pc:docMk/>
            <pc:sldMk cId="2934643888" sldId="259"/>
            <ac:picMk id="12" creationId="{53CC2031-8CA0-5996-9A36-462D4E429117}"/>
          </ac:picMkLst>
        </pc:picChg>
      </pc:sldChg>
      <pc:sldChg chg="add del setBg">
        <pc:chgData name="Pablo Garcia" userId="45d086511dae29ac" providerId="LiveId" clId="{C0A7B6E9-6A14-48C2-A23C-CFAB7BC2C6C6}" dt="2024-11-08T03:42:41.159" v="72" actId="47"/>
        <pc:sldMkLst>
          <pc:docMk/>
          <pc:sldMk cId="278002430" sldId="260"/>
        </pc:sldMkLst>
      </pc:sldChg>
      <pc:sldChg chg="addSp delSp modSp add mod modAnim">
        <pc:chgData name="Pablo Garcia" userId="45d086511dae29ac" providerId="LiveId" clId="{C0A7B6E9-6A14-48C2-A23C-CFAB7BC2C6C6}" dt="2024-11-08T04:09:57.666" v="447" actId="1035"/>
        <pc:sldMkLst>
          <pc:docMk/>
          <pc:sldMk cId="1113504043" sldId="260"/>
        </pc:sldMkLst>
        <pc:spChg chg="del">
          <ac:chgData name="Pablo Garcia" userId="45d086511dae29ac" providerId="LiveId" clId="{C0A7B6E9-6A14-48C2-A23C-CFAB7BC2C6C6}" dt="2024-11-08T04:02:36.643" v="224" actId="478"/>
          <ac:spMkLst>
            <pc:docMk/>
            <pc:sldMk cId="1113504043" sldId="260"/>
            <ac:spMk id="4" creationId="{818AA597-DFBF-5FA1-39F8-190A2FF485CE}"/>
          </ac:spMkLst>
        </pc:spChg>
        <pc:spChg chg="mod">
          <ac:chgData name="Pablo Garcia" userId="45d086511dae29ac" providerId="LiveId" clId="{C0A7B6E9-6A14-48C2-A23C-CFAB7BC2C6C6}" dt="2024-11-08T04:08:28.992" v="305" actId="1035"/>
          <ac:spMkLst>
            <pc:docMk/>
            <pc:sldMk cId="1113504043" sldId="260"/>
            <ac:spMk id="6" creationId="{ED79D22F-A01F-33D4-432A-53B9C356E8F6}"/>
          </ac:spMkLst>
        </pc:spChg>
        <pc:spChg chg="del">
          <ac:chgData name="Pablo Garcia" userId="45d086511dae29ac" providerId="LiveId" clId="{C0A7B6E9-6A14-48C2-A23C-CFAB7BC2C6C6}" dt="2024-11-08T04:02:42.994" v="229" actId="478"/>
          <ac:spMkLst>
            <pc:docMk/>
            <pc:sldMk cId="1113504043" sldId="260"/>
            <ac:spMk id="8" creationId="{67C05961-2257-08C5-81F2-60C39958B305}"/>
          </ac:spMkLst>
        </pc:spChg>
        <pc:graphicFrameChg chg="add mod modGraphic">
          <ac:chgData name="Pablo Garcia" userId="45d086511dae29ac" providerId="LiveId" clId="{C0A7B6E9-6A14-48C2-A23C-CFAB7BC2C6C6}" dt="2024-11-08T04:09:50.576" v="402" actId="1036"/>
          <ac:graphicFrameMkLst>
            <pc:docMk/>
            <pc:sldMk cId="1113504043" sldId="260"/>
            <ac:graphicFrameMk id="3" creationId="{1EF7C043-436E-7A9D-D90C-D0D39FE7EE95}"/>
          </ac:graphicFrameMkLst>
        </pc:graphicFrameChg>
        <pc:picChg chg="del">
          <ac:chgData name="Pablo Garcia" userId="45d086511dae29ac" providerId="LiveId" clId="{C0A7B6E9-6A14-48C2-A23C-CFAB7BC2C6C6}" dt="2024-11-08T04:02:31.395" v="222" actId="478"/>
          <ac:picMkLst>
            <pc:docMk/>
            <pc:sldMk cId="1113504043" sldId="260"/>
            <ac:picMk id="10" creationId="{099C2E99-F7BB-CC08-AFB4-1FCAE073FAA0}"/>
          </ac:picMkLst>
        </pc:picChg>
        <pc:picChg chg="add mod">
          <ac:chgData name="Pablo Garcia" userId="45d086511dae29ac" providerId="LiveId" clId="{C0A7B6E9-6A14-48C2-A23C-CFAB7BC2C6C6}" dt="2024-11-08T04:09:57.666" v="447" actId="1035"/>
          <ac:picMkLst>
            <pc:docMk/>
            <pc:sldMk cId="1113504043" sldId="260"/>
            <ac:picMk id="11" creationId="{0D275319-1A2E-7918-1D22-4B31A3D22A4A}"/>
          </ac:picMkLst>
        </pc:picChg>
        <pc:picChg chg="del">
          <ac:chgData name="Pablo Garcia" userId="45d086511dae29ac" providerId="LiveId" clId="{C0A7B6E9-6A14-48C2-A23C-CFAB7BC2C6C6}" dt="2024-11-08T04:02:33.115" v="223" actId="478"/>
          <ac:picMkLst>
            <pc:docMk/>
            <pc:sldMk cId="1113504043" sldId="260"/>
            <ac:picMk id="12" creationId="{0F3708BB-DD1B-20BA-2C85-F36FC85D6807}"/>
          </ac:picMkLst>
        </pc:picChg>
      </pc:sldChg>
      <pc:sldChg chg="add del setBg">
        <pc:chgData name="Pablo Garcia" userId="45d086511dae29ac" providerId="LiveId" clId="{C0A7B6E9-6A14-48C2-A23C-CFAB7BC2C6C6}" dt="2024-11-08T03:42:41.159" v="72" actId="47"/>
        <pc:sldMkLst>
          <pc:docMk/>
          <pc:sldMk cId="5281483" sldId="261"/>
        </pc:sldMkLst>
      </pc:sldChg>
      <pc:sldChg chg="modSp add mod ord">
        <pc:chgData name="Pablo Garcia" userId="45d086511dae29ac" providerId="LiveId" clId="{C0A7B6E9-6A14-48C2-A23C-CFAB7BC2C6C6}" dt="2024-11-08T04:10:57.977" v="458" actId="20577"/>
        <pc:sldMkLst>
          <pc:docMk/>
          <pc:sldMk cId="433312390" sldId="261"/>
        </pc:sldMkLst>
        <pc:spChg chg="mod">
          <ac:chgData name="Pablo Garcia" userId="45d086511dae29ac" providerId="LiveId" clId="{C0A7B6E9-6A14-48C2-A23C-CFAB7BC2C6C6}" dt="2024-11-08T04:10:57.977" v="458" actId="20577"/>
          <ac:spMkLst>
            <pc:docMk/>
            <pc:sldMk cId="433312390" sldId="261"/>
            <ac:spMk id="6" creationId="{2714677C-DF50-8AAE-4350-7BFE5C74A937}"/>
          </ac:spMkLst>
        </pc:spChg>
      </pc:sldChg>
      <pc:sldChg chg="add del setBg">
        <pc:chgData name="Pablo Garcia" userId="45d086511dae29ac" providerId="LiveId" clId="{C0A7B6E9-6A14-48C2-A23C-CFAB7BC2C6C6}" dt="2024-11-08T03:42:41.159" v="72" actId="47"/>
        <pc:sldMkLst>
          <pc:docMk/>
          <pc:sldMk cId="1500817691" sldId="263"/>
        </pc:sldMkLst>
      </pc:sldChg>
      <pc:sldChg chg="add del setBg">
        <pc:chgData name="Pablo Garcia" userId="45d086511dae29ac" providerId="LiveId" clId="{C0A7B6E9-6A14-48C2-A23C-CFAB7BC2C6C6}" dt="2024-11-08T03:42:41.159" v="72" actId="47"/>
        <pc:sldMkLst>
          <pc:docMk/>
          <pc:sldMk cId="4000023793" sldId="264"/>
        </pc:sldMkLst>
      </pc:sldChg>
      <pc:sldChg chg="add del setBg">
        <pc:chgData name="Pablo Garcia" userId="45d086511dae29ac" providerId="LiveId" clId="{C0A7B6E9-6A14-48C2-A23C-CFAB7BC2C6C6}" dt="2024-11-08T03:42:41.159" v="72" actId="47"/>
        <pc:sldMkLst>
          <pc:docMk/>
          <pc:sldMk cId="2795024267" sldId="265"/>
        </pc:sldMkLst>
      </pc:sldChg>
      <pc:sldChg chg="add del setBg">
        <pc:chgData name="Pablo Garcia" userId="45d086511dae29ac" providerId="LiveId" clId="{C0A7B6E9-6A14-48C2-A23C-CFAB7BC2C6C6}" dt="2024-11-08T03:42:41.159" v="72" actId="47"/>
        <pc:sldMkLst>
          <pc:docMk/>
          <pc:sldMk cId="2310475579" sldId="266"/>
        </pc:sldMkLst>
      </pc:sldChg>
      <pc:sldChg chg="add del setBg">
        <pc:chgData name="Pablo Garcia" userId="45d086511dae29ac" providerId="LiveId" clId="{C0A7B6E9-6A14-48C2-A23C-CFAB7BC2C6C6}" dt="2024-11-08T03:42:41.159" v="72" actId="47"/>
        <pc:sldMkLst>
          <pc:docMk/>
          <pc:sldMk cId="4268208015" sldId="267"/>
        </pc:sldMkLst>
      </pc:sldChg>
      <pc:sldChg chg="add del setBg">
        <pc:chgData name="Pablo Garcia" userId="45d086511dae29ac" providerId="LiveId" clId="{C0A7B6E9-6A14-48C2-A23C-CFAB7BC2C6C6}" dt="2024-11-08T03:42:41.159" v="72" actId="47"/>
        <pc:sldMkLst>
          <pc:docMk/>
          <pc:sldMk cId="2780912528" sldId="268"/>
        </pc:sldMkLst>
      </pc:sldChg>
      <pc:sldChg chg="add del setBg">
        <pc:chgData name="Pablo Garcia" userId="45d086511dae29ac" providerId="LiveId" clId="{C0A7B6E9-6A14-48C2-A23C-CFAB7BC2C6C6}" dt="2024-11-08T03:42:41.159" v="72" actId="47"/>
        <pc:sldMkLst>
          <pc:docMk/>
          <pc:sldMk cId="786747109" sldId="269"/>
        </pc:sldMkLst>
      </pc:sldChg>
      <pc:sldChg chg="add del setBg">
        <pc:chgData name="Pablo Garcia" userId="45d086511dae29ac" providerId="LiveId" clId="{C0A7B6E9-6A14-48C2-A23C-CFAB7BC2C6C6}" dt="2024-11-08T03:42:41.159" v="72" actId="47"/>
        <pc:sldMkLst>
          <pc:docMk/>
          <pc:sldMk cId="347869449" sldId="270"/>
        </pc:sldMkLst>
      </pc:sldChg>
      <pc:sldMasterChg chg="setBg modSldLayout">
        <pc:chgData name="Pablo Garcia" userId="45d086511dae29ac" providerId="LiveId" clId="{C0A7B6E9-6A14-48C2-A23C-CFAB7BC2C6C6}" dt="2024-11-08T03:39:31.551" v="49"/>
        <pc:sldMasterMkLst>
          <pc:docMk/>
          <pc:sldMasterMk cId="1738399235" sldId="2147483648"/>
        </pc:sldMasterMkLst>
        <pc:sldLayoutChg chg="setBg">
          <pc:chgData name="Pablo Garcia" userId="45d086511dae29ac" providerId="LiveId" clId="{C0A7B6E9-6A14-48C2-A23C-CFAB7BC2C6C6}" dt="2024-11-08T03:39:31.551" v="49"/>
          <pc:sldLayoutMkLst>
            <pc:docMk/>
            <pc:sldMasterMk cId="1738399235" sldId="2147483648"/>
            <pc:sldLayoutMk cId="3810785234" sldId="2147483649"/>
          </pc:sldLayoutMkLst>
        </pc:sldLayoutChg>
        <pc:sldLayoutChg chg="setBg">
          <pc:chgData name="Pablo Garcia" userId="45d086511dae29ac" providerId="LiveId" clId="{C0A7B6E9-6A14-48C2-A23C-CFAB7BC2C6C6}" dt="2024-11-08T03:39:31.551" v="49"/>
          <pc:sldLayoutMkLst>
            <pc:docMk/>
            <pc:sldMasterMk cId="1738399235" sldId="2147483648"/>
            <pc:sldLayoutMk cId="1077964918" sldId="2147483650"/>
          </pc:sldLayoutMkLst>
        </pc:sldLayoutChg>
        <pc:sldLayoutChg chg="setBg">
          <pc:chgData name="Pablo Garcia" userId="45d086511dae29ac" providerId="LiveId" clId="{C0A7B6E9-6A14-48C2-A23C-CFAB7BC2C6C6}" dt="2024-11-08T03:39:31.551" v="49"/>
          <pc:sldLayoutMkLst>
            <pc:docMk/>
            <pc:sldMasterMk cId="1738399235" sldId="2147483648"/>
            <pc:sldLayoutMk cId="3874232198" sldId="2147483651"/>
          </pc:sldLayoutMkLst>
        </pc:sldLayoutChg>
        <pc:sldLayoutChg chg="setBg">
          <pc:chgData name="Pablo Garcia" userId="45d086511dae29ac" providerId="LiveId" clId="{C0A7B6E9-6A14-48C2-A23C-CFAB7BC2C6C6}" dt="2024-11-08T03:39:31.551" v="49"/>
          <pc:sldLayoutMkLst>
            <pc:docMk/>
            <pc:sldMasterMk cId="1738399235" sldId="2147483648"/>
            <pc:sldLayoutMk cId="2416071758" sldId="2147483652"/>
          </pc:sldLayoutMkLst>
        </pc:sldLayoutChg>
        <pc:sldLayoutChg chg="setBg">
          <pc:chgData name="Pablo Garcia" userId="45d086511dae29ac" providerId="LiveId" clId="{C0A7B6E9-6A14-48C2-A23C-CFAB7BC2C6C6}" dt="2024-11-08T03:39:31.551" v="49"/>
          <pc:sldLayoutMkLst>
            <pc:docMk/>
            <pc:sldMasterMk cId="1738399235" sldId="2147483648"/>
            <pc:sldLayoutMk cId="2410493386" sldId="2147483653"/>
          </pc:sldLayoutMkLst>
        </pc:sldLayoutChg>
        <pc:sldLayoutChg chg="setBg">
          <pc:chgData name="Pablo Garcia" userId="45d086511dae29ac" providerId="LiveId" clId="{C0A7B6E9-6A14-48C2-A23C-CFAB7BC2C6C6}" dt="2024-11-08T03:39:31.551" v="49"/>
          <pc:sldLayoutMkLst>
            <pc:docMk/>
            <pc:sldMasterMk cId="1738399235" sldId="2147483648"/>
            <pc:sldLayoutMk cId="2886989151" sldId="2147483654"/>
          </pc:sldLayoutMkLst>
        </pc:sldLayoutChg>
        <pc:sldLayoutChg chg="setBg">
          <pc:chgData name="Pablo Garcia" userId="45d086511dae29ac" providerId="LiveId" clId="{C0A7B6E9-6A14-48C2-A23C-CFAB7BC2C6C6}" dt="2024-11-08T03:39:31.551" v="49"/>
          <pc:sldLayoutMkLst>
            <pc:docMk/>
            <pc:sldMasterMk cId="1738399235" sldId="2147483648"/>
            <pc:sldLayoutMk cId="4283375402" sldId="2147483655"/>
          </pc:sldLayoutMkLst>
        </pc:sldLayoutChg>
        <pc:sldLayoutChg chg="setBg">
          <pc:chgData name="Pablo Garcia" userId="45d086511dae29ac" providerId="LiveId" clId="{C0A7B6E9-6A14-48C2-A23C-CFAB7BC2C6C6}" dt="2024-11-08T03:39:31.551" v="49"/>
          <pc:sldLayoutMkLst>
            <pc:docMk/>
            <pc:sldMasterMk cId="1738399235" sldId="2147483648"/>
            <pc:sldLayoutMk cId="1671413121" sldId="2147483656"/>
          </pc:sldLayoutMkLst>
        </pc:sldLayoutChg>
        <pc:sldLayoutChg chg="setBg">
          <pc:chgData name="Pablo Garcia" userId="45d086511dae29ac" providerId="LiveId" clId="{C0A7B6E9-6A14-48C2-A23C-CFAB7BC2C6C6}" dt="2024-11-08T03:39:31.551" v="49"/>
          <pc:sldLayoutMkLst>
            <pc:docMk/>
            <pc:sldMasterMk cId="1738399235" sldId="2147483648"/>
            <pc:sldLayoutMk cId="3949608939" sldId="2147483657"/>
          </pc:sldLayoutMkLst>
        </pc:sldLayoutChg>
        <pc:sldLayoutChg chg="setBg">
          <pc:chgData name="Pablo Garcia" userId="45d086511dae29ac" providerId="LiveId" clId="{C0A7B6E9-6A14-48C2-A23C-CFAB7BC2C6C6}" dt="2024-11-08T03:39:31.551" v="49"/>
          <pc:sldLayoutMkLst>
            <pc:docMk/>
            <pc:sldMasterMk cId="1738399235" sldId="2147483648"/>
            <pc:sldLayoutMk cId="340205305" sldId="2147483658"/>
          </pc:sldLayoutMkLst>
        </pc:sldLayoutChg>
        <pc:sldLayoutChg chg="setBg">
          <pc:chgData name="Pablo Garcia" userId="45d086511dae29ac" providerId="LiveId" clId="{C0A7B6E9-6A14-48C2-A23C-CFAB7BC2C6C6}" dt="2024-11-08T03:39:31.551" v="49"/>
          <pc:sldLayoutMkLst>
            <pc:docMk/>
            <pc:sldMasterMk cId="1738399235" sldId="2147483648"/>
            <pc:sldLayoutMk cId="3126260189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B7BD1-EB34-5C9D-7EA6-C1CF4BED1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9A4DFD-F975-1DAF-EC9D-A1B596D0CA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3882F-5938-1834-87EA-45DD7F143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E873-310C-4F57-8539-A553124A7367}" type="datetimeFigureOut">
              <a:rPr lang="pt-BR" smtClean="0"/>
              <a:t>08/11/2024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11D5C-863D-59E4-3A93-6C3D544E2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3BAD7-B275-D536-5F86-0D61CE0B7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0809-92C3-48AF-A8D8-5506F5BA90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0785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02781-E638-C19E-E534-FD54BABD2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C6B525-1500-FFFD-DE5E-E7294AB91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20B70-6723-9EB9-5A0A-3455739F4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E873-310C-4F57-8539-A553124A7367}" type="datetimeFigureOut">
              <a:rPr lang="pt-BR" smtClean="0"/>
              <a:t>08/11/2024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6788B-3749-A02C-88A0-4F7B77241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B6457-DF67-1F0D-A311-0C858E779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0809-92C3-48AF-A8D8-5506F5BA90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205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7D37CB-2C90-A3C0-A195-7737C6399C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D6972-C6EE-F6A8-2488-0BC7499D6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48F8F-10B1-E624-0741-FA9EA5722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E873-310C-4F57-8539-A553124A7367}" type="datetimeFigureOut">
              <a:rPr lang="pt-BR" smtClean="0"/>
              <a:t>08/11/2024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86E36-5F80-8CC6-8CAA-4CE4C9336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E1E91-1F68-9314-FAB6-AC823B62A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0809-92C3-48AF-A8D8-5506F5BA90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260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176C-AD72-6A42-FE29-77B4B9232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C4628-9318-1CCA-7DC3-978C8B159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9BC56-1527-DCA7-088D-D436543F1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E873-310C-4F57-8539-A553124A7367}" type="datetimeFigureOut">
              <a:rPr lang="pt-BR" smtClean="0"/>
              <a:t>08/11/2024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E1614-CFB7-1CF5-F9D1-8ACA694B9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331B9-D30C-F339-495A-16BD97041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0809-92C3-48AF-A8D8-5506F5BA90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964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E422E-BEBF-0FFD-2A46-F7560181E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3C13F-357E-06A6-D92B-DB753617F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161A5-699E-C646-40C9-13EA5DEEE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E873-310C-4F57-8539-A553124A7367}" type="datetimeFigureOut">
              <a:rPr lang="pt-BR" smtClean="0"/>
              <a:t>08/11/2024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7C944-6514-3BF5-0086-14BE3B13C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54D6-C56A-991F-DB5E-4E619331F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0809-92C3-48AF-A8D8-5506F5BA90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23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14D96-83E6-70D2-3045-6C1B550B1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3D460-2847-670F-3190-85F42F582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D8DE2-0C61-9DA7-941A-CC0593193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A46F9-D3D6-2BD7-58A1-A3EB19D4D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E873-310C-4F57-8539-A553124A7367}" type="datetimeFigureOut">
              <a:rPr lang="pt-BR" smtClean="0"/>
              <a:t>08/11/2024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EA2C5-5C41-0E61-3DBE-A1ED3AAE3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7631B-69C0-E32A-25FC-0870CA09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0809-92C3-48AF-A8D8-5506F5BA90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071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D6D86-204C-4CED-C351-E0E175E07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108D6-B41B-B5A3-4D02-877F01CB1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BA01D-B2C2-E3D3-45BF-7BCEA150A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59CA3B-66AF-33E5-BC7A-ACBE5758C9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CE9AAD-7FF2-B61A-F512-18E8A65F43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D2C5D6-CAD9-471A-FE97-532848B88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E873-310C-4F57-8539-A553124A7367}" type="datetimeFigureOut">
              <a:rPr lang="pt-BR" smtClean="0"/>
              <a:t>08/11/2024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6A0E1B-D38E-A20C-DEFF-A788C2035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EAA2ED-8A95-97F9-57BB-747F62E0E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0809-92C3-48AF-A8D8-5506F5BA90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049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0CF82-1E7D-B880-0004-5F606E5BA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682B14-714D-053F-A3C8-99084E82E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E873-310C-4F57-8539-A553124A7367}" type="datetimeFigureOut">
              <a:rPr lang="pt-BR" smtClean="0"/>
              <a:t>08/11/2024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951A52-09BF-F0C4-232E-708EC3782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8D00C0-6D72-D709-32D1-6780DFF45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0809-92C3-48AF-A8D8-5506F5BA90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698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FE3D3D-4C03-8292-AA14-9522B9646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E873-310C-4F57-8539-A553124A7367}" type="datetimeFigureOut">
              <a:rPr lang="pt-BR" smtClean="0"/>
              <a:t>08/11/2024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3591E2-5C1A-D3F4-6B4C-DE820BF76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A6C65-46A4-8299-64DA-9A9FAB96A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0809-92C3-48AF-A8D8-5506F5BA90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3375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8D883-C435-82D6-D661-E992EB720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D68D7-CE5B-26EB-BE0E-67F684472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4005D-76C5-447A-DA34-AD26C380E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3C5FC-EC7D-8648-F99F-C50D2894B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E873-310C-4F57-8539-A553124A7367}" type="datetimeFigureOut">
              <a:rPr lang="pt-BR" smtClean="0"/>
              <a:t>08/11/2024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43B84-B768-AD8F-51B8-4317C0E9E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83F05-3E2F-6D5B-5F2F-ED7EFFC68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0809-92C3-48AF-A8D8-5506F5BA90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1413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2998C-1380-0D3C-7BD2-A8ABAB9F1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55C6CC-17A8-20D9-A261-3A0700DD7F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58D152-F6AF-FF82-0174-34EB3D6DE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6C6E1-44BD-0692-D3D9-9E28B3F59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E873-310C-4F57-8539-A553124A7367}" type="datetimeFigureOut">
              <a:rPr lang="pt-BR" smtClean="0"/>
              <a:t>08/11/2024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EA79E-3B1C-AE99-7403-114D00EA4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55CE6-962E-584B-92FA-E2EA30C25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0809-92C3-48AF-A8D8-5506F5BA90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60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A79B09-42BF-7F65-CF47-21D517E52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ADCDF-4D97-071E-955F-C9595AA6E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ADB7E-CDA5-B901-448D-88F492B35B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FEE873-310C-4F57-8539-A553124A7367}" type="datetimeFigureOut">
              <a:rPr lang="pt-BR" smtClean="0"/>
              <a:t>08/11/2024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A6AEF-3FB9-6E96-94B4-C643CAA93A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47699-5E96-8B6B-4213-6B5ADDD921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FF0809-92C3-48AF-A8D8-5506F5BA90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8399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ssref/css3_pr_animation-duration.asp" TargetMode="External"/><Relationship Id="rId13" Type="http://schemas.openxmlformats.org/officeDocument/2006/relationships/hyperlink" Target="https://www.w3schools.com/cssref/css3_pr_animation-timing-function.asp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www.w3schools.com/cssref/css3_pr_animation-direction.asp" TargetMode="External"/><Relationship Id="rId12" Type="http://schemas.openxmlformats.org/officeDocument/2006/relationships/hyperlink" Target="https://www.w3schools.com/cssref/css3_pr_animation-play-state.asp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w3schools.com/cssref/css3_pr_animation-delay.asp" TargetMode="External"/><Relationship Id="rId11" Type="http://schemas.openxmlformats.org/officeDocument/2006/relationships/hyperlink" Target="https://www.w3schools.com/cssref/css3_pr_animation-name.asp" TargetMode="External"/><Relationship Id="rId5" Type="http://schemas.openxmlformats.org/officeDocument/2006/relationships/hyperlink" Target="https://www.w3schools.com/cssref/css3_pr_animation.asp" TargetMode="External"/><Relationship Id="rId10" Type="http://schemas.openxmlformats.org/officeDocument/2006/relationships/hyperlink" Target="https://www.w3schools.com/cssref/css3_pr_animation-iteration-count.asp" TargetMode="External"/><Relationship Id="rId4" Type="http://schemas.openxmlformats.org/officeDocument/2006/relationships/hyperlink" Target="https://www.w3schools.com/cssref/css3_pr_animation-keyframes.asp" TargetMode="External"/><Relationship Id="rId9" Type="http://schemas.openxmlformats.org/officeDocument/2006/relationships/hyperlink" Target="https://www.w3schools.com/cssref/css3_pr_animation-fill-mode.asp" TargetMode="External"/><Relationship Id="rId1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rainbow colored swirls on a black background&#10;&#10;Description automatically generated">
            <a:extLst>
              <a:ext uri="{FF2B5EF4-FFF2-40B4-BE49-F238E27FC236}">
                <a16:creationId xmlns:a16="http://schemas.microsoft.com/office/drawing/2014/main" id="{0F0BA7F4-64C7-59E1-5A49-277F81338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90FE6BF-CBAB-4576-D537-FC80592AE958}"/>
              </a:ext>
            </a:extLst>
          </p:cNvPr>
          <p:cNvSpPr/>
          <p:nvPr/>
        </p:nvSpPr>
        <p:spPr>
          <a:xfrm>
            <a:off x="1880679" y="3998068"/>
            <a:ext cx="8871625" cy="173152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Desenvolvimento Web para Adolescentes</a:t>
            </a:r>
          </a:p>
          <a:p>
            <a:pPr algn="ctr"/>
            <a:r>
              <a:rPr lang="pt-BR" sz="2400" dirty="0"/>
              <a:t>Pablo Garcia</a:t>
            </a:r>
          </a:p>
          <a:p>
            <a:pPr algn="ctr"/>
            <a:r>
              <a:rPr lang="pt-BR" sz="2400" dirty="0"/>
              <a:t>FRONT END - Animações</a:t>
            </a:r>
          </a:p>
        </p:txBody>
      </p:sp>
      <p:pic>
        <p:nvPicPr>
          <p:cNvPr id="5" name="Picture 4" descr="A blue and orange logo">
            <a:extLst>
              <a:ext uri="{FF2B5EF4-FFF2-40B4-BE49-F238E27FC236}">
                <a16:creationId xmlns:a16="http://schemas.microsoft.com/office/drawing/2014/main" id="{9F679F14-3D0A-433D-9396-201B2F891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52304" y="12502"/>
            <a:ext cx="1429966" cy="98682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2F18401-D950-FB37-26F6-3B0B30631A71}"/>
              </a:ext>
            </a:extLst>
          </p:cNvPr>
          <p:cNvSpPr/>
          <p:nvPr/>
        </p:nvSpPr>
        <p:spPr>
          <a:xfrm>
            <a:off x="1880678" y="1225685"/>
            <a:ext cx="8871625" cy="173152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/>
              <a:t>Aulas SENAC</a:t>
            </a:r>
          </a:p>
        </p:txBody>
      </p:sp>
    </p:spTree>
    <p:extLst>
      <p:ext uri="{BB962C8B-B14F-4D97-AF65-F5344CB8AC3E}">
        <p14:creationId xmlns:p14="http://schemas.microsoft.com/office/powerpoint/2010/main" val="156966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76B11B-0514-30D2-C4BE-EAE013D32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rainbow colored swirls on a black background&#10;&#10;Description automatically generated">
            <a:extLst>
              <a:ext uri="{FF2B5EF4-FFF2-40B4-BE49-F238E27FC236}">
                <a16:creationId xmlns:a16="http://schemas.microsoft.com/office/drawing/2014/main" id="{6BF4E3A7-9AE0-89C2-77F8-8B492E59D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502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D2C6E46-0E6A-2BCF-7D58-70627499E830}"/>
              </a:ext>
            </a:extLst>
          </p:cNvPr>
          <p:cNvSpPr/>
          <p:nvPr/>
        </p:nvSpPr>
        <p:spPr>
          <a:xfrm>
            <a:off x="217714" y="-12502"/>
            <a:ext cx="11964556" cy="6645531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51199E-3D7F-6416-DC84-832815597721}"/>
              </a:ext>
            </a:extLst>
          </p:cNvPr>
          <p:cNvSpPr/>
          <p:nvPr/>
        </p:nvSpPr>
        <p:spPr>
          <a:xfrm>
            <a:off x="450713" y="634994"/>
            <a:ext cx="7109773" cy="98682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/>
              <a:t>Introdução às Animações em CSS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1D12F74-6CB3-0005-9C05-F5BCD9454F22}"/>
              </a:ext>
            </a:extLst>
          </p:cNvPr>
          <p:cNvSpPr/>
          <p:nvPr/>
        </p:nvSpPr>
        <p:spPr>
          <a:xfrm>
            <a:off x="1060315" y="2110902"/>
            <a:ext cx="10014087" cy="4112104"/>
          </a:xfrm>
          <a:prstGeom prst="roundRect">
            <a:avLst>
              <a:gd name="adj" fmla="val 664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O que são animações?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/>
              <a:t>Animações permitem criar efeitos de movimento em elementos de uma página web.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Por que usar animações em CSS?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/>
              <a:t>Tornam o site mais interativo e interessante.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Tipos de animações em CSS: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/>
              <a:t>Transições: Alterações simples entre dois estados.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 err="1"/>
              <a:t>Keyframes</a:t>
            </a:r>
            <a:r>
              <a:rPr lang="pt-BR" sz="2400" dirty="0"/>
              <a:t>: Animações mais complexas, com vários passos.</a:t>
            </a:r>
          </a:p>
        </p:txBody>
      </p:sp>
      <p:pic>
        <p:nvPicPr>
          <p:cNvPr id="5" name="Picture 4" descr="A blue and orange logo">
            <a:extLst>
              <a:ext uri="{FF2B5EF4-FFF2-40B4-BE49-F238E27FC236}">
                <a16:creationId xmlns:a16="http://schemas.microsoft.com/office/drawing/2014/main" id="{828EC338-C1BD-6E90-7205-8B823A516D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52304" y="12502"/>
            <a:ext cx="1429966" cy="98682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05ED589-0EE9-916D-28BE-ED7FBCAF3DA0}"/>
              </a:ext>
            </a:extLst>
          </p:cNvPr>
          <p:cNvSpPr/>
          <p:nvPr/>
        </p:nvSpPr>
        <p:spPr>
          <a:xfrm>
            <a:off x="450713" y="2130507"/>
            <a:ext cx="595085" cy="48715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5241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81481E-6 L 0.00052 0.5613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28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56135 L 0.847 0.5613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3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47 0.56135 L 0.847 0.0009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47 0.00093 L 1.875E-6 -4.81481E-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357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8" grpId="3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860242-7344-ACB7-570A-4F888379F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rainbow colored swirls on a black background&#10;&#10;Description automatically generated">
            <a:extLst>
              <a:ext uri="{FF2B5EF4-FFF2-40B4-BE49-F238E27FC236}">
                <a16:creationId xmlns:a16="http://schemas.microsoft.com/office/drawing/2014/main" id="{9892A3C4-3D62-1F66-C392-DD53D19F2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502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14A4E1B-7F8D-40CD-2940-508785C783B5}"/>
              </a:ext>
            </a:extLst>
          </p:cNvPr>
          <p:cNvSpPr/>
          <p:nvPr/>
        </p:nvSpPr>
        <p:spPr>
          <a:xfrm>
            <a:off x="217714" y="-12502"/>
            <a:ext cx="11964556" cy="6645531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C845A2-1B8A-CDC2-94CC-0A0755350319}"/>
              </a:ext>
            </a:extLst>
          </p:cNvPr>
          <p:cNvSpPr/>
          <p:nvPr/>
        </p:nvSpPr>
        <p:spPr>
          <a:xfrm>
            <a:off x="450714" y="634994"/>
            <a:ext cx="5025296" cy="98682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/>
              <a:t>Transições (</a:t>
            </a:r>
            <a:r>
              <a:rPr lang="pt-BR" sz="3600" dirty="0" err="1"/>
              <a:t>Transitions</a:t>
            </a:r>
            <a:r>
              <a:rPr lang="pt-BR" sz="3600" dirty="0"/>
              <a:t>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3B9E560-C5FD-A5F1-38E3-A0F0A70673BD}"/>
              </a:ext>
            </a:extLst>
          </p:cNvPr>
          <p:cNvSpPr/>
          <p:nvPr/>
        </p:nvSpPr>
        <p:spPr>
          <a:xfrm>
            <a:off x="1060315" y="2110902"/>
            <a:ext cx="4862503" cy="4112104"/>
          </a:xfrm>
          <a:prstGeom prst="roundRect">
            <a:avLst>
              <a:gd name="adj" fmla="val 664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O que é uma Transição?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/>
              <a:t>Uma transição permite animar a mudança de um estilo CSS para outro.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Como funciona: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/>
              <a:t>A transição ocorre quando o estilo do elemento é alterado, como ao passar o mouse por cima.</a:t>
            </a:r>
          </a:p>
        </p:txBody>
      </p:sp>
      <p:pic>
        <p:nvPicPr>
          <p:cNvPr id="5" name="Picture 4" descr="A blue and orange logo">
            <a:extLst>
              <a:ext uri="{FF2B5EF4-FFF2-40B4-BE49-F238E27FC236}">
                <a16:creationId xmlns:a16="http://schemas.microsoft.com/office/drawing/2014/main" id="{E5CEA085-92D3-B1A6-3E91-B8549944BA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52304" y="12502"/>
            <a:ext cx="1429966" cy="98682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0D491EE-7A5C-EC4C-B059-5932E3BEA988}"/>
              </a:ext>
            </a:extLst>
          </p:cNvPr>
          <p:cNvSpPr/>
          <p:nvPr/>
        </p:nvSpPr>
        <p:spPr>
          <a:xfrm>
            <a:off x="450713" y="2130507"/>
            <a:ext cx="595085" cy="48715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BF1E22-4DA5-70C9-8F9C-482D8D616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9980" y="1287940"/>
            <a:ext cx="5313263" cy="428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9861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7 L 0.00052 0.5613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27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56135 L 0.43867 0.5613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868 0.56135 L 0.4276 -0.0354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2" y="-29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76 -0.03541 L 0.01536 -0.0354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8" grpId="3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0842DE-CBB2-E4F6-B361-789E5AE9A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rainbow colored swirls on a black background&#10;&#10;Description automatically generated">
            <a:extLst>
              <a:ext uri="{FF2B5EF4-FFF2-40B4-BE49-F238E27FC236}">
                <a16:creationId xmlns:a16="http://schemas.microsoft.com/office/drawing/2014/main" id="{7D727866-437C-497A-167B-0D1F8528B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502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58818A1-B38F-B835-2404-6B2C247461FA}"/>
              </a:ext>
            </a:extLst>
          </p:cNvPr>
          <p:cNvSpPr/>
          <p:nvPr/>
        </p:nvSpPr>
        <p:spPr>
          <a:xfrm>
            <a:off x="217714" y="-12502"/>
            <a:ext cx="11964556" cy="6645531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3CC57A2-55CF-2BA4-8BCC-A1B976229D58}"/>
              </a:ext>
            </a:extLst>
          </p:cNvPr>
          <p:cNvSpPr/>
          <p:nvPr/>
        </p:nvSpPr>
        <p:spPr>
          <a:xfrm>
            <a:off x="450714" y="634994"/>
            <a:ext cx="5835786" cy="98682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/>
              <a:t>Animações com </a:t>
            </a:r>
            <a:r>
              <a:rPr lang="pt-BR" sz="3600" dirty="0" err="1"/>
              <a:t>Keyframes</a:t>
            </a:r>
            <a:endParaRPr lang="pt-BR" sz="36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C5A82A9-99F9-7C35-C1CF-AE415DFACEB0}"/>
              </a:ext>
            </a:extLst>
          </p:cNvPr>
          <p:cNvSpPr/>
          <p:nvPr/>
        </p:nvSpPr>
        <p:spPr>
          <a:xfrm>
            <a:off x="1060315" y="2110902"/>
            <a:ext cx="4862503" cy="2627353"/>
          </a:xfrm>
          <a:prstGeom prst="roundRect">
            <a:avLst>
              <a:gd name="adj" fmla="val 664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O que são </a:t>
            </a:r>
            <a:r>
              <a:rPr lang="pt-BR" sz="2400" dirty="0" err="1"/>
              <a:t>Keyframes</a:t>
            </a:r>
            <a:r>
              <a:rPr lang="pt-BR" sz="2400" dirty="0"/>
              <a:t>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/>
              <a:t>Os </a:t>
            </a:r>
            <a:r>
              <a:rPr lang="pt-BR" sz="2400" dirty="0" err="1"/>
              <a:t>keyframes</a:t>
            </a:r>
            <a:r>
              <a:rPr lang="pt-BR" sz="2400" dirty="0"/>
              <a:t> definem os passos de uma animação em CSS, permitindo um movimento mais complexo.</a:t>
            </a:r>
          </a:p>
        </p:txBody>
      </p:sp>
      <p:pic>
        <p:nvPicPr>
          <p:cNvPr id="5" name="Picture 4" descr="A blue and orange logo">
            <a:extLst>
              <a:ext uri="{FF2B5EF4-FFF2-40B4-BE49-F238E27FC236}">
                <a16:creationId xmlns:a16="http://schemas.microsoft.com/office/drawing/2014/main" id="{D0A27785-0A8E-249A-BFEB-908070E029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52304" y="12502"/>
            <a:ext cx="1429966" cy="98682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444AB22-6851-EAF7-782B-B8AF0FE816D7}"/>
              </a:ext>
            </a:extLst>
          </p:cNvPr>
          <p:cNvSpPr/>
          <p:nvPr/>
        </p:nvSpPr>
        <p:spPr>
          <a:xfrm>
            <a:off x="450713" y="2130507"/>
            <a:ext cx="595085" cy="48715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2AFAC4-614C-4064-A14B-0E50499AE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9500" y="958705"/>
            <a:ext cx="3553321" cy="24577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3CC2031-8CA0-5996-9A36-462D4E4291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9500" y="4002116"/>
            <a:ext cx="4801270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6438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81481E-6 L 0.00599 0.325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" y="1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99 0.32524 L 0.42565 0.32824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24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565 0.32825 L 0.4276 -0.0354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18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76 -0.03541 L 0.01536 -0.0354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8" grpId="3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DE8A5-51F5-A495-B75E-9ABDA4E7F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rainbow colored swirls on a black background&#10;&#10;Description automatically generated">
            <a:extLst>
              <a:ext uri="{FF2B5EF4-FFF2-40B4-BE49-F238E27FC236}">
                <a16:creationId xmlns:a16="http://schemas.microsoft.com/office/drawing/2014/main" id="{7A7D36AD-42CE-89A2-4CE9-DC568E7BB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502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B1406D5-C17F-41C9-2C17-F267EDAE7AD3}"/>
              </a:ext>
            </a:extLst>
          </p:cNvPr>
          <p:cNvSpPr/>
          <p:nvPr/>
        </p:nvSpPr>
        <p:spPr>
          <a:xfrm>
            <a:off x="217714" y="-12502"/>
            <a:ext cx="11964556" cy="6645531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D79D22F-A01F-33D4-432A-53B9C356E8F6}"/>
              </a:ext>
            </a:extLst>
          </p:cNvPr>
          <p:cNvSpPr/>
          <p:nvPr/>
        </p:nvSpPr>
        <p:spPr>
          <a:xfrm>
            <a:off x="450713" y="146617"/>
            <a:ext cx="6646277" cy="98682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/>
              <a:t>Propriedades das Animações</a:t>
            </a:r>
          </a:p>
        </p:txBody>
      </p:sp>
      <p:pic>
        <p:nvPicPr>
          <p:cNvPr id="5" name="Picture 4" descr="A blue and orange logo">
            <a:extLst>
              <a:ext uri="{FF2B5EF4-FFF2-40B4-BE49-F238E27FC236}">
                <a16:creationId xmlns:a16="http://schemas.microsoft.com/office/drawing/2014/main" id="{50D4B18E-1E58-63BA-E286-F83806742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52304" y="12502"/>
            <a:ext cx="1429966" cy="986828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EF7C043-436E-7A9D-D90C-D0D39FE7E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107928"/>
              </p:ext>
            </p:extLst>
          </p:nvPr>
        </p:nvGraphicFramePr>
        <p:xfrm>
          <a:off x="1553115" y="2196845"/>
          <a:ext cx="9085770" cy="4366399"/>
        </p:xfrm>
        <a:graphic>
          <a:graphicData uri="http://schemas.openxmlformats.org/drawingml/2006/table">
            <a:tbl>
              <a:tblPr/>
              <a:tblGrid>
                <a:gridCol w="2530512">
                  <a:extLst>
                    <a:ext uri="{9D8B030D-6E8A-4147-A177-3AD203B41FA5}">
                      <a16:colId xmlns:a16="http://schemas.microsoft.com/office/drawing/2014/main" val="2643636359"/>
                    </a:ext>
                  </a:extLst>
                </a:gridCol>
                <a:gridCol w="6555258">
                  <a:extLst>
                    <a:ext uri="{9D8B030D-6E8A-4147-A177-3AD203B41FA5}">
                      <a16:colId xmlns:a16="http://schemas.microsoft.com/office/drawing/2014/main" val="1262148903"/>
                    </a:ext>
                  </a:extLst>
                </a:gridCol>
              </a:tblGrid>
              <a:tr h="329290"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1" u="none" dirty="0">
                          <a:effectLst/>
                          <a:hlinkClick r:id="rId4"/>
                        </a:rPr>
                        <a:t>@keyframes</a:t>
                      </a:r>
                      <a:endParaRPr lang="pt-BR" sz="1400" b="1" u="none" dirty="0">
                        <a:effectLst/>
                      </a:endParaRPr>
                    </a:p>
                  </a:txBody>
                  <a:tcPr marL="117604" marR="58802" marT="58802" marB="588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dirty="0">
                          <a:effectLst/>
                        </a:rPr>
                        <a:t>Especifica o código de animação</a:t>
                      </a:r>
                    </a:p>
                  </a:txBody>
                  <a:tcPr marL="58802" marR="58802" marT="58802" marB="588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069514"/>
                  </a:ext>
                </a:extLst>
              </a:tr>
              <a:tr h="540977"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1" u="none">
                          <a:effectLst/>
                          <a:hlinkClick r:id="rId5"/>
                        </a:rPr>
                        <a:t>animation</a:t>
                      </a:r>
                      <a:endParaRPr lang="pt-BR" sz="1400" b="1" u="none">
                        <a:effectLst/>
                      </a:endParaRPr>
                    </a:p>
                  </a:txBody>
                  <a:tcPr marL="117604" marR="58802" marT="58802" marB="588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dirty="0">
                          <a:effectLst/>
                        </a:rPr>
                        <a:t>Uma propriedade abreviada para definir todas as propriedades de animação</a:t>
                      </a:r>
                      <a:endParaRPr lang="en-US" sz="1400" dirty="0">
                        <a:effectLst/>
                      </a:endParaRPr>
                    </a:p>
                  </a:txBody>
                  <a:tcPr marL="58802" marR="58802" marT="58802" marB="588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580665"/>
                  </a:ext>
                </a:extLst>
              </a:tr>
              <a:tr h="329290"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1" u="none">
                          <a:effectLst/>
                          <a:hlinkClick r:id="rId6"/>
                        </a:rPr>
                        <a:t>animation-delay</a:t>
                      </a:r>
                      <a:endParaRPr lang="pt-BR" sz="1400" b="1" u="none">
                        <a:effectLst/>
                      </a:endParaRPr>
                    </a:p>
                  </a:txBody>
                  <a:tcPr marL="117604" marR="58802" marT="58802" marB="588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dirty="0">
                          <a:effectLst/>
                        </a:rPr>
                        <a:t>Especifica um atraso para o início de uma animação</a:t>
                      </a:r>
                      <a:endParaRPr lang="en-US" sz="1400" dirty="0">
                        <a:effectLst/>
                      </a:endParaRPr>
                    </a:p>
                  </a:txBody>
                  <a:tcPr marL="58802" marR="58802" marT="58802" marB="588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623631"/>
                  </a:ext>
                </a:extLst>
              </a:tr>
              <a:tr h="540977"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1" u="none">
                          <a:effectLst/>
                          <a:hlinkClick r:id="rId7"/>
                        </a:rPr>
                        <a:t>animation-direction</a:t>
                      </a:r>
                      <a:endParaRPr lang="pt-BR" sz="1400" b="1" u="none">
                        <a:effectLst/>
                      </a:endParaRPr>
                    </a:p>
                  </a:txBody>
                  <a:tcPr marL="117604" marR="58802" marT="58802" marB="588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dirty="0">
                          <a:effectLst/>
                        </a:rPr>
                        <a:t>Especifica se uma animação deve ser reproduzida para frente, para trás ou em ciclos alternados</a:t>
                      </a:r>
                      <a:endParaRPr lang="en-US" sz="1400" dirty="0">
                        <a:effectLst/>
                      </a:endParaRPr>
                    </a:p>
                  </a:txBody>
                  <a:tcPr marL="58802" marR="58802" marT="58802" marB="588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615269"/>
                  </a:ext>
                </a:extLst>
              </a:tr>
              <a:tr h="540977"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1" u="none">
                          <a:effectLst/>
                          <a:hlinkClick r:id="rId8"/>
                        </a:rPr>
                        <a:t>animation-duration</a:t>
                      </a:r>
                      <a:endParaRPr lang="pt-BR" sz="1400" b="1" u="none">
                        <a:effectLst/>
                      </a:endParaRPr>
                    </a:p>
                  </a:txBody>
                  <a:tcPr marL="117604" marR="58802" marT="58802" marB="588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dirty="0">
                          <a:effectLst/>
                        </a:rPr>
                        <a:t>Especifica quanto tempo uma animação deve levar para completar um ciclo</a:t>
                      </a:r>
                      <a:endParaRPr lang="en-US" sz="1400" dirty="0">
                        <a:effectLst/>
                      </a:endParaRPr>
                    </a:p>
                  </a:txBody>
                  <a:tcPr marL="58802" marR="58802" marT="58802" marB="588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909430"/>
                  </a:ext>
                </a:extLst>
              </a:tr>
              <a:tr h="540977"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1" u="none">
                          <a:effectLst/>
                          <a:hlinkClick r:id="rId9"/>
                        </a:rPr>
                        <a:t>animation-fill-mode</a:t>
                      </a:r>
                      <a:endParaRPr lang="pt-BR" sz="1400" b="1" u="none">
                        <a:effectLst/>
                      </a:endParaRPr>
                    </a:p>
                  </a:txBody>
                  <a:tcPr marL="117604" marR="58802" marT="58802" marB="588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dirty="0">
                          <a:effectLst/>
                        </a:rPr>
                        <a:t>Especifica um estilo para o elemento quando a animação não está sendo reproduzida (antes de começar, depois de terminar ou ambos)</a:t>
                      </a:r>
                      <a:endParaRPr lang="en-US" sz="1400" dirty="0">
                        <a:effectLst/>
                      </a:endParaRPr>
                    </a:p>
                  </a:txBody>
                  <a:tcPr marL="58802" marR="58802" marT="58802" marB="588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81254"/>
                  </a:ext>
                </a:extLst>
              </a:tr>
              <a:tr h="540977"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1" u="none">
                          <a:effectLst/>
                          <a:hlinkClick r:id="rId10"/>
                        </a:rPr>
                        <a:t>animation-iteration-count</a:t>
                      </a:r>
                      <a:endParaRPr lang="pt-BR" sz="1400" b="1" u="none">
                        <a:effectLst/>
                      </a:endParaRPr>
                    </a:p>
                  </a:txBody>
                  <a:tcPr marL="117604" marR="58802" marT="58802" marB="588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dirty="0">
                          <a:effectLst/>
                        </a:rPr>
                        <a:t>Especifica o número de vezes que uma animação deve ser reproduzida</a:t>
                      </a:r>
                      <a:endParaRPr lang="en-US" sz="1400" dirty="0">
                        <a:effectLst/>
                      </a:endParaRPr>
                    </a:p>
                  </a:txBody>
                  <a:tcPr marL="58802" marR="58802" marT="58802" marB="588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941610"/>
                  </a:ext>
                </a:extLst>
              </a:tr>
              <a:tr h="329290"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1" u="none">
                          <a:effectLst/>
                          <a:hlinkClick r:id="rId11"/>
                        </a:rPr>
                        <a:t>animation-name</a:t>
                      </a:r>
                      <a:endParaRPr lang="pt-BR" sz="1400" b="1" u="none">
                        <a:effectLst/>
                      </a:endParaRPr>
                    </a:p>
                  </a:txBody>
                  <a:tcPr marL="117604" marR="58802" marT="58802" marB="588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dirty="0">
                          <a:effectLst/>
                        </a:rPr>
                        <a:t>Especifica o nome da animação @keyframes</a:t>
                      </a:r>
                      <a:endParaRPr lang="en-US" sz="1400" dirty="0">
                        <a:effectLst/>
                      </a:endParaRPr>
                    </a:p>
                  </a:txBody>
                  <a:tcPr marL="58802" marR="58802" marT="58802" marB="588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838924"/>
                  </a:ext>
                </a:extLst>
              </a:tr>
              <a:tr h="329290"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1" u="none">
                          <a:effectLst/>
                          <a:hlinkClick r:id="rId12"/>
                        </a:rPr>
                        <a:t>animation-play-state</a:t>
                      </a:r>
                      <a:endParaRPr lang="pt-BR" sz="1400" b="1" u="none">
                        <a:effectLst/>
                      </a:endParaRPr>
                    </a:p>
                  </a:txBody>
                  <a:tcPr marL="117604" marR="58802" marT="58802" marB="588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dirty="0">
                          <a:effectLst/>
                        </a:rPr>
                        <a:t>Especifica se a animação está em execução ou pausada</a:t>
                      </a:r>
                      <a:endParaRPr lang="en-US" sz="1400" dirty="0">
                        <a:effectLst/>
                      </a:endParaRPr>
                    </a:p>
                  </a:txBody>
                  <a:tcPr marL="58802" marR="58802" marT="58802" marB="588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209960"/>
                  </a:ext>
                </a:extLst>
              </a:tr>
              <a:tr h="329290"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1" u="none" dirty="0" err="1">
                          <a:effectLst/>
                          <a:hlinkClick r:id="rId13"/>
                        </a:rPr>
                        <a:t>animation</a:t>
                      </a:r>
                      <a:r>
                        <a:rPr lang="pt-BR" sz="1400" b="1" u="none" dirty="0">
                          <a:effectLst/>
                          <a:hlinkClick r:id="rId13"/>
                        </a:rPr>
                        <a:t>-timing-</a:t>
                      </a:r>
                      <a:r>
                        <a:rPr lang="pt-BR" sz="1400" b="1" u="none" dirty="0" err="1">
                          <a:effectLst/>
                          <a:hlinkClick r:id="rId13"/>
                        </a:rPr>
                        <a:t>function</a:t>
                      </a:r>
                      <a:endParaRPr lang="pt-BR" sz="1400" b="1" u="none" dirty="0">
                        <a:effectLst/>
                      </a:endParaRPr>
                    </a:p>
                  </a:txBody>
                  <a:tcPr marL="117604" marR="58802" marT="58802" marB="588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dirty="0">
                          <a:effectLst/>
                        </a:rPr>
                        <a:t>Especifica a curva de velocidade da animação</a:t>
                      </a:r>
                      <a:endParaRPr lang="en-US" sz="1400" dirty="0">
                        <a:effectLst/>
                      </a:endParaRPr>
                    </a:p>
                  </a:txBody>
                  <a:tcPr marL="58802" marR="58802" marT="58802" marB="588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54048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0D275319-1A2E-7918-1D22-4B31A3D22A4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03355" y="1197423"/>
            <a:ext cx="8961451" cy="86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5040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00F63D-D233-49E4-7E85-D50DFF76E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rainbow colored swirls on a black background&#10;&#10;Description automatically generated">
            <a:extLst>
              <a:ext uri="{FF2B5EF4-FFF2-40B4-BE49-F238E27FC236}">
                <a16:creationId xmlns:a16="http://schemas.microsoft.com/office/drawing/2014/main" id="{E3A486EF-7224-031A-CD37-0D2EEBD25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2A5A555-6B4C-7672-7958-35D0AEFD07A1}"/>
              </a:ext>
            </a:extLst>
          </p:cNvPr>
          <p:cNvSpPr/>
          <p:nvPr/>
        </p:nvSpPr>
        <p:spPr>
          <a:xfrm>
            <a:off x="1880679" y="3998068"/>
            <a:ext cx="8871625" cy="173152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Desenvolvimento Web para Adolescentes</a:t>
            </a:r>
          </a:p>
          <a:p>
            <a:pPr algn="ctr"/>
            <a:r>
              <a:rPr lang="pt-BR" sz="2400" dirty="0"/>
              <a:t>Pablo Garcia</a:t>
            </a:r>
          </a:p>
          <a:p>
            <a:pPr algn="ctr"/>
            <a:r>
              <a:rPr lang="pt-BR" sz="2400" dirty="0"/>
              <a:t>FRONT END - Animações</a:t>
            </a:r>
          </a:p>
        </p:txBody>
      </p:sp>
      <p:pic>
        <p:nvPicPr>
          <p:cNvPr id="5" name="Picture 4" descr="A blue and orange logo">
            <a:extLst>
              <a:ext uri="{FF2B5EF4-FFF2-40B4-BE49-F238E27FC236}">
                <a16:creationId xmlns:a16="http://schemas.microsoft.com/office/drawing/2014/main" id="{94B7D596-DA20-091D-08DE-2794188094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52304" y="12502"/>
            <a:ext cx="1429966" cy="98682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714677C-DF50-8AAE-4350-7BFE5C74A937}"/>
              </a:ext>
            </a:extLst>
          </p:cNvPr>
          <p:cNvSpPr/>
          <p:nvPr/>
        </p:nvSpPr>
        <p:spPr>
          <a:xfrm>
            <a:off x="1880678" y="1225685"/>
            <a:ext cx="8871625" cy="173152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/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4333123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278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Pablo Garcia</dc:creator>
  <cp:lastModifiedBy>Pablo Garcia</cp:lastModifiedBy>
  <cp:revision>2</cp:revision>
  <dcterms:created xsi:type="dcterms:W3CDTF">2024-11-05T12:59:34Z</dcterms:created>
  <dcterms:modified xsi:type="dcterms:W3CDTF">2024-11-08T04:11:04Z</dcterms:modified>
</cp:coreProperties>
</file>