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6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2082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C83AD7C8-9CFD-4390-BBAE-FFE24D62C95B}"/>
    <pc:docChg chg="modSld sldOrd">
      <pc:chgData name="Pablo Garcia" userId="45d086511dae29ac" providerId="LiveId" clId="{C83AD7C8-9CFD-4390-BBAE-FFE24D62C95B}" dt="2024-11-26T16:38:08.778" v="1"/>
      <pc:docMkLst>
        <pc:docMk/>
      </pc:docMkLst>
      <pc:sldChg chg="ord">
        <pc:chgData name="Pablo Garcia" userId="45d086511dae29ac" providerId="LiveId" clId="{C83AD7C8-9CFD-4390-BBAE-FFE24D62C95B}" dt="2024-11-26T16:38:08.778" v="1"/>
        <pc:sldMkLst>
          <pc:docMk/>
          <pc:sldMk cId="119025008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1F7-922C-9728-686F-67976363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0902-D727-EBF8-265A-DA7E7823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8137-833D-D527-DAB8-EF51B8D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5670-3B33-4E96-48C1-326FFE1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32C1-D7A1-A2FC-017A-A3C86455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63B-5B6B-07F5-A0DD-065695B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76C7-0589-B03B-8019-6E816A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2A14-CCA2-A578-16E6-285F83BE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9326-F95D-1950-902D-F99E2B47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783D-ECF3-D377-16E0-FE617568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37C35-010C-190F-E021-B59D3568B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A94A-127E-BC5D-B014-C214BD1A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EDA2-E5A3-5CC1-A29F-87704039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3FD0-E30C-202F-BC95-97A92E5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F1C3-E6E5-19B8-5108-A761103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92DC-37B0-C3ED-2E3E-A296F790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51B5-CD6D-F3A3-53D0-AA8C275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A94F-1037-6DF8-DF30-82666C31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667C-4573-A876-3BBF-3939636B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5CA5-F872-0F29-E571-9B8E758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22E-4033-379B-93CA-7ECE16E0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8DA0-21F2-A0BE-1F35-D3D7BBD2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60AA-2992-D4CB-0DB6-DE991FE7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0317-5C76-AED8-79FB-079B6B0E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0418-ABCF-84FF-3085-EC09BF7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0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CF9-8F07-02CA-34FE-A55E39C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05C8-A0EB-8E99-14A2-5F07DE5FA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FBB7-5D47-FDA1-F60A-6A679EFF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E65B0-83A4-5180-B526-38E1ADC5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822F-201C-074E-3EC6-6B0F3F6D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1E4-BF0F-4E7A-3342-EB33803D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518-E86C-F939-BCC9-35FC889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0297-244A-A330-8FDD-00543A7A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F07E8-0651-5499-CD6E-8C7BE7FA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C835A-88A8-EAD0-26D1-12A07796C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8E5A-83B1-5FEE-297D-5C928E60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94E49-FF2A-61D8-2F63-16B7F36E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8AE4-B5A5-21D8-8F43-5203C04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530D5-82AB-8AD9-40A6-78D909B6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AC1F-3FBD-0F24-6C1F-F57B5467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ECE1-6533-966B-FDE3-EAAA9705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BE766-4977-F623-714C-E8A744AF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7621-400D-16E2-ECF5-C277EF11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09CEC-4D13-AEA8-8BDD-7DBE34A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09650-A5C2-4243-1128-B665D578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F075-15DA-D230-8C0E-DB0852FB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3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F38-E684-26D7-0CAC-C048E22A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26E3-DD51-399B-126D-A4277BE2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4220-72B2-D488-067B-8F80AE28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6EC7-C41C-907B-D768-AC054267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88F1-1D5D-BDE5-9C12-D8C296E8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84F33-91F7-3658-2B25-3140926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51D-0798-FDF0-8465-4FC4E4A0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F97C-44B3-A0F1-4964-957465EA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A0D1E-4A2F-6CAC-3811-756ADD5E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5318-F3C4-504F-B538-439CA1F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1DC4-DB2A-ED93-A7A5-33FBAB5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4ACC-BFAB-7B79-88C5-44D8C991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0FA71-B211-7ADC-8AC1-6BBDFF04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8D37-45FD-8F58-55AE-5317D9A4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4AD1-42AD-0289-3982-A2CAA4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F0E36-8C51-4AF4-8F62-E24D55B05A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8D32-7C3F-93E4-A67A-D45F8994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7596-C773-764A-E104-E2D50F96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46632-3991-4DDA-8420-859DCCFEEB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C3050A-2495-F8ED-3746-D5BE5E0C2AD2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9933"/>
                </a:solidFill>
              </a:rPr>
              <a:t>Desenvolvimento Web para Adolescentes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Back </a:t>
            </a:r>
            <a:r>
              <a:rPr lang="pt-BR" sz="2800" dirty="0" err="1">
                <a:solidFill>
                  <a:srgbClr val="FF9933"/>
                </a:solidFill>
              </a:rPr>
              <a:t>end</a:t>
            </a:r>
            <a:r>
              <a:rPr lang="pt-BR" sz="2800" dirty="0">
                <a:solidFill>
                  <a:srgbClr val="FF9933"/>
                </a:solidFill>
              </a:rPr>
              <a:t> -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7FB759-9997-DD5B-37AD-CFFDC6C19725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9933"/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348955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4EF6-5935-3087-DE1C-53989599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54DB4C5-6DA7-BE99-13D1-EB49DA65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632A3B-24C9-F012-91B1-9021655535B6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83CA5C-21BD-CC3A-8228-CFBE24F1EBBC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950765-6B4E-4294-BA0B-601B8E31F52B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73C24E-4E85-C8D8-8E5E-ACDA390DCBE8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49EBEE-12CC-D811-A466-CFC8419D5B79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8CA65-6E35-EFD2-CF45-74AA961C52BF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19A9F2-9340-28CC-7C02-C865E3CBAC19}"/>
              </a:ext>
            </a:extLst>
          </p:cNvPr>
          <p:cNvSpPr/>
          <p:nvPr/>
        </p:nvSpPr>
        <p:spPr>
          <a:xfrm>
            <a:off x="6391072" y="4234230"/>
            <a:ext cx="4591456" cy="1894196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94FCBF-8B61-D8DB-1E1F-908282A4760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A3E327-238B-905D-DC26-3551FDC5BB23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</p:spTree>
    <p:extLst>
      <p:ext uri="{BB962C8B-B14F-4D97-AF65-F5344CB8AC3E}">
        <p14:creationId xmlns:p14="http://schemas.microsoft.com/office/powerpoint/2010/main" val="198785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D4CF-A0FE-3936-4EEC-B5248FC57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48405DC-21CE-B271-B89B-EFA8B9CD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27B0C-A1BA-9BF9-DA59-D859E11F5F89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C76E1-8E8A-690D-541E-8871B246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80" y="1879160"/>
            <a:ext cx="7785439" cy="43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0DF3-8EAC-B2DA-B741-A354DB590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7C4B776-B5CA-694B-5625-14417B2D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69F77F-C325-6D6F-917A-134DD7DFC3C3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BB429-AE40-0DCA-7F9C-7D7FAA45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1702275"/>
            <a:ext cx="7252671" cy="3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B17A-8702-42F9-7B81-D97965CC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6B5DDABB-EA16-10C4-FAF1-FFC27721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0BC25D-579A-1F2B-1CCA-3BBE0E21F9E3}"/>
              </a:ext>
            </a:extLst>
          </p:cNvPr>
          <p:cNvSpPr/>
          <p:nvPr/>
        </p:nvSpPr>
        <p:spPr>
          <a:xfrm>
            <a:off x="470167" y="493414"/>
            <a:ext cx="8576555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JSON (</a:t>
            </a:r>
            <a:r>
              <a:rPr lang="pt-BR" sz="4400" dirty="0" err="1">
                <a:solidFill>
                  <a:srgbClr val="FF9933"/>
                </a:solidFill>
              </a:rPr>
              <a:t>JavaScript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Object</a:t>
            </a:r>
            <a:r>
              <a:rPr lang="pt-BR" sz="4400" dirty="0">
                <a:solidFill>
                  <a:srgbClr val="FF9933"/>
                </a:solidFill>
              </a:rPr>
              <a:t> </a:t>
            </a:r>
            <a:r>
              <a:rPr lang="pt-BR" sz="4400" dirty="0" err="1">
                <a:solidFill>
                  <a:srgbClr val="FF9933"/>
                </a:solidFill>
              </a:rPr>
              <a:t>Notation</a:t>
            </a:r>
            <a:r>
              <a:rPr lang="pt-BR" sz="4400" dirty="0">
                <a:solidFill>
                  <a:srgbClr val="FF9933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F7953-DE88-2CC4-55B1-991EEF05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03" y="1605448"/>
            <a:ext cx="8785593" cy="49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8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6671-960D-61FF-A94C-3BF590DD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CE63C78-BA3C-15EB-E02D-11997521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D73FE0-7FCA-BC56-732B-4901EA4965E6}"/>
              </a:ext>
            </a:extLst>
          </p:cNvPr>
          <p:cNvSpPr/>
          <p:nvPr/>
        </p:nvSpPr>
        <p:spPr>
          <a:xfrm>
            <a:off x="470167" y="493414"/>
            <a:ext cx="3685273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Status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B58545-85BA-4F41-D3DB-D7DC83F49657}"/>
              </a:ext>
            </a:extLst>
          </p:cNvPr>
          <p:cNvSpPr/>
          <p:nvPr/>
        </p:nvSpPr>
        <p:spPr>
          <a:xfrm>
            <a:off x="6391073" y="2487585"/>
            <a:ext cx="4552980" cy="2434612"/>
          </a:xfrm>
          <a:prstGeom prst="roundRect">
            <a:avLst>
              <a:gd name="adj" fmla="val 7439"/>
            </a:avLst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>
                <a:solidFill>
                  <a:srgbClr val="FF9933"/>
                </a:solidFill>
              </a:rPr>
              <a:t>Toda resposta do nosso </a:t>
            </a:r>
            <a:r>
              <a:rPr lang="pt-BR" sz="3200" dirty="0" err="1">
                <a:solidFill>
                  <a:srgbClr val="FF9933"/>
                </a:solidFill>
              </a:rPr>
              <a:t>back-end</a:t>
            </a:r>
            <a:r>
              <a:rPr lang="pt-BR" sz="3200" dirty="0">
                <a:solidFill>
                  <a:srgbClr val="FF9933"/>
                </a:solidFill>
              </a:rPr>
              <a:t> retorna juntamente com um Status 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30E8F-7C28-2326-F8BB-BA7479C3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5" y="1773142"/>
            <a:ext cx="4552980" cy="4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BE3F5-EF11-2B02-121C-815BB59FD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2F5585-A230-6752-8453-84BFBD323274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9933"/>
                </a:solidFill>
              </a:rPr>
              <a:t>Desenvolvimento Web para Adolescentes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FF9933"/>
                </a:solidFill>
              </a:rPr>
              <a:t>Back </a:t>
            </a:r>
            <a:r>
              <a:rPr lang="pt-BR" sz="2800" dirty="0" err="1">
                <a:solidFill>
                  <a:srgbClr val="FF9933"/>
                </a:solidFill>
              </a:rPr>
              <a:t>end</a:t>
            </a:r>
            <a:r>
              <a:rPr lang="pt-BR" sz="2800" dirty="0">
                <a:solidFill>
                  <a:srgbClr val="FF9933"/>
                </a:solidFill>
              </a:rPr>
              <a:t> -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40C08-1A96-FEDA-B3A8-A91AB23F810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9933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10533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491DF-5481-6883-0906-B0EFA5F5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9FAAD3C9-10AC-7F97-9AA9-8003BC56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7B42F-96DB-0C37-E1F6-63A11C85C403}"/>
              </a:ext>
            </a:extLst>
          </p:cNvPr>
          <p:cNvSpPr/>
          <p:nvPr/>
        </p:nvSpPr>
        <p:spPr>
          <a:xfrm>
            <a:off x="470168" y="493414"/>
            <a:ext cx="3829458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O que é API?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C5C4A7-9CE3-EF3A-AAEA-A38D34BDBB59}"/>
              </a:ext>
            </a:extLst>
          </p:cNvPr>
          <p:cNvSpPr/>
          <p:nvPr/>
        </p:nvSpPr>
        <p:spPr>
          <a:xfrm>
            <a:off x="470167" y="2183860"/>
            <a:ext cx="5772956" cy="961855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err="1">
                <a:solidFill>
                  <a:srgbClr val="FF9933"/>
                </a:solidFill>
              </a:rPr>
              <a:t>Application</a:t>
            </a:r>
            <a:r>
              <a:rPr lang="pt-BR" sz="2800" dirty="0">
                <a:solidFill>
                  <a:srgbClr val="FF9933"/>
                </a:solidFill>
              </a:rPr>
              <a:t> </a:t>
            </a:r>
            <a:r>
              <a:rPr lang="pt-BR" sz="2800" dirty="0" err="1">
                <a:solidFill>
                  <a:srgbClr val="FF9933"/>
                </a:solidFill>
              </a:rPr>
              <a:t>Programming</a:t>
            </a:r>
            <a:r>
              <a:rPr lang="pt-BR" sz="2800" dirty="0">
                <a:solidFill>
                  <a:srgbClr val="FF9933"/>
                </a:solidFill>
              </a:rPr>
              <a:t>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273E4A-5D15-0B2A-5370-E4BBC34FF354}"/>
              </a:ext>
            </a:extLst>
          </p:cNvPr>
          <p:cNvSpPr/>
          <p:nvPr/>
        </p:nvSpPr>
        <p:spPr>
          <a:xfrm>
            <a:off x="470167" y="3912034"/>
            <a:ext cx="7817799" cy="2313668"/>
          </a:xfrm>
          <a:prstGeom prst="roundRect">
            <a:avLst>
              <a:gd name="adj" fmla="val 6156"/>
            </a:avLst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FF9933"/>
                </a:solidFill>
              </a:rPr>
              <a:t>Representa um conjunto de regras e padrões para que um software tenha acesso aos recursos de outro software. Assim, um cliente pode consumir diversas funcionalidades sem precisar conhecer os detalhes da implementação.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88B128-C574-B63B-0E11-A876BB4B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88" y="1137388"/>
            <a:ext cx="3584641" cy="2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41AA-BF3B-C43D-81A1-F4E3F0846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A58100DE-115B-624F-A2F3-A82161A4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B0FDBA-F618-ACA6-0601-C27F8E66E17E}"/>
              </a:ext>
            </a:extLst>
          </p:cNvPr>
          <p:cNvSpPr/>
          <p:nvPr/>
        </p:nvSpPr>
        <p:spPr>
          <a:xfrm>
            <a:off x="470167" y="493414"/>
            <a:ext cx="4442301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Como funciona?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14BC6E-0D81-CC21-48A9-C704B5C26B80}"/>
              </a:ext>
            </a:extLst>
          </p:cNvPr>
          <p:cNvSpPr/>
          <p:nvPr/>
        </p:nvSpPr>
        <p:spPr>
          <a:xfrm>
            <a:off x="470167" y="1882303"/>
            <a:ext cx="4811952" cy="157588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FF9933"/>
                </a:solidFill>
              </a:rPr>
              <a:t>Fluxo de requisição e resposta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A4A3A5-4AFE-F751-A7DA-435E8C21F066}"/>
              </a:ext>
            </a:extLst>
          </p:cNvPr>
          <p:cNvSpPr/>
          <p:nvPr/>
        </p:nvSpPr>
        <p:spPr>
          <a:xfrm>
            <a:off x="6540227" y="1429967"/>
            <a:ext cx="48119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Requisição feita por um cliente;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29BC5C-2C4F-03A5-D76D-D6930C0EAC40}"/>
              </a:ext>
            </a:extLst>
          </p:cNvPr>
          <p:cNvSpPr/>
          <p:nvPr/>
        </p:nvSpPr>
        <p:spPr>
          <a:xfrm>
            <a:off x="6540227" y="3142034"/>
            <a:ext cx="4811952" cy="83657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Resposta retornada através</a:t>
            </a:r>
          </a:p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de uma estrutura de dados;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15F550-9636-6A1A-F696-3FE19E4EBB37}"/>
              </a:ext>
            </a:extLst>
          </p:cNvPr>
          <p:cNvSpPr/>
          <p:nvPr/>
        </p:nvSpPr>
        <p:spPr>
          <a:xfrm>
            <a:off x="6540227" y="4990291"/>
            <a:ext cx="4811952" cy="83657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Cliente recebe resposta e</a:t>
            </a:r>
          </a:p>
          <a:p>
            <a:pPr algn="ctr"/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processa o resultado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E03061-CC07-3F72-06B5-237D5D9A69FD}"/>
              </a:ext>
            </a:extLst>
          </p:cNvPr>
          <p:cNvSpPr/>
          <p:nvPr/>
        </p:nvSpPr>
        <p:spPr>
          <a:xfrm>
            <a:off x="8628434" y="2227635"/>
            <a:ext cx="447472" cy="583659"/>
          </a:xfrm>
          <a:prstGeom prst="downArrow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33"/>
              </a:solidFill>
              <a:latin typeface="Poppins-Regular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1A2E83A-682C-4ED6-A13C-D12CEE0A6006}"/>
              </a:ext>
            </a:extLst>
          </p:cNvPr>
          <p:cNvSpPr/>
          <p:nvPr/>
        </p:nvSpPr>
        <p:spPr>
          <a:xfrm>
            <a:off x="8628434" y="4197486"/>
            <a:ext cx="447472" cy="583659"/>
          </a:xfrm>
          <a:prstGeom prst="downArrow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33"/>
              </a:solidFill>
              <a:latin typeface="Poppins-Regula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650932-A615-8D4E-9A20-23AC60E9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3" y="4013842"/>
            <a:ext cx="577295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EE81-78C4-00D9-7516-067111D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A3E6D650-5CD7-EA38-A208-28DCD3BD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D3AE38-184D-2825-37ED-6F0EDAB0DF98}"/>
              </a:ext>
            </a:extLst>
          </p:cNvPr>
          <p:cNvSpPr/>
          <p:nvPr/>
        </p:nvSpPr>
        <p:spPr>
          <a:xfrm>
            <a:off x="470168" y="493414"/>
            <a:ext cx="3041518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Benefícios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AABB7C-0C51-B380-6CA1-BF80D3C0DA83}"/>
              </a:ext>
            </a:extLst>
          </p:cNvPr>
          <p:cNvSpPr/>
          <p:nvPr/>
        </p:nvSpPr>
        <p:spPr>
          <a:xfrm>
            <a:off x="470166" y="2013627"/>
            <a:ext cx="59014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Múltiplos clientes (front-</a:t>
            </a:r>
            <a:r>
              <a:rPr lang="pt-BR" sz="1800" b="0" i="0" u="none" strike="noStrike" baseline="0" dirty="0" err="1">
                <a:solidFill>
                  <a:srgbClr val="FF9933"/>
                </a:solidFill>
                <a:latin typeface="Poppins-Regular"/>
              </a:rPr>
              <a:t>end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), mesmo </a:t>
            </a:r>
            <a:r>
              <a:rPr lang="pt-BR" sz="1800" b="0" i="0" u="none" strike="noStrike" baseline="0" dirty="0" err="1">
                <a:solidFill>
                  <a:srgbClr val="FF9933"/>
                </a:solidFill>
                <a:latin typeface="Poppins-Regular"/>
              </a:rPr>
              <a:t>back-end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6657C4-58EE-C8C8-82F8-6CA4BCCEE6DB}"/>
              </a:ext>
            </a:extLst>
          </p:cNvPr>
          <p:cNvSpPr/>
          <p:nvPr/>
        </p:nvSpPr>
        <p:spPr>
          <a:xfrm>
            <a:off x="470166" y="3173916"/>
            <a:ext cx="5901452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Protocolo de comunicação padronizado;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628630-F369-7682-A756-481D91ECCECD}"/>
              </a:ext>
            </a:extLst>
          </p:cNvPr>
          <p:cNvSpPr/>
          <p:nvPr/>
        </p:nvSpPr>
        <p:spPr>
          <a:xfrm>
            <a:off x="470165" y="4334206"/>
            <a:ext cx="5901451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Mesma estrutura para we</a:t>
            </a:r>
            <a:r>
              <a:rPr lang="pt-BR" dirty="0">
                <a:solidFill>
                  <a:srgbClr val="FF9933"/>
                </a:solidFill>
                <a:latin typeface="Poppins-Regular"/>
              </a:rPr>
              <a:t>b e mobile;</a:t>
            </a:r>
            <a:endParaRPr lang="pt-BR" sz="3600" dirty="0">
              <a:solidFill>
                <a:srgbClr val="FF99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B0CA7-F040-6483-4918-6ED64790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30" y="2007643"/>
            <a:ext cx="4622104" cy="349986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387AE-8312-AB87-CB33-0036860A3855}"/>
              </a:ext>
            </a:extLst>
          </p:cNvPr>
          <p:cNvSpPr/>
          <p:nvPr/>
        </p:nvSpPr>
        <p:spPr>
          <a:xfrm>
            <a:off x="470164" y="5384793"/>
            <a:ext cx="5901451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Comunicação com serviços externos</a:t>
            </a:r>
            <a:r>
              <a:rPr lang="pt-BR" dirty="0">
                <a:solidFill>
                  <a:srgbClr val="FF9933"/>
                </a:solidFill>
                <a:latin typeface="Poppins-Regular"/>
              </a:rPr>
              <a:t>;</a:t>
            </a:r>
            <a:endParaRPr lang="pt-BR" sz="36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9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D491-8323-0C75-DB06-B2830723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46554294-84B4-5525-8D1C-A6F51C7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A6F994-2DB0-1D7A-8A9C-F1E5755B3F56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80C3-D0BC-8BAD-B83F-F3EF4336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48" y="1865917"/>
            <a:ext cx="8058303" cy="41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1B65B-819A-FD05-032B-A569EB61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9BCDBA2D-4664-8E5B-309D-FA4D9579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AE129F-F1BB-263D-4452-D24A12C815DD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BE884-3B23-38FC-15FC-C995C029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55" y="2541521"/>
            <a:ext cx="5635703" cy="288758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C79A6B-7C10-4937-549D-E8B14DA7F024}"/>
              </a:ext>
            </a:extLst>
          </p:cNvPr>
          <p:cNvSpPr/>
          <p:nvPr/>
        </p:nvSpPr>
        <p:spPr>
          <a:xfrm>
            <a:off x="470167" y="2013627"/>
            <a:ext cx="5453978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GET: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solicitar e/ou buscar dados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88CEF-E89D-196F-DE3C-847FE43B10D7}"/>
              </a:ext>
            </a:extLst>
          </p:cNvPr>
          <p:cNvSpPr/>
          <p:nvPr/>
        </p:nvSpPr>
        <p:spPr>
          <a:xfrm>
            <a:off x="470166" y="3173916"/>
            <a:ext cx="5453981" cy="583659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POST: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criar novos dados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FC1216-2928-818A-07BE-FA4D7A497636}"/>
              </a:ext>
            </a:extLst>
          </p:cNvPr>
          <p:cNvSpPr/>
          <p:nvPr/>
        </p:nvSpPr>
        <p:spPr>
          <a:xfrm>
            <a:off x="470166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PUT: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solicitar e/ou alterar dados já existentes</a:t>
            </a:r>
            <a:endParaRPr lang="pt-BR" sz="3600" dirty="0">
              <a:solidFill>
                <a:srgbClr val="FF9933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F3CE78-65CD-11D2-B781-0A895A94F158}"/>
              </a:ext>
            </a:extLst>
          </p:cNvPr>
          <p:cNvSpPr/>
          <p:nvPr/>
        </p:nvSpPr>
        <p:spPr>
          <a:xfrm>
            <a:off x="470165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DELETE: </a:t>
            </a:r>
            <a:r>
              <a:rPr lang="pt-BR" sz="1800" b="0" i="0" u="none" strike="noStrike" baseline="0" dirty="0">
                <a:solidFill>
                  <a:srgbClr val="FF9933"/>
                </a:solidFill>
                <a:latin typeface="Poppins-Regular"/>
              </a:rPr>
              <a:t>excluir dados</a:t>
            </a:r>
            <a:endParaRPr lang="pt-BR" sz="36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2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4667-0AD7-B79F-8FC8-C7E83D1D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C55C639-182D-70F0-27F3-B93AE3D9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2A36-EC46-2605-2721-0659D50B5877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FE16C7-B364-5612-CABC-07A5B9982FE3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A49BB2-8598-4B84-DF9F-70541C095D3F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38E58-3B4C-4243-74A3-F6E7DE562314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3525A-C586-515F-6F1B-68AFD5E6293D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59888F-61B1-5C65-AB77-2C24999D0100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498384-ABAA-3D7C-D3AC-4FC171975C6E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4FE752-3B18-D59B-070F-8C4940D60999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</p:spTree>
    <p:extLst>
      <p:ext uri="{BB962C8B-B14F-4D97-AF65-F5344CB8AC3E}">
        <p14:creationId xmlns:p14="http://schemas.microsoft.com/office/powerpoint/2010/main" val="306880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6FC69-252B-D29A-C003-A66622E9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3A4D575-8A4E-BB3F-9CE6-65C1CE10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BE750A-21AB-93F7-C0D1-FD3B1EA1783E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DD5EDF-A7D6-BC3A-AE95-D2BC4FB4ADC6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C5A1B6-08AC-A405-7874-F7DCBC2B6F04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54DF76-8DDC-F2ED-C1E1-441639531C25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296D5-EB31-737E-EBF7-9B839FC35991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185C8F-C040-6659-AFF5-B5ECD14B6F3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769E73-8DE8-2AF0-7663-45AE713DB995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E5F234-9BFE-9446-AAF7-F0444A0274CB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80129A-C68C-051E-FF40-9423FE1744C5}"/>
              </a:ext>
            </a:extLst>
          </p:cNvPr>
          <p:cNvSpPr/>
          <p:nvPr/>
        </p:nvSpPr>
        <p:spPr>
          <a:xfrm>
            <a:off x="1196502" y="1780162"/>
            <a:ext cx="2532450" cy="4396902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5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F5CA-E042-44E5-8629-3EC99EFF4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DB978C44-E5FE-C441-2F7E-5B0AB8FA8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D53589-B7DC-27EA-961F-CCC284BDE958}"/>
              </a:ext>
            </a:extLst>
          </p:cNvPr>
          <p:cNvSpPr/>
          <p:nvPr/>
        </p:nvSpPr>
        <p:spPr>
          <a:xfrm>
            <a:off x="470168" y="493414"/>
            <a:ext cx="3936462" cy="924128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rgbClr val="FF9933"/>
                </a:solidFill>
              </a:rPr>
              <a:t>Métodos http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D89E57-168C-8AE2-8137-418B402E14EE}"/>
              </a:ext>
            </a:extLst>
          </p:cNvPr>
          <p:cNvSpPr/>
          <p:nvPr/>
        </p:nvSpPr>
        <p:spPr>
          <a:xfrm>
            <a:off x="2960454" y="2013627"/>
            <a:ext cx="5453978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GET:</a:t>
            </a:r>
          </a:p>
          <a:p>
            <a:r>
              <a:rPr lang="pt-BR" b="1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b="1" dirty="0">
                <a:solidFill>
                  <a:srgbClr val="92D050"/>
                </a:solidFill>
                <a:latin typeface="Poppins-Regular"/>
              </a:rPr>
              <a:t>users</a:t>
            </a:r>
            <a:endParaRPr lang="pt-BR" sz="3600" dirty="0">
              <a:solidFill>
                <a:srgbClr val="92D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85D057-F9E1-8673-3EAE-702B347CC32D}"/>
              </a:ext>
            </a:extLst>
          </p:cNvPr>
          <p:cNvSpPr/>
          <p:nvPr/>
        </p:nvSpPr>
        <p:spPr>
          <a:xfrm>
            <a:off x="2960453" y="3173916"/>
            <a:ext cx="5453981" cy="768484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POST: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6ABB26-51BD-9CF9-FEDC-DDE0E5C73F2B}"/>
              </a:ext>
            </a:extLst>
          </p:cNvPr>
          <p:cNvSpPr/>
          <p:nvPr/>
        </p:nvSpPr>
        <p:spPr>
          <a:xfrm>
            <a:off x="2960453" y="4334206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PUT: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2A193-930C-E580-E025-6118F4518602}"/>
              </a:ext>
            </a:extLst>
          </p:cNvPr>
          <p:cNvSpPr/>
          <p:nvPr/>
        </p:nvSpPr>
        <p:spPr>
          <a:xfrm>
            <a:off x="2960452" y="5384793"/>
            <a:ext cx="5453980" cy="583200"/>
          </a:xfrm>
          <a:prstGeom prst="roundRect">
            <a:avLst/>
          </a:prstGeom>
          <a:solidFill>
            <a:srgbClr val="02082C"/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FFFF00"/>
                </a:solidFill>
                <a:latin typeface="Poppins-Regular"/>
              </a:rPr>
              <a:t>DELETE:</a:t>
            </a:r>
          </a:p>
          <a:p>
            <a:r>
              <a:rPr lang="pt-BR" sz="1800" b="1" i="0" u="none" strike="noStrike" baseline="0" dirty="0">
                <a:solidFill>
                  <a:srgbClr val="FF9933"/>
                </a:solidFill>
                <a:latin typeface="Poppins-Regular"/>
              </a:rPr>
              <a:t>	http://api.com/</a:t>
            </a:r>
            <a:r>
              <a:rPr lang="pt-BR" sz="1800" b="1" i="0" u="none" strike="noStrike" baseline="0" dirty="0">
                <a:solidFill>
                  <a:srgbClr val="92D050"/>
                </a:solidFill>
                <a:latin typeface="Poppins-Regular"/>
              </a:rPr>
              <a:t>users</a:t>
            </a:r>
            <a:r>
              <a:rPr lang="pt-BR" sz="1800" b="1" i="0" u="none" strike="noStrike" baseline="0" dirty="0">
                <a:solidFill>
                  <a:srgbClr val="FF0000"/>
                </a:solidFill>
                <a:latin typeface="Poppins-Regular"/>
              </a:rPr>
              <a:t>/1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BAFF55-E7F3-2A30-6E66-D37F81D5E861}"/>
              </a:ext>
            </a:extLst>
          </p:cNvPr>
          <p:cNvSpPr/>
          <p:nvPr/>
        </p:nvSpPr>
        <p:spPr>
          <a:xfrm>
            <a:off x="1292167" y="3716573"/>
            <a:ext cx="1498059" cy="58366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Método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739A7-9AE0-B1E2-2865-420FFC7F62DF}"/>
              </a:ext>
            </a:extLst>
          </p:cNvPr>
          <p:cNvSpPr/>
          <p:nvPr/>
        </p:nvSpPr>
        <p:spPr>
          <a:xfrm>
            <a:off x="8745172" y="4864208"/>
            <a:ext cx="1867712" cy="5836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Parâmetro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33BBB6-227A-C865-AA14-3097D73116D9}"/>
              </a:ext>
            </a:extLst>
          </p:cNvPr>
          <p:cNvSpPr/>
          <p:nvPr/>
        </p:nvSpPr>
        <p:spPr>
          <a:xfrm>
            <a:off x="5617718" y="1896894"/>
            <a:ext cx="938726" cy="4396901"/>
          </a:xfrm>
          <a:prstGeom prst="roundRect">
            <a:avLst>
              <a:gd name="adj" fmla="val 691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6A7EE3-BC4F-5D39-DCCF-4977888B738B}"/>
              </a:ext>
            </a:extLst>
          </p:cNvPr>
          <p:cNvSpPr/>
          <p:nvPr/>
        </p:nvSpPr>
        <p:spPr>
          <a:xfrm>
            <a:off x="5162144" y="1222991"/>
            <a:ext cx="1867712" cy="583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2082C"/>
                </a:solidFill>
              </a:rPr>
              <a:t>Recurso/Rota</a:t>
            </a:r>
          </a:p>
        </p:txBody>
      </p:sp>
    </p:spTree>
    <p:extLst>
      <p:ext uri="{BB962C8B-B14F-4D97-AF65-F5344CB8AC3E}">
        <p14:creationId xmlns:p14="http://schemas.microsoft.com/office/powerpoint/2010/main" val="94126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Poppins-Regular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2024-11-26T03:08:09Z</dcterms:created>
  <dcterms:modified xsi:type="dcterms:W3CDTF">2024-11-26T16:38:11Z</dcterms:modified>
</cp:coreProperties>
</file>