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C66"/>
    <a:srgbClr val="A1D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F2E1-FBBC-E005-A147-AEB42E45F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F2B55-31E1-8D1B-0173-633446415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9B0A-962D-B480-1088-54C0D2A8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00E-C83A-4354-A67D-18D9232BCE34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51FA3-9BFB-C1E4-97D0-BD098690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A36-7019-4F36-99AD-521D103E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47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49B9-CFAE-78B3-BD09-BD43166A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417B7-6534-A52B-8525-879D1AC13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6AD0-0579-A343-79E1-42931F37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00E-C83A-4354-A67D-18D9232BCE34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24CF-7FDF-051B-9331-906880DD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C927D-D51E-C8A6-5A86-B93E5400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44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60683-D4E7-D2C8-AF44-299C76E7F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59395-12F9-B633-66D0-E3976EC32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F440E-0589-3BF1-6C29-0115E552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00E-C83A-4354-A67D-18D9232BCE34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333AC-5EBD-447E-31AC-99175695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683A-C354-E9D1-17F7-7BEC8B2A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46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3E14-D4E2-66DB-49A5-649B576E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4F63-FE61-9A8A-2A8B-FF519500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0BE53-6DFF-49D8-0609-E6B2B556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00E-C83A-4354-A67D-18D9232BCE34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AE4CA-7C8A-265A-56B8-12201B48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5A870-C66B-2934-404F-0ADC5A35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82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F7D8-2514-E086-7477-381AD550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EC09A-B5D0-AC7A-A46E-462BFDB4D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B8BC-B599-0FF0-A13D-9B6A337F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00E-C83A-4354-A67D-18D9232BCE34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761BF-01F4-AB05-0DE9-E8ECC7C9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413B2-E252-FB9A-4605-7A7E69CC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73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8DF0-75D5-D226-8301-84E56E72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DCF4-6C2C-1750-6F12-D59EF06BB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1B52B-3A14-763D-6586-DE967258B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F4924-62A3-C6AE-41C2-5ABA16AF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00E-C83A-4354-A67D-18D9232BCE34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580A4-47F2-72C9-ED0E-DD91A97C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32D19-597E-6432-D194-E52B1D42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45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D0F2-71CC-219E-5A1E-293517AB0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AB368-ADD6-FABC-8809-A455D622E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84AC1-82FB-5755-59D6-23F895774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3B0AA-DC1E-57AB-D87E-09A7C69F0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FF77E-E90F-8A26-6AA7-FD2B6157C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55046-C52B-D6F9-0AC4-509CAC64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00E-C83A-4354-A67D-18D9232BCE34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6D2B3-A2D4-7839-971B-E69982F5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DDA62-E167-ED9E-6BEF-42CE5B8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75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DD09-74BF-8DDF-FD7C-1026A83A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FF106-CD02-3D44-B74F-607F89C3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00E-C83A-4354-A67D-18D9232BCE34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CC13A-AE0A-F39F-993A-F4038E87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456B6-B7A1-15EF-D678-76F8F8DE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381B7-F907-D6AE-9745-18213C5D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00E-C83A-4354-A67D-18D9232BCE34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A419F-F8E0-ACA4-B21C-8D0C1AE7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682F7-B6F4-411D-0383-7DA568DD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64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2E4F-6E51-CDE9-BA97-A438C582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69A5-0DD1-50B2-EF32-07AE24594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58147-C634-4108-8F37-C72047017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2EC4F-7516-E3B6-62F4-6AEBA947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00E-C83A-4354-A67D-18D9232BCE34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4F133-BCEE-C834-EF57-32F83603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6F823-3A29-9165-9EBF-A30ED7B6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44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6CB4-B681-0CBA-3B19-DFCB5CFC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D830D-C9D9-EED2-9975-FCD39432F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5CDF6-BA1E-1A5E-364A-3B1E68A03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56D15-4DD4-530D-CDDB-065E0B0A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00E-C83A-4354-A67D-18D9232BCE34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75F92-99F6-E5B3-ADAC-69F6BE7C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760D8-2DFD-1499-08A5-916CEA8A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8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2128-F546-CB81-6F4A-9ACA9923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86ECA-39E9-BDE4-1D4D-89C2B4C08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E93FA-744A-6527-030D-17BD70376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8600E-C83A-4354-A67D-18D9232BCE34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72ADD-3140-3305-8A7C-881F77571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5E376-0331-A897-834F-7EFBB1C04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18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30B5E0-9C63-73C1-A695-F4D67937BF17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Desenvolvimento Web para Adolescentes</a:t>
            </a:r>
          </a:p>
          <a:p>
            <a:pPr algn="ctr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Pablo Garcia</a:t>
            </a:r>
          </a:p>
          <a:p>
            <a:pPr algn="ctr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Back </a:t>
            </a:r>
            <a:r>
              <a:rPr lang="pt-BR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end</a:t>
            </a:r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API </a:t>
            </a:r>
            <a:r>
              <a:rPr lang="pt-BR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Postman</a:t>
            </a:r>
            <a:endParaRPr lang="pt-BR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FBE06B-E235-BABC-753C-005653B57C5D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Aulas SENAC</a:t>
            </a:r>
          </a:p>
        </p:txBody>
      </p:sp>
    </p:spTree>
    <p:extLst>
      <p:ext uri="{BB962C8B-B14F-4D97-AF65-F5344CB8AC3E}">
        <p14:creationId xmlns:p14="http://schemas.microsoft.com/office/powerpoint/2010/main" val="2492585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4B4F16-6C4F-128F-AA48-27CD994B3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254C4E-1280-9BC3-95AC-9C27F5AD0A3F}"/>
              </a:ext>
            </a:extLst>
          </p:cNvPr>
          <p:cNvSpPr/>
          <p:nvPr/>
        </p:nvSpPr>
        <p:spPr>
          <a:xfrm>
            <a:off x="372891" y="330741"/>
            <a:ext cx="10804190" cy="924127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Interface </a:t>
            </a:r>
            <a:r>
              <a:rPr lang="pt-BR" sz="4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Postman</a:t>
            </a:r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Delete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730567E1-2F90-E042-FE47-3F46BF66F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5871172"/>
            <a:ext cx="1429966" cy="986828"/>
          </a:xfrm>
          <a:prstGeom prst="rect">
            <a:avLst/>
          </a:prstGeom>
        </p:spPr>
      </p:pic>
      <p:pic>
        <p:nvPicPr>
          <p:cNvPr id="8" name="Picture 7" descr="A logo of a person in a suit&#10;&#10;Description automatically generated">
            <a:extLst>
              <a:ext uri="{FF2B5EF4-FFF2-40B4-BE49-F238E27FC236}">
                <a16:creationId xmlns:a16="http://schemas.microsoft.com/office/drawing/2014/main" id="{2C4A30EC-F70B-3128-10C3-0BDF43A01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51" y="4742855"/>
            <a:ext cx="1027887" cy="924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EC232E-EF60-F635-38C3-9C1FE643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91" y="2015134"/>
            <a:ext cx="9255760" cy="41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60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3D6B9-6E09-D0EA-4A45-54A8C3B92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06B0C4-DE74-1CD6-CD2E-D8FC31B78FD7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Desenvolvimento Web para Adolescentes</a:t>
            </a:r>
          </a:p>
          <a:p>
            <a:pPr algn="ctr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Pablo Garcia</a:t>
            </a:r>
          </a:p>
          <a:p>
            <a:pPr algn="ctr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Back </a:t>
            </a:r>
            <a:r>
              <a:rPr lang="pt-BR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end</a:t>
            </a:r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API </a:t>
            </a:r>
            <a:r>
              <a:rPr lang="pt-BR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Postman</a:t>
            </a:r>
            <a:endParaRPr lang="pt-BR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198AE8-34EE-34B1-465D-C85514F460A8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644933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93342-DC23-EDD9-5638-303D5DC54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213C0E-2E41-5F92-8FDF-73F01F4D160B}"/>
              </a:ext>
            </a:extLst>
          </p:cNvPr>
          <p:cNvSpPr/>
          <p:nvPr/>
        </p:nvSpPr>
        <p:spPr>
          <a:xfrm>
            <a:off x="372892" y="1697477"/>
            <a:ext cx="6485108" cy="4722778"/>
          </a:xfrm>
          <a:prstGeom prst="roundRect">
            <a:avLst>
              <a:gd name="adj" fmla="val 7060"/>
            </a:avLst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Postman</a:t>
            </a:r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é uma ferramenta utilizada para testar APIs (interfaces de programação de aplicativos).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Tem importante função em desenvolvimento e depuração de aplicações, facilita o envio de requisições HTTP sem a necessidade de criar código imediatamente.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F325B8-6380-00AA-44E0-6CDD612BDDA1}"/>
              </a:ext>
            </a:extLst>
          </p:cNvPr>
          <p:cNvSpPr/>
          <p:nvPr/>
        </p:nvSpPr>
        <p:spPr>
          <a:xfrm>
            <a:off x="372891" y="330741"/>
            <a:ext cx="6203007" cy="924127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 que é e por que usá-lo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D128247C-1DBB-28AB-24E9-FD23FFD51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5871172"/>
            <a:ext cx="1429966" cy="986828"/>
          </a:xfrm>
          <a:prstGeom prst="rect">
            <a:avLst/>
          </a:prstGeom>
        </p:spPr>
      </p:pic>
      <p:pic>
        <p:nvPicPr>
          <p:cNvPr id="9" name="Picture 8" descr="A logo of a person in a suit&#10;&#10;Description automatically generated">
            <a:extLst>
              <a:ext uri="{FF2B5EF4-FFF2-40B4-BE49-F238E27FC236}">
                <a16:creationId xmlns:a16="http://schemas.microsoft.com/office/drawing/2014/main" id="{7E157EBE-2F8C-2C87-EE94-EC77C87F2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50" y="1870841"/>
            <a:ext cx="3466219" cy="31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58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B890AD-7FA5-7C74-1571-0EF055F85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696CEC-30DB-E9E3-AC86-7EF0EAB8D3E4}"/>
              </a:ext>
            </a:extLst>
          </p:cNvPr>
          <p:cNvSpPr/>
          <p:nvPr/>
        </p:nvSpPr>
        <p:spPr>
          <a:xfrm>
            <a:off x="372891" y="1624518"/>
            <a:ext cx="6485108" cy="2412459"/>
          </a:xfrm>
          <a:prstGeom prst="roundRect">
            <a:avLst>
              <a:gd name="adj" fmla="val 7060"/>
            </a:avLst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GET: Para buscar dados.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POST: Para enviar dados.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PUT/PATCH: Para atualizar dados.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DELETE: Para remover dados.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E00862-7E11-C58D-EC56-2192E3058E53}"/>
              </a:ext>
            </a:extLst>
          </p:cNvPr>
          <p:cNvSpPr/>
          <p:nvPr/>
        </p:nvSpPr>
        <p:spPr>
          <a:xfrm>
            <a:off x="372891" y="330741"/>
            <a:ext cx="10804190" cy="924127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Conceitos básicos de APIs e métodos HTTP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E7A2F918-E1C6-7BB1-679E-C680B0B6E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5871172"/>
            <a:ext cx="1429966" cy="986828"/>
          </a:xfrm>
          <a:prstGeom prst="rect">
            <a:avLst/>
          </a:prstGeom>
        </p:spPr>
      </p:pic>
      <p:pic>
        <p:nvPicPr>
          <p:cNvPr id="9" name="Picture 8" descr="A logo of a person in a suit&#10;&#10;Description automatically generated">
            <a:extLst>
              <a:ext uri="{FF2B5EF4-FFF2-40B4-BE49-F238E27FC236}">
                <a16:creationId xmlns:a16="http://schemas.microsoft.com/office/drawing/2014/main" id="{48797D61-5A31-6341-002F-6821A5D51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15" y="1863953"/>
            <a:ext cx="2150692" cy="1933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B7A3B5-70BF-098B-0809-E41D7D280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048" y="4197815"/>
            <a:ext cx="4922530" cy="25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83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C7530F-A7F2-3678-06FF-70ED3468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977944-24B6-557C-31D7-AD8A3AA0591B}"/>
              </a:ext>
            </a:extLst>
          </p:cNvPr>
          <p:cNvSpPr/>
          <p:nvPr/>
        </p:nvSpPr>
        <p:spPr>
          <a:xfrm>
            <a:off x="372891" y="330741"/>
            <a:ext cx="10804190" cy="924127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Interface </a:t>
            </a:r>
            <a:r>
              <a:rPr lang="pt-BR" sz="4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Postman</a:t>
            </a:r>
            <a:endParaRPr lang="pt-BR" sz="4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E175B0D1-E165-214A-6CDE-C5907EAC6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5871172"/>
            <a:ext cx="1429966" cy="986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A79C0E-685C-CE21-9DC4-00247C3DC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91" y="1723684"/>
            <a:ext cx="9692640" cy="4640902"/>
          </a:xfrm>
          <a:prstGeom prst="rect">
            <a:avLst/>
          </a:prstGeom>
        </p:spPr>
      </p:pic>
      <p:pic>
        <p:nvPicPr>
          <p:cNvPr id="8" name="Picture 7" descr="A logo of a person in a suit&#10;&#10;Description automatically generated">
            <a:extLst>
              <a:ext uri="{FF2B5EF4-FFF2-40B4-BE49-F238E27FC236}">
                <a16:creationId xmlns:a16="http://schemas.microsoft.com/office/drawing/2014/main" id="{6FDCE64F-8DF1-DEA5-7789-4CA73B79E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51" y="4742855"/>
            <a:ext cx="1027887" cy="92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43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7BBF3-DD3C-0C25-E585-84C7185B3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0A3591-7E68-576D-1B9C-DB17476644FB}"/>
              </a:ext>
            </a:extLst>
          </p:cNvPr>
          <p:cNvSpPr/>
          <p:nvPr/>
        </p:nvSpPr>
        <p:spPr>
          <a:xfrm>
            <a:off x="372891" y="330741"/>
            <a:ext cx="10804190" cy="924127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Interface </a:t>
            </a:r>
            <a:r>
              <a:rPr lang="pt-BR" sz="4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Postman</a:t>
            </a:r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</a:t>
            </a:r>
            <a:r>
              <a:rPr lang="pt-BR" sz="4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Config</a:t>
            </a:r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Requisições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62E66C28-EEF8-1A5E-F66A-237DDCA41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5871172"/>
            <a:ext cx="1429966" cy="986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FCFAF-A2A4-435B-90D5-D4BED6B6DB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971" b="43028"/>
          <a:stretch/>
        </p:blipFill>
        <p:spPr>
          <a:xfrm>
            <a:off x="318761" y="1723684"/>
            <a:ext cx="9746770" cy="3743261"/>
          </a:xfrm>
          <a:prstGeom prst="rect">
            <a:avLst/>
          </a:prstGeom>
        </p:spPr>
      </p:pic>
      <p:pic>
        <p:nvPicPr>
          <p:cNvPr id="8" name="Picture 7" descr="A logo of a person in a suit&#10;&#10;Description automatically generated">
            <a:extLst>
              <a:ext uri="{FF2B5EF4-FFF2-40B4-BE49-F238E27FC236}">
                <a16:creationId xmlns:a16="http://schemas.microsoft.com/office/drawing/2014/main" id="{55671342-3AFF-8CA1-AFC0-55DF6193F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51" y="4742855"/>
            <a:ext cx="1027887" cy="92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43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F4B790-43D9-5E6D-31C6-357F00747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4F8F3F-01B8-1A29-17D7-7C755C2621FF}"/>
              </a:ext>
            </a:extLst>
          </p:cNvPr>
          <p:cNvSpPr/>
          <p:nvPr/>
        </p:nvSpPr>
        <p:spPr>
          <a:xfrm>
            <a:off x="372891" y="330741"/>
            <a:ext cx="10804190" cy="924127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Interface </a:t>
            </a:r>
            <a:r>
              <a:rPr lang="pt-BR" sz="4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Postman</a:t>
            </a:r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Resposta Requisições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872C9248-4D9C-50D7-C02F-C330A5957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5871172"/>
            <a:ext cx="1429966" cy="986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0553E0-FDFD-1C51-95CD-9724257DAB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473" t="53829"/>
          <a:stretch/>
        </p:blipFill>
        <p:spPr>
          <a:xfrm>
            <a:off x="343479" y="3317132"/>
            <a:ext cx="9722052" cy="3047454"/>
          </a:xfrm>
          <a:prstGeom prst="rect">
            <a:avLst/>
          </a:prstGeom>
        </p:spPr>
      </p:pic>
      <p:pic>
        <p:nvPicPr>
          <p:cNvPr id="8" name="Picture 7" descr="A logo of a person in a suit&#10;&#10;Description automatically generated">
            <a:extLst>
              <a:ext uri="{FF2B5EF4-FFF2-40B4-BE49-F238E27FC236}">
                <a16:creationId xmlns:a16="http://schemas.microsoft.com/office/drawing/2014/main" id="{72EE5687-AB8D-1BC1-8801-23FCC8B7F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51" y="4742855"/>
            <a:ext cx="1027887" cy="92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42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1A0DD7-FA05-2E02-7CDF-C68D0E806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230ADB-A230-AAFE-A0B1-31199A616BF4}"/>
              </a:ext>
            </a:extLst>
          </p:cNvPr>
          <p:cNvSpPr/>
          <p:nvPr/>
        </p:nvSpPr>
        <p:spPr>
          <a:xfrm>
            <a:off x="372891" y="330741"/>
            <a:ext cx="10804190" cy="924127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Interface </a:t>
            </a:r>
            <a:r>
              <a:rPr lang="pt-BR" sz="4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Postman</a:t>
            </a:r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Organiza Requisições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82CB7C58-AB48-54EB-DF16-1969F2A9A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5871172"/>
            <a:ext cx="1429966" cy="986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3183C3-34A1-1E65-8966-D6CFAC8C09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9122" b="17036"/>
          <a:stretch/>
        </p:blipFill>
        <p:spPr>
          <a:xfrm>
            <a:off x="372891" y="1723684"/>
            <a:ext cx="3887824" cy="5001590"/>
          </a:xfrm>
          <a:prstGeom prst="rect">
            <a:avLst/>
          </a:prstGeom>
        </p:spPr>
      </p:pic>
      <p:pic>
        <p:nvPicPr>
          <p:cNvPr id="8" name="Picture 7" descr="A logo of a person in a suit&#10;&#10;Description automatically generated">
            <a:extLst>
              <a:ext uri="{FF2B5EF4-FFF2-40B4-BE49-F238E27FC236}">
                <a16:creationId xmlns:a16="http://schemas.microsoft.com/office/drawing/2014/main" id="{C1F74D73-653F-B500-C406-F35850E05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51" y="4742855"/>
            <a:ext cx="1027887" cy="92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23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E19FC-BE89-594A-AB0E-BC9E3E328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D9DE35-CD13-343C-A4D8-6C8EAB196B50}"/>
              </a:ext>
            </a:extLst>
          </p:cNvPr>
          <p:cNvSpPr/>
          <p:nvPr/>
        </p:nvSpPr>
        <p:spPr>
          <a:xfrm>
            <a:off x="372891" y="330741"/>
            <a:ext cx="10804190" cy="924127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Interface </a:t>
            </a:r>
            <a:r>
              <a:rPr lang="pt-BR" sz="4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Postman</a:t>
            </a:r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GET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1624DEC5-0BA5-30CE-0B43-A882729CF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5871172"/>
            <a:ext cx="1429966" cy="986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738AD8-1224-7F84-72EC-AC78AFA7E7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50" t="1" b="33402"/>
          <a:stretch/>
        </p:blipFill>
        <p:spPr>
          <a:xfrm>
            <a:off x="164962" y="1723684"/>
            <a:ext cx="9900569" cy="4375665"/>
          </a:xfrm>
          <a:prstGeom prst="rect">
            <a:avLst/>
          </a:prstGeom>
        </p:spPr>
      </p:pic>
      <p:pic>
        <p:nvPicPr>
          <p:cNvPr id="8" name="Picture 7" descr="A logo of a person in a suit&#10;&#10;Description automatically generated">
            <a:extLst>
              <a:ext uri="{FF2B5EF4-FFF2-40B4-BE49-F238E27FC236}">
                <a16:creationId xmlns:a16="http://schemas.microsoft.com/office/drawing/2014/main" id="{E0263E11-C5FF-A30E-D1E8-894C2A5B1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51" y="4742855"/>
            <a:ext cx="1027887" cy="92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82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C8D549-62E4-B978-8B52-0E4BA1B8E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D696C8-38FA-3DD6-EB26-E36310A7878A}"/>
              </a:ext>
            </a:extLst>
          </p:cNvPr>
          <p:cNvSpPr/>
          <p:nvPr/>
        </p:nvSpPr>
        <p:spPr>
          <a:xfrm>
            <a:off x="372891" y="330741"/>
            <a:ext cx="10804190" cy="924127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Interface </a:t>
            </a:r>
            <a:r>
              <a:rPr lang="pt-BR" sz="4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Postman</a:t>
            </a:r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POST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01F85F4B-D51E-119B-D270-2C314C01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5871172"/>
            <a:ext cx="1429966" cy="986828"/>
          </a:xfrm>
          <a:prstGeom prst="rect">
            <a:avLst/>
          </a:prstGeom>
        </p:spPr>
      </p:pic>
      <p:pic>
        <p:nvPicPr>
          <p:cNvPr id="8" name="Picture 7" descr="A logo of a person in a suit&#10;&#10;Description automatically generated">
            <a:extLst>
              <a:ext uri="{FF2B5EF4-FFF2-40B4-BE49-F238E27FC236}">
                <a16:creationId xmlns:a16="http://schemas.microsoft.com/office/drawing/2014/main" id="{36F93CA2-350F-3FF5-9DB4-17BDE70BD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51" y="4742855"/>
            <a:ext cx="1027887" cy="9241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EA0577-FE9D-AD9D-A2B5-D4EEAB3D5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40" y="1457757"/>
            <a:ext cx="9743440" cy="532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96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133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1</cp:revision>
  <dcterms:created xsi:type="dcterms:W3CDTF">2024-12-04T12:16:11Z</dcterms:created>
  <dcterms:modified xsi:type="dcterms:W3CDTF">2024-12-04T12:55:19Z</dcterms:modified>
</cp:coreProperties>
</file>