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8" r:id="rId9"/>
    <p:sldId id="270" r:id="rId10"/>
    <p:sldId id="264" r:id="rId11"/>
    <p:sldId id="261" r:id="rId12"/>
    <p:sldId id="266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416F0-5DB1-478E-AB72-20BF20F12871}" v="5" dt="2024-11-22T13:02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259416F0-5DB1-478E-AB72-20BF20F12871}"/>
    <pc:docChg chg="undo custSel addSld delSld modSld sldOrd">
      <pc:chgData name="Pablo Garcia" userId="45d086511dae29ac" providerId="LiveId" clId="{259416F0-5DB1-478E-AB72-20BF20F12871}" dt="2024-11-22T13:04:35.073" v="344" actId="2696"/>
      <pc:docMkLst>
        <pc:docMk/>
      </pc:docMkLst>
      <pc:sldChg chg="addSp delSp modSp mod">
        <pc:chgData name="Pablo Garcia" userId="45d086511dae29ac" providerId="LiveId" clId="{259416F0-5DB1-478E-AB72-20BF20F12871}" dt="2024-11-21T13:35:21.183" v="16" actId="1037"/>
        <pc:sldMkLst>
          <pc:docMk/>
          <pc:sldMk cId="4003374904" sldId="264"/>
        </pc:sldMkLst>
        <pc:spChg chg="mod">
          <ac:chgData name="Pablo Garcia" userId="45d086511dae29ac" providerId="LiveId" clId="{259416F0-5DB1-478E-AB72-20BF20F12871}" dt="2024-11-21T13:35:21.183" v="16" actId="1037"/>
          <ac:spMkLst>
            <pc:docMk/>
            <pc:sldMk cId="4003374904" sldId="264"/>
            <ac:spMk id="3" creationId="{37836899-443E-04E6-E69D-D611834E0CCE}"/>
          </ac:spMkLst>
        </pc:spChg>
        <pc:spChg chg="mod">
          <ac:chgData name="Pablo Garcia" userId="45d086511dae29ac" providerId="LiveId" clId="{259416F0-5DB1-478E-AB72-20BF20F12871}" dt="2024-11-21T13:35:10.502" v="6" actId="1076"/>
          <ac:spMkLst>
            <pc:docMk/>
            <pc:sldMk cId="4003374904" sldId="264"/>
            <ac:spMk id="7" creationId="{6DA6B46E-516F-6F6E-C204-A820FEB63C85}"/>
          </ac:spMkLst>
        </pc:spChg>
        <pc:picChg chg="add mod">
          <ac:chgData name="Pablo Garcia" userId="45d086511dae29ac" providerId="LiveId" clId="{259416F0-5DB1-478E-AB72-20BF20F12871}" dt="2024-11-21T13:35:15.160" v="8" actId="14100"/>
          <ac:picMkLst>
            <pc:docMk/>
            <pc:sldMk cId="4003374904" sldId="264"/>
            <ac:picMk id="9" creationId="{C1679A7E-1551-6641-F523-16158C760B89}"/>
          </ac:picMkLst>
        </pc:picChg>
        <pc:picChg chg="del">
          <ac:chgData name="Pablo Garcia" userId="45d086511dae29ac" providerId="LiveId" clId="{259416F0-5DB1-478E-AB72-20BF20F12871}" dt="2024-11-21T13:33:11.761" v="0" actId="478"/>
          <ac:picMkLst>
            <pc:docMk/>
            <pc:sldMk cId="4003374904" sldId="264"/>
            <ac:picMk id="10" creationId="{FBDEB1CD-1AA2-C42C-4A9B-5A14528C37BD}"/>
          </ac:picMkLst>
        </pc:picChg>
      </pc:sldChg>
      <pc:sldChg chg="addSp delSp modSp add mod">
        <pc:chgData name="Pablo Garcia" userId="45d086511dae29ac" providerId="LiveId" clId="{259416F0-5DB1-478E-AB72-20BF20F12871}" dt="2024-11-21T13:39:17.460" v="69" actId="1076"/>
        <pc:sldMkLst>
          <pc:docMk/>
          <pc:sldMk cId="1961602161" sldId="266"/>
        </pc:sldMkLst>
        <pc:spChg chg="mod">
          <ac:chgData name="Pablo Garcia" userId="45d086511dae29ac" providerId="LiveId" clId="{259416F0-5DB1-478E-AB72-20BF20F12871}" dt="2024-11-21T13:39:03.731" v="67" actId="1076"/>
          <ac:spMkLst>
            <pc:docMk/>
            <pc:sldMk cId="1961602161" sldId="266"/>
            <ac:spMk id="7" creationId="{4A3CE760-3652-894F-65DC-983ADA7110E9}"/>
          </ac:spMkLst>
        </pc:spChg>
        <pc:picChg chg="add mod">
          <ac:chgData name="Pablo Garcia" userId="45d086511dae29ac" providerId="LiveId" clId="{259416F0-5DB1-478E-AB72-20BF20F12871}" dt="2024-11-21T13:39:17.460" v="69" actId="1076"/>
          <ac:picMkLst>
            <pc:docMk/>
            <pc:sldMk cId="1961602161" sldId="266"/>
            <ac:picMk id="2" creationId="{AE38484F-EC56-3A1E-6C59-E8B0943D69C8}"/>
          </ac:picMkLst>
        </pc:picChg>
        <pc:picChg chg="del">
          <ac:chgData name="Pablo Garcia" userId="45d086511dae29ac" providerId="LiveId" clId="{259416F0-5DB1-478E-AB72-20BF20F12871}" dt="2024-11-21T13:37:27.516" v="18" actId="478"/>
          <ac:picMkLst>
            <pc:docMk/>
            <pc:sldMk cId="1961602161" sldId="266"/>
            <ac:picMk id="3" creationId="{A8D6F3CB-F2A5-C4BA-1ABA-1779907EE5E5}"/>
          </ac:picMkLst>
        </pc:picChg>
      </pc:sldChg>
      <pc:sldChg chg="addSp delSp modSp add mod">
        <pc:chgData name="Pablo Garcia" userId="45d086511dae29ac" providerId="LiveId" clId="{259416F0-5DB1-478E-AB72-20BF20F12871}" dt="2024-11-22T12:58:04.246" v="107" actId="208"/>
        <pc:sldMkLst>
          <pc:docMk/>
          <pc:sldMk cId="2175215992" sldId="267"/>
        </pc:sldMkLst>
        <pc:spChg chg="del">
          <ac:chgData name="Pablo Garcia" userId="45d086511dae29ac" providerId="LiveId" clId="{259416F0-5DB1-478E-AB72-20BF20F12871}" dt="2024-11-22T12:53:08.899" v="71" actId="478"/>
          <ac:spMkLst>
            <pc:docMk/>
            <pc:sldMk cId="2175215992" sldId="267"/>
            <ac:spMk id="4" creationId="{C6DA0BB6-6BB8-2DA7-6813-713BA88AA385}"/>
          </ac:spMkLst>
        </pc:spChg>
        <pc:spChg chg="mod">
          <ac:chgData name="Pablo Garcia" userId="45d086511dae29ac" providerId="LiveId" clId="{259416F0-5DB1-478E-AB72-20BF20F12871}" dt="2024-11-22T12:57:23.205" v="92" actId="1076"/>
          <ac:spMkLst>
            <pc:docMk/>
            <pc:sldMk cId="2175215992" sldId="267"/>
            <ac:spMk id="6" creationId="{759200D8-434E-0201-4876-B10277CF17B6}"/>
          </ac:spMkLst>
        </pc:spChg>
        <pc:spChg chg="add mod">
          <ac:chgData name="Pablo Garcia" userId="45d086511dae29ac" providerId="LiveId" clId="{259416F0-5DB1-478E-AB72-20BF20F12871}" dt="2024-11-22T12:57:38.341" v="104" actId="20577"/>
          <ac:spMkLst>
            <pc:docMk/>
            <pc:sldMk cId="2175215992" sldId="267"/>
            <ac:spMk id="7" creationId="{C0BA8874-DF09-A1DF-C835-5CBEBD04C43F}"/>
          </ac:spMkLst>
        </pc:spChg>
        <pc:spChg chg="add mod">
          <ac:chgData name="Pablo Garcia" userId="45d086511dae29ac" providerId="LiveId" clId="{259416F0-5DB1-478E-AB72-20BF20F12871}" dt="2024-11-22T12:58:04.246" v="107" actId="208"/>
          <ac:spMkLst>
            <pc:docMk/>
            <pc:sldMk cId="2175215992" sldId="267"/>
            <ac:spMk id="8" creationId="{2BA684A6-13CE-44D0-ABE8-55A972B91EEC}"/>
          </ac:spMkLst>
        </pc:spChg>
        <pc:picChg chg="add mod">
          <ac:chgData name="Pablo Garcia" userId="45d086511dae29ac" providerId="LiveId" clId="{259416F0-5DB1-478E-AB72-20BF20F12871}" dt="2024-11-22T12:56:51.986" v="83" actId="14100"/>
          <ac:picMkLst>
            <pc:docMk/>
            <pc:sldMk cId="2175215992" sldId="267"/>
            <ac:picMk id="3" creationId="{7666D6BF-3B78-3D2D-ABEF-ABF827B48867}"/>
          </ac:picMkLst>
        </pc:picChg>
        <pc:picChg chg="del">
          <ac:chgData name="Pablo Garcia" userId="45d086511dae29ac" providerId="LiveId" clId="{259416F0-5DB1-478E-AB72-20BF20F12871}" dt="2024-11-22T12:53:09.634" v="72" actId="478"/>
          <ac:picMkLst>
            <pc:docMk/>
            <pc:sldMk cId="2175215992" sldId="267"/>
            <ac:picMk id="10" creationId="{E6B38E68-6A59-6722-09D2-920AB16BD015}"/>
          </ac:picMkLst>
        </pc:picChg>
      </pc:sldChg>
      <pc:sldChg chg="addSp delSp modSp add mod">
        <pc:chgData name="Pablo Garcia" userId="45d086511dae29ac" providerId="LiveId" clId="{259416F0-5DB1-478E-AB72-20BF20F12871}" dt="2024-11-22T13:00:06.305" v="157" actId="20577"/>
        <pc:sldMkLst>
          <pc:docMk/>
          <pc:sldMk cId="846773731" sldId="268"/>
        </pc:sldMkLst>
        <pc:spChg chg="mod">
          <ac:chgData name="Pablo Garcia" userId="45d086511dae29ac" providerId="LiveId" clId="{259416F0-5DB1-478E-AB72-20BF20F12871}" dt="2024-11-22T13:00:06.305" v="157" actId="20577"/>
          <ac:spMkLst>
            <pc:docMk/>
            <pc:sldMk cId="846773731" sldId="268"/>
            <ac:spMk id="7" creationId="{FBB72CA1-1943-3488-8B67-AB973FC7BD42}"/>
          </ac:spMkLst>
        </pc:spChg>
        <pc:spChg chg="mod">
          <ac:chgData name="Pablo Garcia" userId="45d086511dae29ac" providerId="LiveId" clId="{259416F0-5DB1-478E-AB72-20BF20F12871}" dt="2024-11-22T12:59:59.920" v="151" actId="14100"/>
          <ac:spMkLst>
            <pc:docMk/>
            <pc:sldMk cId="846773731" sldId="268"/>
            <ac:spMk id="8" creationId="{A4D7D513-852A-77A8-8B69-E2A98D5ACB2C}"/>
          </ac:spMkLst>
        </pc:spChg>
        <pc:picChg chg="del">
          <ac:chgData name="Pablo Garcia" userId="45d086511dae29ac" providerId="LiveId" clId="{259416F0-5DB1-478E-AB72-20BF20F12871}" dt="2024-11-22T12:58:41.276" v="109" actId="478"/>
          <ac:picMkLst>
            <pc:docMk/>
            <pc:sldMk cId="846773731" sldId="268"/>
            <ac:picMk id="3" creationId="{93A44120-2952-52E6-4F51-C671A4258643}"/>
          </ac:picMkLst>
        </pc:picChg>
        <pc:picChg chg="add mod ord modCrop">
          <ac:chgData name="Pablo Garcia" userId="45d086511dae29ac" providerId="LiveId" clId="{259416F0-5DB1-478E-AB72-20BF20F12871}" dt="2024-11-22T12:59:47.811" v="139" actId="167"/>
          <ac:picMkLst>
            <pc:docMk/>
            <pc:sldMk cId="846773731" sldId="268"/>
            <ac:picMk id="4" creationId="{8FF004E1-367E-BB7A-75DE-585536DDB238}"/>
          </ac:picMkLst>
        </pc:picChg>
      </pc:sldChg>
      <pc:sldChg chg="addSp delSp modSp add del mod ord">
        <pc:chgData name="Pablo Garcia" userId="45d086511dae29ac" providerId="LiveId" clId="{259416F0-5DB1-478E-AB72-20BF20F12871}" dt="2024-11-22T13:04:35.073" v="344" actId="2696"/>
        <pc:sldMkLst>
          <pc:docMk/>
          <pc:sldMk cId="1604683832" sldId="269"/>
        </pc:sldMkLst>
        <pc:spChg chg="add mod">
          <ac:chgData name="Pablo Garcia" userId="45d086511dae29ac" providerId="LiveId" clId="{259416F0-5DB1-478E-AB72-20BF20F12871}" dt="2024-11-22T13:01:05.159" v="187" actId="14100"/>
          <ac:spMkLst>
            <pc:docMk/>
            <pc:sldMk cId="1604683832" sldId="269"/>
            <ac:spMk id="2" creationId="{EBB5895A-A5B3-0313-4FF4-6AA1D3571B47}"/>
          </ac:spMkLst>
        </pc:spChg>
        <pc:spChg chg="add del mod">
          <ac:chgData name="Pablo Garcia" userId="45d086511dae29ac" providerId="LiveId" clId="{259416F0-5DB1-478E-AB72-20BF20F12871}" dt="2024-11-22T13:01:42.251" v="191" actId="478"/>
          <ac:spMkLst>
            <pc:docMk/>
            <pc:sldMk cId="1604683832" sldId="269"/>
            <ac:spMk id="4" creationId="{65C54218-D7E4-102B-96D7-E9B245DB702F}"/>
          </ac:spMkLst>
        </pc:spChg>
        <pc:spChg chg="mod">
          <ac:chgData name="Pablo Garcia" userId="45d086511dae29ac" providerId="LiveId" clId="{259416F0-5DB1-478E-AB72-20BF20F12871}" dt="2024-11-22T13:00:28.019" v="179" actId="20577"/>
          <ac:spMkLst>
            <pc:docMk/>
            <pc:sldMk cId="1604683832" sldId="269"/>
            <ac:spMk id="7" creationId="{0020F906-5E16-11B2-8FD5-FCDED189E372}"/>
          </ac:spMkLst>
        </pc:spChg>
        <pc:spChg chg="mod">
          <ac:chgData name="Pablo Garcia" userId="45d086511dae29ac" providerId="LiveId" clId="{259416F0-5DB1-478E-AB72-20BF20F12871}" dt="2024-11-22T13:00:51.614" v="185" actId="14100"/>
          <ac:spMkLst>
            <pc:docMk/>
            <pc:sldMk cId="1604683832" sldId="269"/>
            <ac:spMk id="8" creationId="{1E4C8BBA-4B11-73EC-BC66-DDD484E36C79}"/>
          </ac:spMkLst>
        </pc:spChg>
        <pc:spChg chg="add mod">
          <ac:chgData name="Pablo Garcia" userId="45d086511dae29ac" providerId="LiveId" clId="{259416F0-5DB1-478E-AB72-20BF20F12871}" dt="2024-11-22T13:02:18.792" v="193" actId="14100"/>
          <ac:spMkLst>
            <pc:docMk/>
            <pc:sldMk cId="1604683832" sldId="269"/>
            <ac:spMk id="9" creationId="{B72F27FD-022C-5630-94F3-A92485059EC5}"/>
          </ac:spMkLst>
        </pc:spChg>
      </pc:sldChg>
      <pc:sldChg chg="modSp add mod">
        <pc:chgData name="Pablo Garcia" userId="45d086511dae29ac" providerId="LiveId" clId="{259416F0-5DB1-478E-AB72-20BF20F12871}" dt="2024-11-22T13:04:04.669" v="343" actId="14100"/>
        <pc:sldMkLst>
          <pc:docMk/>
          <pc:sldMk cId="3091828657" sldId="270"/>
        </pc:sldMkLst>
        <pc:spChg chg="mod">
          <ac:chgData name="Pablo Garcia" userId="45d086511dae29ac" providerId="LiveId" clId="{259416F0-5DB1-478E-AB72-20BF20F12871}" dt="2024-11-22T13:03:47.794" v="298" actId="14100"/>
          <ac:spMkLst>
            <pc:docMk/>
            <pc:sldMk cId="3091828657" sldId="270"/>
            <ac:spMk id="2" creationId="{689E553E-C42B-11C2-1E02-56A478E6FED3}"/>
          </ac:spMkLst>
        </pc:spChg>
        <pc:spChg chg="mod">
          <ac:chgData name="Pablo Garcia" userId="45d086511dae29ac" providerId="LiveId" clId="{259416F0-5DB1-478E-AB72-20BF20F12871}" dt="2024-11-22T13:03:37.013" v="249" actId="14100"/>
          <ac:spMkLst>
            <pc:docMk/>
            <pc:sldMk cId="3091828657" sldId="270"/>
            <ac:spMk id="8" creationId="{FBEECA16-8A84-AFB1-A872-D59B4A366F83}"/>
          </ac:spMkLst>
        </pc:spChg>
        <pc:spChg chg="mod">
          <ac:chgData name="Pablo Garcia" userId="45d086511dae29ac" providerId="LiveId" clId="{259416F0-5DB1-478E-AB72-20BF20F12871}" dt="2024-11-22T13:04:04.669" v="343" actId="14100"/>
          <ac:spMkLst>
            <pc:docMk/>
            <pc:sldMk cId="3091828657" sldId="270"/>
            <ac:spMk id="9" creationId="{E7E8C3EB-4838-6681-DAE4-C07A77B3A9E6}"/>
          </ac:spMkLst>
        </pc:spChg>
        <pc:picChg chg="mod modCrop">
          <ac:chgData name="Pablo Garcia" userId="45d086511dae29ac" providerId="LiveId" clId="{259416F0-5DB1-478E-AB72-20BF20F12871}" dt="2024-11-22T13:03:52.153" v="300" actId="1076"/>
          <ac:picMkLst>
            <pc:docMk/>
            <pc:sldMk cId="3091828657" sldId="270"/>
            <ac:picMk id="3" creationId="{8BA0E29D-C4F6-6082-4962-EFCCBF7C07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3F01-7ED6-CDB6-1ADA-83A3F5293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8D83-3D22-42D8-A261-3439BFA2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0378-DDCC-B52D-2A2A-CDBEF6F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EC7F-0750-5C99-35E2-9C7D3068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362C-9B30-2438-9C16-580A929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1E8D-FE7F-3A6B-5F9E-A1C4E2B5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112-5DD2-DDFD-9A4C-0DF5B43C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57EB-F5F6-FA38-C99D-DD57EDA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F393-E042-A440-0033-C95655B7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1C91-25F4-C0C0-52D7-EAAAE4BC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FF813-4BBA-0E82-C00F-FCBCE1064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030B-B5A5-3B4E-E899-B91BB8DF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D15D-E01B-290B-61B4-441ADE18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1A67-5B12-A26B-68F1-4F02788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265C-34AC-7E84-DCBE-D11E907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2EBC-F0BE-8B93-5C04-E9284A00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0582-346A-4A4E-5490-8775CD8C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EBA1-01A7-7713-E702-F656EFA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FA67-FE6B-B675-4169-07B81B8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A162-5620-391D-DA1B-1AF80E9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0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FBC-9C66-6444-D0AB-5D85F97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777E-E79D-4A49-F85B-63EB029E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6A08-B1BA-1DCB-2336-52D02A3A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0888-8F60-2AFE-6965-9FF83848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697E-5415-3869-7CD0-5C9C5B73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8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5D78-7498-ABA4-7A28-B72E1ADB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2561-E0B1-C292-1933-0AC2CEEA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312BA-33D3-D0EA-BCAC-EBA595DB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4450-7041-2C23-F4CE-3DA49022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9E8-209D-7351-5394-DFA8B04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7F1D-EF3C-56A2-FB29-B0B4506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58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CD0F-DA30-A409-2416-B0AC13A1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CD8-4BF3-0AD5-2397-2D2E3514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23F14-8F91-D6BF-56FD-5A14F229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9B5FD-F53A-6020-3CDB-4A636F42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7CD54-9522-6E91-9383-EF359061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EFFE6-2706-05AD-E283-D5BE1A88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26506-5DDC-CB98-C9E0-C922086E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A0BC-59C4-7E92-73C1-B35F1678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724B-E23E-75A0-42FF-CAF45D7C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A58C6-5363-EC5A-6772-6B02E31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844D-4CCD-4F2A-C0A8-EFBC0E96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FCDF2-647D-ADA5-5B95-276736E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22184-6B1B-E5D1-23D6-7332DB4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4DE0D-BB32-1022-42D8-48A8945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EA4AD-A9B2-B0A9-AD33-1788C2C7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6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7500-BB76-F1AF-11C1-1658EE2B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15A5-613A-6B3A-3917-E9DA1815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9E28-CD9C-27BB-9C0C-D2505462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BE72-F3C0-90F1-6677-2A396053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0A1A-5EEB-97BE-5E26-94C62BE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42BB8-5CC6-D57E-FD0F-0818995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EE0-7D8B-636E-5966-C617F28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D5C23-7E1B-4ACA-D275-1B8E78AE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EAE2-B861-7AF8-43AE-08BDEA9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F6CE-8615-7F4C-F4FC-F82E3F9C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FCA7-90D0-78A9-0571-606164A4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FB79-5261-9BF0-6C6D-D3B880EA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F79F1-788E-216A-CF96-7A622774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7C4E-8E6B-5B26-26ED-9B12FE9B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96A4-4E4A-A66B-AE05-2AE8A7813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6216-699A-B9A9-34F6-E3CD10FB6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31D5-58B8-F208-059C-E5B9A467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etbootstrap.com/docs/5.3/getting-started/introduction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AReozpoDo&amp;list=LL&amp;index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FE6BF-CBAB-4576-D537-FC80592AE958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</a:t>
            </a:r>
            <a:r>
              <a:rPr lang="pt-BR" sz="2400" dirty="0" err="1"/>
              <a:t>Bootstrap</a:t>
            </a:r>
            <a:endParaRPr lang="pt-BR" sz="2400" dirty="0"/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F679F14-3D0A-433D-9396-201B2F891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18401-D950-FB37-26F6-3B0B30631A7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1569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B5A75-37D8-F93D-8C12-2093DB52B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E62E20-97B1-BF51-67EA-683A2010A894}"/>
              </a:ext>
            </a:extLst>
          </p:cNvPr>
          <p:cNvSpPr/>
          <p:nvPr/>
        </p:nvSpPr>
        <p:spPr>
          <a:xfrm>
            <a:off x="503889" y="2572966"/>
            <a:ext cx="3946190" cy="2213042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Economia de 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Consistência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Trabalho em equipe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Sistema de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Aplicações responsivas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BFB69AF-BC31-BB13-15DF-9B648D84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722-D02B-476F-4D81-2E63BA6F4F7C}"/>
              </a:ext>
            </a:extLst>
          </p:cNvPr>
          <p:cNvSpPr/>
          <p:nvPr/>
        </p:nvSpPr>
        <p:spPr>
          <a:xfrm>
            <a:off x="421529" y="262648"/>
            <a:ext cx="567447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Prós e Contras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6A9A4D-1477-540E-42AF-97F175892561}"/>
              </a:ext>
            </a:extLst>
          </p:cNvPr>
          <p:cNvSpPr/>
          <p:nvPr/>
        </p:nvSpPr>
        <p:spPr>
          <a:xfrm>
            <a:off x="1564204" y="1838527"/>
            <a:ext cx="1669918" cy="5301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Prós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836899-443E-04E6-E69D-D611834E0CCE}"/>
              </a:ext>
            </a:extLst>
          </p:cNvPr>
          <p:cNvSpPr/>
          <p:nvPr/>
        </p:nvSpPr>
        <p:spPr>
          <a:xfrm>
            <a:off x="6746453" y="1809347"/>
            <a:ext cx="3946190" cy="1395919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Semelhante a outros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Curva de aprendizado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Tempo de carregamento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6B46E-516F-6F6E-C204-A820FEB63C85}"/>
              </a:ext>
            </a:extLst>
          </p:cNvPr>
          <p:cNvSpPr/>
          <p:nvPr/>
        </p:nvSpPr>
        <p:spPr>
          <a:xfrm>
            <a:off x="7538933" y="1074908"/>
            <a:ext cx="2458508" cy="5301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Contras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79A7E-1551-6641-F523-16158C76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5" y="3409546"/>
            <a:ext cx="6101188" cy="3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0F44C-2DEF-A051-E8B6-D3D2B47D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63516F30-74F7-466A-AF64-5C9607A8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CF007-B2E2-DE4B-6DB8-5DF9C5D41EE4}"/>
              </a:ext>
            </a:extLst>
          </p:cNvPr>
          <p:cNvSpPr/>
          <p:nvPr/>
        </p:nvSpPr>
        <p:spPr>
          <a:xfrm>
            <a:off x="421529" y="262648"/>
            <a:ext cx="256551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endParaRPr lang="pt-BR" sz="36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58652111-22C2-E03D-1E99-E69A99F4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03" y="1338895"/>
            <a:ext cx="8427393" cy="453175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94303F-B490-93BB-34E8-B613B9EA9FC8}"/>
              </a:ext>
            </a:extLst>
          </p:cNvPr>
          <p:cNvSpPr/>
          <p:nvPr/>
        </p:nvSpPr>
        <p:spPr>
          <a:xfrm>
            <a:off x="4075890" y="341378"/>
            <a:ext cx="6063570" cy="6433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5"/>
              </a:rPr>
              <a:t>Get started with Bootstrap · Bootstrap v5.3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415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D9CAD-AB07-6A65-3777-44836CEF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E5745440-D04C-BBC9-3B6B-48EE590B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52DA1-CE5E-AD4D-43FC-519F0FC0BF02}"/>
              </a:ext>
            </a:extLst>
          </p:cNvPr>
          <p:cNvSpPr/>
          <p:nvPr/>
        </p:nvSpPr>
        <p:spPr>
          <a:xfrm>
            <a:off x="421529" y="262648"/>
            <a:ext cx="256551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endParaRPr lang="pt-BR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CE760-3652-894F-65DC-983ADA7110E9}"/>
              </a:ext>
            </a:extLst>
          </p:cNvPr>
          <p:cNvSpPr/>
          <p:nvPr/>
        </p:nvSpPr>
        <p:spPr>
          <a:xfrm>
            <a:off x="702013" y="2296637"/>
            <a:ext cx="10787974" cy="6433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hlinkClick r:id="rId3"/>
              </a:rPr>
              <a:t>Grid do </a:t>
            </a:r>
            <a:r>
              <a:rPr lang="pt-BR" sz="2400" dirty="0" err="1">
                <a:hlinkClick r:id="rId3"/>
              </a:rPr>
              <a:t>Bootstrap</a:t>
            </a:r>
            <a:r>
              <a:rPr lang="pt-BR" sz="2400" dirty="0">
                <a:hlinkClick r:id="rId3"/>
              </a:rPr>
              <a:t> - Tutorial de Como Criar Layouts Responsivos - YouTube</a:t>
            </a:r>
            <a:endParaRPr lang="pt-B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8484F-EC56-3A1E-6C59-E8B0943D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95" y="3277466"/>
            <a:ext cx="6101188" cy="3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0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081EF-9C2E-2A28-961F-9F6047E5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4DC75-E8FC-F392-0F50-7A55DB1FAE4C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</a:t>
            </a:r>
            <a:r>
              <a:rPr lang="pt-BR" sz="2400" dirty="0" err="1"/>
              <a:t>Bootstrap</a:t>
            </a:r>
            <a:endParaRPr lang="pt-BR" sz="2400" dirty="0"/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B216ACB6-61E6-100D-18EE-9D01D291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C823D-0BC0-3D60-A669-0332421A498F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57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DF323-D6E7-8AD5-0A60-9955B5F7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4F6978-A103-8295-456E-6FF5C85F0A49}"/>
              </a:ext>
            </a:extLst>
          </p:cNvPr>
          <p:cNvSpPr/>
          <p:nvPr/>
        </p:nvSpPr>
        <p:spPr>
          <a:xfrm>
            <a:off x="421530" y="1697477"/>
            <a:ext cx="5306608" cy="3284425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O que é um Framework?</a:t>
            </a:r>
          </a:p>
          <a:p>
            <a:endParaRPr lang="pt-BR" sz="2400" dirty="0"/>
          </a:p>
          <a:p>
            <a:r>
              <a:rPr lang="pt-BR" sz="2400" dirty="0"/>
              <a:t>	Framework é um conjunto de conceitos,</a:t>
            </a:r>
          </a:p>
          <a:p>
            <a:r>
              <a:rPr lang="pt-BR" sz="2400" dirty="0"/>
              <a:t>etapas, ações ou estratégias, que serão</a:t>
            </a:r>
          </a:p>
          <a:p>
            <a:r>
              <a:rPr lang="pt-BR" sz="2400" dirty="0"/>
              <a:t>usados para resolver um problema</a:t>
            </a:r>
          </a:p>
          <a:p>
            <a:r>
              <a:rPr lang="pt-BR" sz="2400" dirty="0"/>
              <a:t>específico.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71FA14DF-D6FA-3B12-9A7A-5390FA5A3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10DEDD-854B-38B1-FAA7-491B1C71B616}"/>
              </a:ext>
            </a:extLst>
          </p:cNvPr>
          <p:cNvSpPr/>
          <p:nvPr/>
        </p:nvSpPr>
        <p:spPr>
          <a:xfrm>
            <a:off x="421529" y="262648"/>
            <a:ext cx="3245799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4D59D-EAEB-2BA3-CDA8-6C58E5E4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18" y="1274229"/>
            <a:ext cx="5843752" cy="52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088AB-734A-F374-7F88-5152FC1A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3B73EC-665A-BFAE-8837-8A2A9EBE8FCF}"/>
              </a:ext>
            </a:extLst>
          </p:cNvPr>
          <p:cNvSpPr/>
          <p:nvPr/>
        </p:nvSpPr>
        <p:spPr>
          <a:xfrm>
            <a:off x="421530" y="1697477"/>
            <a:ext cx="5306608" cy="4557408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Dentro do desenvolvimento de sistemas:</a:t>
            </a:r>
          </a:p>
          <a:p>
            <a:endParaRPr lang="pt-BR" sz="2400" dirty="0"/>
          </a:p>
          <a:p>
            <a:r>
              <a:rPr lang="pt-BR" sz="2400" dirty="0"/>
              <a:t>Um framework é um conjunto de</a:t>
            </a:r>
          </a:p>
          <a:p>
            <a:r>
              <a:rPr lang="pt-BR" sz="2400" dirty="0"/>
              <a:t>bibliotecas ou componentes que são</a:t>
            </a:r>
          </a:p>
          <a:p>
            <a:r>
              <a:rPr lang="pt-BR" sz="2400" dirty="0"/>
              <a:t>usados para criar uma base onde sua</a:t>
            </a:r>
          </a:p>
          <a:p>
            <a:r>
              <a:rPr lang="pt-BR" sz="2400" dirty="0"/>
              <a:t>aplicação será construída.</a:t>
            </a:r>
          </a:p>
          <a:p>
            <a:endParaRPr lang="pt-BR" sz="2400" dirty="0"/>
          </a:p>
          <a:p>
            <a:r>
              <a:rPr lang="pt-BR" sz="2400" dirty="0"/>
              <a:t>Ou seja, são códigos prontos que</a:t>
            </a:r>
          </a:p>
          <a:p>
            <a:r>
              <a:rPr lang="pt-BR" sz="2400" dirty="0"/>
              <a:t>podem ser utilizados no</a:t>
            </a:r>
          </a:p>
          <a:p>
            <a:r>
              <a:rPr lang="pt-BR" sz="2400" dirty="0"/>
              <a:t>desenvolvimento de seu projeto.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C80DE474-115F-D49C-DE5A-99BF9FF8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83001A-5225-5CF5-66E7-693147088C68}"/>
              </a:ext>
            </a:extLst>
          </p:cNvPr>
          <p:cNvSpPr/>
          <p:nvPr/>
        </p:nvSpPr>
        <p:spPr>
          <a:xfrm>
            <a:off x="421529" y="262648"/>
            <a:ext cx="3245799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1709C-65AF-D141-7695-E68E52C2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71" y="2085987"/>
            <a:ext cx="5829499" cy="30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1A3AF-B7D6-2BD4-A386-BE059853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4AE61-C2AA-F4F2-7965-583DA54F82B8}"/>
              </a:ext>
            </a:extLst>
          </p:cNvPr>
          <p:cNvSpPr/>
          <p:nvPr/>
        </p:nvSpPr>
        <p:spPr>
          <a:xfrm>
            <a:off x="421530" y="1697477"/>
            <a:ext cx="5306608" cy="4557408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Twitter </a:t>
            </a:r>
            <a:r>
              <a:rPr lang="pt-BR" sz="2400" dirty="0" err="1"/>
              <a:t>Bootstrap</a:t>
            </a:r>
            <a:r>
              <a:rPr lang="pt-BR" sz="2400" dirty="0"/>
              <a:t> é um framework</a:t>
            </a:r>
          </a:p>
          <a:p>
            <a:r>
              <a:rPr lang="pt-BR" sz="2400" dirty="0" err="1"/>
              <a:t>Frontend</a:t>
            </a:r>
            <a:r>
              <a:rPr lang="pt-BR" sz="2400" dirty="0"/>
              <a:t> utilizado para desenvolver</a:t>
            </a:r>
          </a:p>
          <a:p>
            <a:r>
              <a:rPr lang="pt-BR" sz="2400" dirty="0"/>
              <a:t>aplicações web, desenvolvido pelo</a:t>
            </a:r>
          </a:p>
          <a:p>
            <a:r>
              <a:rPr lang="pt-BR" sz="2400" dirty="0"/>
              <a:t>Twitter em 2010.</a:t>
            </a:r>
          </a:p>
          <a:p>
            <a:endParaRPr lang="pt-BR" sz="2400" dirty="0"/>
          </a:p>
          <a:p>
            <a:r>
              <a:rPr lang="pt-BR" sz="2400" dirty="0"/>
              <a:t>Em 2011 foi transformado em código</a:t>
            </a:r>
          </a:p>
          <a:p>
            <a:r>
              <a:rPr lang="pt-BR" sz="2400" dirty="0"/>
              <a:t>aberto, e teve seu nome transformado</a:t>
            </a:r>
          </a:p>
          <a:p>
            <a:r>
              <a:rPr lang="pt-BR" sz="2400" dirty="0"/>
              <a:t>para </a:t>
            </a:r>
            <a:r>
              <a:rPr lang="pt-BR" sz="2400" dirty="0" err="1"/>
              <a:t>Bootstrap</a:t>
            </a:r>
            <a:r>
              <a:rPr lang="pt-BR" sz="2400" dirty="0"/>
              <a:t>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23C32D4-281A-735A-9FC0-8EA420FF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4A4410-E567-A677-8990-7144478A1967}"/>
              </a:ext>
            </a:extLst>
          </p:cNvPr>
          <p:cNvSpPr/>
          <p:nvPr/>
        </p:nvSpPr>
        <p:spPr>
          <a:xfrm>
            <a:off x="421529" y="262648"/>
            <a:ext cx="4588216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o que é?</a:t>
            </a:r>
          </a:p>
        </p:txBody>
      </p:sp>
      <p:pic>
        <p:nvPicPr>
          <p:cNvPr id="9" name="Picture 8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D9E8B1A2-ECF4-6531-FD04-65838FA0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4" y="1403191"/>
            <a:ext cx="4854750" cy="45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E179F-D308-50BB-B9CA-EC493AC6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FAAA07-CD18-7655-399B-D4E8CE395E0F}"/>
              </a:ext>
            </a:extLst>
          </p:cNvPr>
          <p:cNvSpPr/>
          <p:nvPr/>
        </p:nvSpPr>
        <p:spPr>
          <a:xfrm>
            <a:off x="421529" y="1697477"/>
            <a:ext cx="6465653" cy="3409544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O </a:t>
            </a:r>
            <a:r>
              <a:rPr lang="pt-BR" sz="2400" dirty="0" err="1"/>
              <a:t>Bootstrap</a:t>
            </a:r>
            <a:r>
              <a:rPr lang="pt-BR" sz="2400" dirty="0"/>
              <a:t> é formado por uma série de</a:t>
            </a:r>
          </a:p>
          <a:p>
            <a:r>
              <a:rPr lang="pt-BR" sz="2400" dirty="0"/>
              <a:t>arquivos CSS e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Esses arquivos são responsáveis por</a:t>
            </a:r>
          </a:p>
          <a:p>
            <a:r>
              <a:rPr lang="pt-BR" sz="2400" dirty="0"/>
              <a:t>atribuir características específicas aos</a:t>
            </a:r>
          </a:p>
          <a:p>
            <a:r>
              <a:rPr lang="pt-BR" sz="2400" dirty="0"/>
              <a:t>elementos da página, simplificando a</a:t>
            </a:r>
          </a:p>
          <a:p>
            <a:r>
              <a:rPr lang="pt-BR" sz="2400" dirty="0"/>
              <a:t>criação de formulários, tabelas,</a:t>
            </a:r>
          </a:p>
          <a:p>
            <a:r>
              <a:rPr lang="pt-BR" sz="2400" dirty="0"/>
              <a:t>apresentação de dados e muito mais!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769A08AC-15F6-9FE1-EF1E-6614C2CC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BD95DD-2166-CEC8-427F-AAB24649D24D}"/>
              </a:ext>
            </a:extLst>
          </p:cNvPr>
          <p:cNvSpPr/>
          <p:nvPr/>
        </p:nvSpPr>
        <p:spPr>
          <a:xfrm>
            <a:off x="421529" y="262648"/>
            <a:ext cx="5998726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como funciona?</a:t>
            </a:r>
          </a:p>
        </p:txBody>
      </p:sp>
      <p:pic>
        <p:nvPicPr>
          <p:cNvPr id="9" name="Picture 8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2CF8437D-E26D-E6C5-42F5-8B236A1E2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83" y="1400784"/>
            <a:ext cx="2388621" cy="22157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B963F4-7321-66B1-5DCA-FC40306C54DB}"/>
              </a:ext>
            </a:extLst>
          </p:cNvPr>
          <p:cNvSpPr/>
          <p:nvPr/>
        </p:nvSpPr>
        <p:spPr>
          <a:xfrm>
            <a:off x="8278238" y="4226667"/>
            <a:ext cx="2558375" cy="1760707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/>
              <a:t>Nosso trabalho vai ficar mais padronizado e simples!</a:t>
            </a:r>
          </a:p>
        </p:txBody>
      </p:sp>
    </p:spTree>
    <p:extLst>
      <p:ext uri="{BB962C8B-B14F-4D97-AF65-F5344CB8AC3E}">
        <p14:creationId xmlns:p14="http://schemas.microsoft.com/office/powerpoint/2010/main" val="185488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3FFEF-8D82-E89B-4121-CB1B562D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7567F-1F32-8296-F2B1-74ED650CCE9E}"/>
              </a:ext>
            </a:extLst>
          </p:cNvPr>
          <p:cNvSpPr/>
          <p:nvPr/>
        </p:nvSpPr>
        <p:spPr>
          <a:xfrm>
            <a:off x="421529" y="1697477"/>
            <a:ext cx="6465653" cy="3409544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Download da versão compilada dos códigos CSS e </a:t>
            </a:r>
            <a:r>
              <a:rPr lang="pt-BR" sz="2400" dirty="0" err="1"/>
              <a:t>JavaScript</a:t>
            </a:r>
            <a:r>
              <a:rPr lang="pt-BR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Utilizar os links para acessar o </a:t>
            </a:r>
            <a:r>
              <a:rPr lang="pt-BR" sz="2400" dirty="0" err="1"/>
              <a:t>Bootstrap</a:t>
            </a:r>
            <a:r>
              <a:rPr lang="pt-BR" sz="2400" dirty="0"/>
              <a:t> via CDN;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Ou baixar o framework é por meio de gerenciadores de pacotes;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06EC3F6-AABC-C01F-01D0-877C8080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28AED8-0410-64DC-DD60-02DC32F9A4AD}"/>
              </a:ext>
            </a:extLst>
          </p:cNvPr>
          <p:cNvSpPr/>
          <p:nvPr/>
        </p:nvSpPr>
        <p:spPr>
          <a:xfrm>
            <a:off x="421529" y="262648"/>
            <a:ext cx="7613518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como podemos utilizar?</a:t>
            </a:r>
          </a:p>
        </p:txBody>
      </p:sp>
      <p:pic>
        <p:nvPicPr>
          <p:cNvPr id="10" name="Picture 9" descr="A purple and black logo&#10;&#10;Description automatically generated">
            <a:extLst>
              <a:ext uri="{FF2B5EF4-FFF2-40B4-BE49-F238E27FC236}">
                <a16:creationId xmlns:a16="http://schemas.microsoft.com/office/drawing/2014/main" id="{0426E018-423E-4D4B-9C70-03018298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47" y="154940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4872B-B89C-A2E5-3FD6-E61E1134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0BC4B5D-3247-AB78-AAB8-1D191A82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00D8-434E-0201-4876-B10277CF17B6}"/>
              </a:ext>
            </a:extLst>
          </p:cNvPr>
          <p:cNvSpPr/>
          <p:nvPr/>
        </p:nvSpPr>
        <p:spPr>
          <a:xfrm>
            <a:off x="9345901" y="117704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/>
              <a:t>Bootstrap</a:t>
            </a:r>
            <a:r>
              <a:rPr lang="pt-BR" sz="2400" dirty="0"/>
              <a:t> – como podemos utilizar?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6D6BF-3B78-3D2D-ABEF-ABF827B4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63583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BA8874-DF09-A1DF-C835-5CBEBD04C43F}"/>
              </a:ext>
            </a:extLst>
          </p:cNvPr>
          <p:cNvSpPr/>
          <p:nvPr/>
        </p:nvSpPr>
        <p:spPr>
          <a:xfrm>
            <a:off x="9345901" y="273152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Link do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A684A6-13CE-44D0-ABE8-55A972B91EEC}"/>
              </a:ext>
            </a:extLst>
          </p:cNvPr>
          <p:cNvSpPr/>
          <p:nvPr/>
        </p:nvSpPr>
        <p:spPr>
          <a:xfrm>
            <a:off x="700391" y="1721364"/>
            <a:ext cx="6916366" cy="4479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215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C204E-8431-6255-603D-3E7A19D1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004E1-367E-BB7A-75DE-585536DD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9" r="7894"/>
          <a:stretch/>
        </p:blipFill>
        <p:spPr>
          <a:xfrm>
            <a:off x="9722" y="0"/>
            <a:ext cx="8917884" cy="6858000"/>
          </a:xfrm>
          <a:prstGeom prst="rect">
            <a:avLst/>
          </a:prstGeom>
        </p:spPr>
      </p:pic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A11B0DB-2719-E40D-D7BD-3F856CEE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A8B593-DE4E-7779-0F39-ED321BE1BFD5}"/>
              </a:ext>
            </a:extLst>
          </p:cNvPr>
          <p:cNvSpPr/>
          <p:nvPr/>
        </p:nvSpPr>
        <p:spPr>
          <a:xfrm>
            <a:off x="9345901" y="117704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/>
              <a:t>Bootstrap</a:t>
            </a:r>
            <a:r>
              <a:rPr lang="pt-BR" sz="2400" dirty="0"/>
              <a:t> – como podemos utilizar?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72CA1-1943-3488-8B67-AB973FC7BD42}"/>
              </a:ext>
            </a:extLst>
          </p:cNvPr>
          <p:cNvSpPr/>
          <p:nvPr/>
        </p:nvSpPr>
        <p:spPr>
          <a:xfrm>
            <a:off x="9345901" y="273152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Link do script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D7D513-852A-77A8-8B69-E2A98D5ACB2C}"/>
              </a:ext>
            </a:extLst>
          </p:cNvPr>
          <p:cNvSpPr/>
          <p:nvPr/>
        </p:nvSpPr>
        <p:spPr>
          <a:xfrm>
            <a:off x="749030" y="3647440"/>
            <a:ext cx="8268510" cy="4479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73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EF0D4-C326-3D9C-B583-E93F1A1F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DB9FA26-B60C-CB9A-D66A-A4240CA0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0768F-112E-4076-BD3C-311A0D14326C}"/>
              </a:ext>
            </a:extLst>
          </p:cNvPr>
          <p:cNvSpPr/>
          <p:nvPr/>
        </p:nvSpPr>
        <p:spPr>
          <a:xfrm>
            <a:off x="9345901" y="117704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/>
              <a:t>Bootstrap</a:t>
            </a:r>
            <a:r>
              <a:rPr lang="pt-BR" sz="2400" dirty="0"/>
              <a:t> – como podemos utilizar?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0E29D-C4F6-6082-4962-EFCCBF7C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0" t="30071" r="24141"/>
          <a:stretch/>
        </p:blipFill>
        <p:spPr>
          <a:xfrm>
            <a:off x="19451" y="-4"/>
            <a:ext cx="8984768" cy="655644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7042FB-6B94-2AA4-34CB-103CFC54EA10}"/>
              </a:ext>
            </a:extLst>
          </p:cNvPr>
          <p:cNvSpPr/>
          <p:nvPr/>
        </p:nvSpPr>
        <p:spPr>
          <a:xfrm>
            <a:off x="9345901" y="273152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Adicionando classes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EECA16-8A84-AFB1-A872-D59B4A366F83}"/>
              </a:ext>
            </a:extLst>
          </p:cNvPr>
          <p:cNvSpPr/>
          <p:nvPr/>
        </p:nvSpPr>
        <p:spPr>
          <a:xfrm>
            <a:off x="437745" y="437819"/>
            <a:ext cx="1789891" cy="2140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9E553E-C42B-11C2-1E02-56A478E6FED3}"/>
              </a:ext>
            </a:extLst>
          </p:cNvPr>
          <p:cNvSpPr/>
          <p:nvPr/>
        </p:nvSpPr>
        <p:spPr>
          <a:xfrm>
            <a:off x="1128411" y="1040856"/>
            <a:ext cx="7179010" cy="2140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E8C3EB-4838-6681-DAE4-C07A77B3A9E6}"/>
              </a:ext>
            </a:extLst>
          </p:cNvPr>
          <p:cNvSpPr/>
          <p:nvPr/>
        </p:nvSpPr>
        <p:spPr>
          <a:xfrm>
            <a:off x="2130361" y="4961102"/>
            <a:ext cx="2266541" cy="2140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2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2024-11-21T12:42:05Z</dcterms:created>
  <dcterms:modified xsi:type="dcterms:W3CDTF">2024-11-22T13:04:43Z</dcterms:modified>
</cp:coreProperties>
</file>