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docMetadata/LabelInfo.xml" ContentType="application/vnd.ms-office.classificationlabel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3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 Lucas" userId="f1d41abb-034a-40d9-82b3-fff70e9bd678" providerId="ADAL" clId="{4F6915A5-28EA-4018-AECD-E5C499B1E3BC}"/>
    <pc:docChg chg="custSel addSld modSld">
      <pc:chgData name="Pablo Garcia Lucas" userId="f1d41abb-034a-40d9-82b3-fff70e9bd678" providerId="ADAL" clId="{4F6915A5-28EA-4018-AECD-E5C499B1E3BC}" dt="2024-05-21T09:12:09.124" v="2179" actId="20577"/>
      <pc:docMkLst>
        <pc:docMk/>
      </pc:docMkLst>
      <pc:sldChg chg="modSp mod">
        <pc:chgData name="Pablo Garcia Lucas" userId="f1d41abb-034a-40d9-82b3-fff70e9bd678" providerId="ADAL" clId="{4F6915A5-28EA-4018-AECD-E5C499B1E3BC}" dt="2024-05-20T08:48:28.604" v="130" actId="33524"/>
        <pc:sldMkLst>
          <pc:docMk/>
          <pc:sldMk cId="3142883269" sldId="257"/>
        </pc:sldMkLst>
        <pc:spChg chg="mod">
          <ac:chgData name="Pablo Garcia Lucas" userId="f1d41abb-034a-40d9-82b3-fff70e9bd678" providerId="ADAL" clId="{4F6915A5-28EA-4018-AECD-E5C499B1E3BC}" dt="2024-05-20T08:48:28.604" v="130" actId="33524"/>
          <ac:spMkLst>
            <pc:docMk/>
            <pc:sldMk cId="3142883269" sldId="257"/>
            <ac:spMk id="4" creationId="{42BBA762-B6FF-2827-AD1B-3A9012F1EA94}"/>
          </ac:spMkLst>
        </pc:spChg>
      </pc:sldChg>
      <pc:sldChg chg="modSp new mod">
        <pc:chgData name="Pablo Garcia Lucas" userId="f1d41abb-034a-40d9-82b3-fff70e9bd678" providerId="ADAL" clId="{4F6915A5-28EA-4018-AECD-E5C499B1E3BC}" dt="2024-05-21T08:43:12.463" v="874" actId="20577"/>
        <pc:sldMkLst>
          <pc:docMk/>
          <pc:sldMk cId="4058699696" sldId="259"/>
        </pc:sldMkLst>
        <pc:spChg chg="mod">
          <ac:chgData name="Pablo Garcia Lucas" userId="f1d41abb-034a-40d9-82b3-fff70e9bd678" providerId="ADAL" clId="{4F6915A5-28EA-4018-AECD-E5C499B1E3BC}" dt="2024-05-20T08:48:50.350" v="152" actId="20577"/>
          <ac:spMkLst>
            <pc:docMk/>
            <pc:sldMk cId="4058699696" sldId="259"/>
            <ac:spMk id="2" creationId="{53FF6CB5-AAFE-B299-1605-FA055DDF38AC}"/>
          </ac:spMkLst>
        </pc:spChg>
        <pc:spChg chg="mod">
          <ac:chgData name="Pablo Garcia Lucas" userId="f1d41abb-034a-40d9-82b3-fff70e9bd678" providerId="ADAL" clId="{4F6915A5-28EA-4018-AECD-E5C499B1E3BC}" dt="2024-05-21T08:43:12.463" v="874" actId="20577"/>
          <ac:spMkLst>
            <pc:docMk/>
            <pc:sldMk cId="4058699696" sldId="259"/>
            <ac:spMk id="4" creationId="{40974A39-134F-5325-D438-E5411F47508F}"/>
          </ac:spMkLst>
        </pc:spChg>
      </pc:sldChg>
      <pc:sldChg chg="modSp new mod">
        <pc:chgData name="Pablo Garcia Lucas" userId="f1d41abb-034a-40d9-82b3-fff70e9bd678" providerId="ADAL" clId="{4F6915A5-28EA-4018-AECD-E5C499B1E3BC}" dt="2024-05-21T08:48:31.820" v="1151" actId="5793"/>
        <pc:sldMkLst>
          <pc:docMk/>
          <pc:sldMk cId="3019402714" sldId="260"/>
        </pc:sldMkLst>
        <pc:spChg chg="mod">
          <ac:chgData name="Pablo Garcia Lucas" userId="f1d41abb-034a-40d9-82b3-fff70e9bd678" providerId="ADAL" clId="{4F6915A5-28EA-4018-AECD-E5C499B1E3BC}" dt="2024-05-21T08:43:38.151" v="890" actId="20577"/>
          <ac:spMkLst>
            <pc:docMk/>
            <pc:sldMk cId="3019402714" sldId="260"/>
            <ac:spMk id="2" creationId="{98EA3991-AFE7-F9F9-E422-B094E85A92CE}"/>
          </ac:spMkLst>
        </pc:spChg>
        <pc:spChg chg="mod">
          <ac:chgData name="Pablo Garcia Lucas" userId="f1d41abb-034a-40d9-82b3-fff70e9bd678" providerId="ADAL" clId="{4F6915A5-28EA-4018-AECD-E5C499B1E3BC}" dt="2024-05-21T08:48:31.820" v="1151" actId="5793"/>
          <ac:spMkLst>
            <pc:docMk/>
            <pc:sldMk cId="3019402714" sldId="260"/>
            <ac:spMk id="4" creationId="{EC6B6429-B304-975A-C34D-B6B93870D583}"/>
          </ac:spMkLst>
        </pc:spChg>
      </pc:sldChg>
      <pc:sldChg chg="modSp new mod">
        <pc:chgData name="Pablo Garcia Lucas" userId="f1d41abb-034a-40d9-82b3-fff70e9bd678" providerId="ADAL" clId="{4F6915A5-28EA-4018-AECD-E5C499B1E3BC}" dt="2024-05-21T09:12:09.124" v="2179" actId="20577"/>
        <pc:sldMkLst>
          <pc:docMk/>
          <pc:sldMk cId="360289081" sldId="261"/>
        </pc:sldMkLst>
        <pc:spChg chg="mod">
          <ac:chgData name="Pablo Garcia Lucas" userId="f1d41abb-034a-40d9-82b3-fff70e9bd678" providerId="ADAL" clId="{4F6915A5-28EA-4018-AECD-E5C499B1E3BC}" dt="2024-05-21T08:48:44.989" v="1168" actId="20577"/>
          <ac:spMkLst>
            <pc:docMk/>
            <pc:sldMk cId="360289081" sldId="261"/>
            <ac:spMk id="2" creationId="{7C05A123-F592-9C5D-9906-194743C2ABD8}"/>
          </ac:spMkLst>
        </pc:spChg>
        <pc:spChg chg="mod">
          <ac:chgData name="Pablo Garcia Lucas" userId="f1d41abb-034a-40d9-82b3-fff70e9bd678" providerId="ADAL" clId="{4F6915A5-28EA-4018-AECD-E5C499B1E3BC}" dt="2024-05-21T09:12:09.124" v="2179" actId="20577"/>
          <ac:spMkLst>
            <pc:docMk/>
            <pc:sldMk cId="360289081" sldId="261"/>
            <ac:spMk id="4" creationId="{4813978D-386C-C198-9F95-B52CFEC6BB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589CA-DC2E-4955-AB15-54ECD5C33B2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A209D7-6182-4B47-9DF3-769D5DB8F1C5}">
      <dgm:prSet phldrT="[Texto]"/>
      <dgm:spPr/>
      <dgm:t>
        <a:bodyPr/>
        <a:lstStyle/>
        <a:p>
          <a:r>
            <a:rPr lang="es-ES" dirty="0"/>
            <a:t>Nuestra aplicación se divide en tres partes</a:t>
          </a:r>
        </a:p>
      </dgm:t>
    </dgm:pt>
    <dgm:pt modelId="{13EA2634-E64C-465A-87AC-D2233ADE65D6}" type="parTrans" cxnId="{5272E2E6-0CF9-4A60-9BD0-36432955FAAB}">
      <dgm:prSet/>
      <dgm:spPr/>
      <dgm:t>
        <a:bodyPr/>
        <a:lstStyle/>
        <a:p>
          <a:endParaRPr lang="es-ES"/>
        </a:p>
      </dgm:t>
    </dgm:pt>
    <dgm:pt modelId="{42B2271D-4EC4-40C4-A01F-BA0A9BCB180A}" type="sibTrans" cxnId="{5272E2E6-0CF9-4A60-9BD0-36432955FAAB}">
      <dgm:prSet/>
      <dgm:spPr/>
      <dgm:t>
        <a:bodyPr/>
        <a:lstStyle/>
        <a:p>
          <a:endParaRPr lang="es-ES"/>
        </a:p>
      </dgm:t>
    </dgm:pt>
    <dgm:pt modelId="{1A04A484-F1D9-4A01-A49D-D70E355B3F99}">
      <dgm:prSet phldrT="[Texto]"/>
      <dgm:spPr/>
      <dgm:t>
        <a:bodyPr/>
        <a:lstStyle/>
        <a:p>
          <a:r>
            <a:rPr lang="es-ES" dirty="0"/>
            <a:t>BBDD</a:t>
          </a:r>
        </a:p>
      </dgm:t>
    </dgm:pt>
    <dgm:pt modelId="{C69722CA-AF9C-46BA-B053-293CEA02E240}" type="parTrans" cxnId="{26656A89-2F1C-4CAB-9DE0-99EE31395332}">
      <dgm:prSet/>
      <dgm:spPr/>
      <dgm:t>
        <a:bodyPr/>
        <a:lstStyle/>
        <a:p>
          <a:endParaRPr lang="es-ES"/>
        </a:p>
      </dgm:t>
    </dgm:pt>
    <dgm:pt modelId="{5E233FD6-CEA3-4BC1-9AFD-C7A722EB9011}" type="sibTrans" cxnId="{26656A89-2F1C-4CAB-9DE0-99EE31395332}">
      <dgm:prSet/>
      <dgm:spPr/>
      <dgm:t>
        <a:bodyPr/>
        <a:lstStyle/>
        <a:p>
          <a:endParaRPr lang="es-ES"/>
        </a:p>
      </dgm:t>
    </dgm:pt>
    <dgm:pt modelId="{F5F9B695-3E5A-477B-8E0E-7FFD6EAD1B17}">
      <dgm:prSet phldrT="[Texto]"/>
      <dgm:spPr/>
      <dgm:t>
        <a:bodyPr/>
        <a:lstStyle/>
        <a:p>
          <a:r>
            <a:rPr lang="es-ES" dirty="0" err="1"/>
            <a:t>Backend</a:t>
          </a:r>
          <a:endParaRPr lang="es-ES" dirty="0"/>
        </a:p>
      </dgm:t>
    </dgm:pt>
    <dgm:pt modelId="{9E547253-9F87-4D14-A712-E8AB1839CDF2}" type="parTrans" cxnId="{F1BD749F-2786-44DD-AF99-194ED9D4D96E}">
      <dgm:prSet/>
      <dgm:spPr/>
      <dgm:t>
        <a:bodyPr/>
        <a:lstStyle/>
        <a:p>
          <a:endParaRPr lang="es-ES"/>
        </a:p>
      </dgm:t>
    </dgm:pt>
    <dgm:pt modelId="{C9AE8886-F061-4EAE-A92C-7CBB2E49351B}" type="sibTrans" cxnId="{F1BD749F-2786-44DD-AF99-194ED9D4D96E}">
      <dgm:prSet/>
      <dgm:spPr/>
      <dgm:t>
        <a:bodyPr/>
        <a:lstStyle/>
        <a:p>
          <a:endParaRPr lang="es-ES"/>
        </a:p>
      </dgm:t>
    </dgm:pt>
    <dgm:pt modelId="{966DC204-8050-4929-9859-81773C021F43}">
      <dgm:prSet phldrT="[Texto]"/>
      <dgm:spPr/>
      <dgm:t>
        <a:bodyPr/>
        <a:lstStyle/>
        <a:p>
          <a:r>
            <a:rPr lang="es-ES" dirty="0" err="1"/>
            <a:t>Frontend</a:t>
          </a:r>
          <a:endParaRPr lang="es-ES" dirty="0"/>
        </a:p>
      </dgm:t>
    </dgm:pt>
    <dgm:pt modelId="{15AFA7EE-29D4-485A-9C5A-A8A1A2071C31}" type="parTrans" cxnId="{8ADA904C-E34D-49B7-9468-0737797FC300}">
      <dgm:prSet/>
      <dgm:spPr/>
      <dgm:t>
        <a:bodyPr/>
        <a:lstStyle/>
        <a:p>
          <a:endParaRPr lang="es-ES"/>
        </a:p>
      </dgm:t>
    </dgm:pt>
    <dgm:pt modelId="{AD814E96-BA09-460D-904F-D90D91B456B3}" type="sibTrans" cxnId="{8ADA904C-E34D-49B7-9468-0737797FC300}">
      <dgm:prSet/>
      <dgm:spPr/>
      <dgm:t>
        <a:bodyPr/>
        <a:lstStyle/>
        <a:p>
          <a:endParaRPr lang="es-ES"/>
        </a:p>
      </dgm:t>
    </dgm:pt>
    <dgm:pt modelId="{541BB936-1F4C-4C14-990C-7ED296B2E38F}" type="pres">
      <dgm:prSet presAssocID="{937589CA-DC2E-4955-AB15-54ECD5C33B2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ES"/>
        </a:p>
      </dgm:t>
    </dgm:pt>
    <dgm:pt modelId="{93AE7DF6-AA58-429C-951A-6705F01325C6}" type="pres">
      <dgm:prSet presAssocID="{BBA209D7-6182-4B47-9DF3-769D5DB8F1C5}" presName="root" presStyleCnt="0">
        <dgm:presLayoutVars>
          <dgm:chMax/>
          <dgm:chPref/>
        </dgm:presLayoutVars>
      </dgm:prSet>
      <dgm:spPr/>
    </dgm:pt>
    <dgm:pt modelId="{359D6641-9120-48DD-B92E-5EDB9651369E}" type="pres">
      <dgm:prSet presAssocID="{BBA209D7-6182-4B47-9DF3-769D5DB8F1C5}" presName="rootComposite" presStyleCnt="0">
        <dgm:presLayoutVars/>
      </dgm:prSet>
      <dgm:spPr/>
    </dgm:pt>
    <dgm:pt modelId="{67C64968-EB29-4972-AD54-17E9C0DA68AB}" type="pres">
      <dgm:prSet presAssocID="{BBA209D7-6182-4B47-9DF3-769D5DB8F1C5}" presName="ParentAccent" presStyleLbl="alignNode1" presStyleIdx="0" presStyleCnt="1"/>
      <dgm:spPr/>
    </dgm:pt>
    <dgm:pt modelId="{405F4228-E7A2-46D2-9B29-8B768AA4998F}" type="pres">
      <dgm:prSet presAssocID="{BBA209D7-6182-4B47-9DF3-769D5DB8F1C5}" presName="ParentSmallAccent" presStyleLbl="fgAcc1" presStyleIdx="0" presStyleCnt="1" custLinFactY="100000" custLinFactNeighborX="4816" custLinFactNeighborY="126376"/>
      <dgm:spPr/>
    </dgm:pt>
    <dgm:pt modelId="{CD352A04-9584-4DB0-99D9-E1FFE220F428}" type="pres">
      <dgm:prSet presAssocID="{BBA209D7-6182-4B47-9DF3-769D5DB8F1C5}" presName="Parent" presStyleLbl="revTx" presStyleIdx="0" presStyleCnt="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B76A86-C7C1-4166-8DD1-C9D4A36EF490}" type="pres">
      <dgm:prSet presAssocID="{BBA209D7-6182-4B47-9DF3-769D5DB8F1C5}" presName="childShape" presStyleCnt="0">
        <dgm:presLayoutVars>
          <dgm:chMax val="0"/>
          <dgm:chPref val="0"/>
        </dgm:presLayoutVars>
      </dgm:prSet>
      <dgm:spPr/>
    </dgm:pt>
    <dgm:pt modelId="{06CD619E-B9AF-4701-AB7C-197FB94357F7}" type="pres">
      <dgm:prSet presAssocID="{1A04A484-F1D9-4A01-A49D-D70E355B3F99}" presName="childComposite" presStyleCnt="0">
        <dgm:presLayoutVars>
          <dgm:chMax val="0"/>
          <dgm:chPref val="0"/>
        </dgm:presLayoutVars>
      </dgm:prSet>
      <dgm:spPr/>
    </dgm:pt>
    <dgm:pt modelId="{82C02965-6449-4B9D-9B16-1F98CC185FD7}" type="pres">
      <dgm:prSet presAssocID="{1A04A484-F1D9-4A01-A49D-D70E355B3F99}" presName="ChildAccent" presStyleLbl="solidFgAcc1" presStyleIdx="0" presStyleCnt="3"/>
      <dgm:spPr/>
    </dgm:pt>
    <dgm:pt modelId="{2BF6708F-72DF-41D5-9652-D1538CAB86E5}" type="pres">
      <dgm:prSet presAssocID="{1A04A484-F1D9-4A01-A49D-D70E355B3F99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B6957A-AFC5-4978-98E0-471DEAB04438}" type="pres">
      <dgm:prSet presAssocID="{F5F9B695-3E5A-477B-8E0E-7FFD6EAD1B17}" presName="childComposite" presStyleCnt="0">
        <dgm:presLayoutVars>
          <dgm:chMax val="0"/>
          <dgm:chPref val="0"/>
        </dgm:presLayoutVars>
      </dgm:prSet>
      <dgm:spPr/>
    </dgm:pt>
    <dgm:pt modelId="{C5DB4491-08CB-4419-99C1-FB002B91D54D}" type="pres">
      <dgm:prSet presAssocID="{F5F9B695-3E5A-477B-8E0E-7FFD6EAD1B17}" presName="ChildAccent" presStyleLbl="solidFgAcc1" presStyleIdx="1" presStyleCnt="3"/>
      <dgm:spPr/>
    </dgm:pt>
    <dgm:pt modelId="{12F9E0AD-5CA1-4614-9E4A-477D994EC04A}" type="pres">
      <dgm:prSet presAssocID="{F5F9B695-3E5A-477B-8E0E-7FFD6EAD1B17}" presName="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3D772-7D40-410C-B648-DE6766713442}" type="pres">
      <dgm:prSet presAssocID="{966DC204-8050-4929-9859-81773C021F43}" presName="childComposite" presStyleCnt="0">
        <dgm:presLayoutVars>
          <dgm:chMax val="0"/>
          <dgm:chPref val="0"/>
        </dgm:presLayoutVars>
      </dgm:prSet>
      <dgm:spPr/>
    </dgm:pt>
    <dgm:pt modelId="{015998DE-DF06-4818-B21D-2014A508A73F}" type="pres">
      <dgm:prSet presAssocID="{966DC204-8050-4929-9859-81773C021F43}" presName="ChildAccent" presStyleLbl="solidFgAcc1" presStyleIdx="2" presStyleCnt="3"/>
      <dgm:spPr/>
    </dgm:pt>
    <dgm:pt modelId="{923A7A02-7D45-4F84-AEEA-B05BC003BA53}" type="pres">
      <dgm:prSet presAssocID="{966DC204-8050-4929-9859-81773C021F43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85CA29F-6F0C-4573-BD79-6C1CEDCCD8B4}" type="presOf" srcId="{F5F9B695-3E5A-477B-8E0E-7FFD6EAD1B17}" destId="{12F9E0AD-5CA1-4614-9E4A-477D994EC04A}" srcOrd="0" destOrd="0" presId="urn:microsoft.com/office/officeart/2008/layout/SquareAccentList"/>
    <dgm:cxn modelId="{0927D84C-0475-4E5C-A699-89185ECF29C7}" type="presOf" srcId="{1A04A484-F1D9-4A01-A49D-D70E355B3F99}" destId="{2BF6708F-72DF-41D5-9652-D1538CAB86E5}" srcOrd="0" destOrd="0" presId="urn:microsoft.com/office/officeart/2008/layout/SquareAccentList"/>
    <dgm:cxn modelId="{5272E2E6-0CF9-4A60-9BD0-36432955FAAB}" srcId="{937589CA-DC2E-4955-AB15-54ECD5C33B2E}" destId="{BBA209D7-6182-4B47-9DF3-769D5DB8F1C5}" srcOrd="0" destOrd="0" parTransId="{13EA2634-E64C-465A-87AC-D2233ADE65D6}" sibTransId="{42B2271D-4EC4-40C4-A01F-BA0A9BCB180A}"/>
    <dgm:cxn modelId="{8ADA904C-E34D-49B7-9468-0737797FC300}" srcId="{BBA209D7-6182-4B47-9DF3-769D5DB8F1C5}" destId="{966DC204-8050-4929-9859-81773C021F43}" srcOrd="2" destOrd="0" parTransId="{15AFA7EE-29D4-485A-9C5A-A8A1A2071C31}" sibTransId="{AD814E96-BA09-460D-904F-D90D91B456B3}"/>
    <dgm:cxn modelId="{391B6D29-E1EC-41A5-A24D-019DF9A8375C}" type="presOf" srcId="{BBA209D7-6182-4B47-9DF3-769D5DB8F1C5}" destId="{CD352A04-9584-4DB0-99D9-E1FFE220F428}" srcOrd="0" destOrd="0" presId="urn:microsoft.com/office/officeart/2008/layout/SquareAccentList"/>
    <dgm:cxn modelId="{DFE5337D-6CB2-40D0-A859-B90A88FB72D7}" type="presOf" srcId="{937589CA-DC2E-4955-AB15-54ECD5C33B2E}" destId="{541BB936-1F4C-4C14-990C-7ED296B2E38F}" srcOrd="0" destOrd="0" presId="urn:microsoft.com/office/officeart/2008/layout/SquareAccentList"/>
    <dgm:cxn modelId="{E13E9754-5726-40B9-BFBD-D6C913C1D840}" type="presOf" srcId="{966DC204-8050-4929-9859-81773C021F43}" destId="{923A7A02-7D45-4F84-AEEA-B05BC003BA53}" srcOrd="0" destOrd="0" presId="urn:microsoft.com/office/officeart/2008/layout/SquareAccentList"/>
    <dgm:cxn modelId="{26656A89-2F1C-4CAB-9DE0-99EE31395332}" srcId="{BBA209D7-6182-4B47-9DF3-769D5DB8F1C5}" destId="{1A04A484-F1D9-4A01-A49D-D70E355B3F99}" srcOrd="0" destOrd="0" parTransId="{C69722CA-AF9C-46BA-B053-293CEA02E240}" sibTransId="{5E233FD6-CEA3-4BC1-9AFD-C7A722EB9011}"/>
    <dgm:cxn modelId="{F1BD749F-2786-44DD-AF99-194ED9D4D96E}" srcId="{BBA209D7-6182-4B47-9DF3-769D5DB8F1C5}" destId="{F5F9B695-3E5A-477B-8E0E-7FFD6EAD1B17}" srcOrd="1" destOrd="0" parTransId="{9E547253-9F87-4D14-A712-E8AB1839CDF2}" sibTransId="{C9AE8886-F061-4EAE-A92C-7CBB2E49351B}"/>
    <dgm:cxn modelId="{E38D56EA-51AB-45BD-A34F-DD1DBDF72624}" type="presParOf" srcId="{541BB936-1F4C-4C14-990C-7ED296B2E38F}" destId="{93AE7DF6-AA58-429C-951A-6705F01325C6}" srcOrd="0" destOrd="0" presId="urn:microsoft.com/office/officeart/2008/layout/SquareAccentList"/>
    <dgm:cxn modelId="{C7C7B0EB-7163-475D-9CA0-F98A1124AF16}" type="presParOf" srcId="{93AE7DF6-AA58-429C-951A-6705F01325C6}" destId="{359D6641-9120-48DD-B92E-5EDB9651369E}" srcOrd="0" destOrd="0" presId="urn:microsoft.com/office/officeart/2008/layout/SquareAccentList"/>
    <dgm:cxn modelId="{C5D504F0-E69C-4C30-A211-F4923CFA66E0}" type="presParOf" srcId="{359D6641-9120-48DD-B92E-5EDB9651369E}" destId="{67C64968-EB29-4972-AD54-17E9C0DA68AB}" srcOrd="0" destOrd="0" presId="urn:microsoft.com/office/officeart/2008/layout/SquareAccentList"/>
    <dgm:cxn modelId="{B9C4DE5A-A33B-4326-9E4C-A27C19454B66}" type="presParOf" srcId="{359D6641-9120-48DD-B92E-5EDB9651369E}" destId="{405F4228-E7A2-46D2-9B29-8B768AA4998F}" srcOrd="1" destOrd="0" presId="urn:microsoft.com/office/officeart/2008/layout/SquareAccentList"/>
    <dgm:cxn modelId="{6CBBD406-34B0-486B-A239-0F71EE5A6690}" type="presParOf" srcId="{359D6641-9120-48DD-B92E-5EDB9651369E}" destId="{CD352A04-9584-4DB0-99D9-E1FFE220F428}" srcOrd="2" destOrd="0" presId="urn:microsoft.com/office/officeart/2008/layout/SquareAccentList"/>
    <dgm:cxn modelId="{79FCDBCF-FC18-4883-BD3D-BD77F37BEA94}" type="presParOf" srcId="{93AE7DF6-AA58-429C-951A-6705F01325C6}" destId="{F8B76A86-C7C1-4166-8DD1-C9D4A36EF490}" srcOrd="1" destOrd="0" presId="urn:microsoft.com/office/officeart/2008/layout/SquareAccentList"/>
    <dgm:cxn modelId="{93E8D70D-3129-4BDF-AF8E-C1E6E2536F96}" type="presParOf" srcId="{F8B76A86-C7C1-4166-8DD1-C9D4A36EF490}" destId="{06CD619E-B9AF-4701-AB7C-197FB94357F7}" srcOrd="0" destOrd="0" presId="urn:microsoft.com/office/officeart/2008/layout/SquareAccentList"/>
    <dgm:cxn modelId="{36082069-E0A1-4BE1-A69A-C0D6446486B3}" type="presParOf" srcId="{06CD619E-B9AF-4701-AB7C-197FB94357F7}" destId="{82C02965-6449-4B9D-9B16-1F98CC185FD7}" srcOrd="0" destOrd="0" presId="urn:microsoft.com/office/officeart/2008/layout/SquareAccentList"/>
    <dgm:cxn modelId="{5C9E10ED-5FE0-4234-99E6-AF928D1890F4}" type="presParOf" srcId="{06CD619E-B9AF-4701-AB7C-197FB94357F7}" destId="{2BF6708F-72DF-41D5-9652-D1538CAB86E5}" srcOrd="1" destOrd="0" presId="urn:microsoft.com/office/officeart/2008/layout/SquareAccentList"/>
    <dgm:cxn modelId="{6861CEF7-8AC5-4B40-B00D-AF46A8C05205}" type="presParOf" srcId="{F8B76A86-C7C1-4166-8DD1-C9D4A36EF490}" destId="{14B6957A-AFC5-4978-98E0-471DEAB04438}" srcOrd="1" destOrd="0" presId="urn:microsoft.com/office/officeart/2008/layout/SquareAccentList"/>
    <dgm:cxn modelId="{068CBD10-EFBA-42F8-85C6-CE7F108CE631}" type="presParOf" srcId="{14B6957A-AFC5-4978-98E0-471DEAB04438}" destId="{C5DB4491-08CB-4419-99C1-FB002B91D54D}" srcOrd="0" destOrd="0" presId="urn:microsoft.com/office/officeart/2008/layout/SquareAccentList"/>
    <dgm:cxn modelId="{43545516-982B-4066-8DB1-B24208674763}" type="presParOf" srcId="{14B6957A-AFC5-4978-98E0-471DEAB04438}" destId="{12F9E0AD-5CA1-4614-9E4A-477D994EC04A}" srcOrd="1" destOrd="0" presId="urn:microsoft.com/office/officeart/2008/layout/SquareAccentList"/>
    <dgm:cxn modelId="{DBEB099B-33F3-410D-8CCA-FAAE485937B3}" type="presParOf" srcId="{F8B76A86-C7C1-4166-8DD1-C9D4A36EF490}" destId="{4283D772-7D40-410C-B648-DE6766713442}" srcOrd="2" destOrd="0" presId="urn:microsoft.com/office/officeart/2008/layout/SquareAccentList"/>
    <dgm:cxn modelId="{89986404-3747-4548-853D-4084F07C2ED1}" type="presParOf" srcId="{4283D772-7D40-410C-B648-DE6766713442}" destId="{015998DE-DF06-4818-B21D-2014A508A73F}" srcOrd="0" destOrd="0" presId="urn:microsoft.com/office/officeart/2008/layout/SquareAccentList"/>
    <dgm:cxn modelId="{5ED155BD-D281-4653-A2DE-5EFC4B763607}" type="presParOf" srcId="{4283D772-7D40-410C-B648-DE6766713442}" destId="{923A7A02-7D45-4F84-AEEA-B05BC003BA5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C64968-EB29-4972-AD54-17E9C0DA68AB}">
      <dsp:nvSpPr>
        <dsp:cNvPr id="0" name=""/>
        <dsp:cNvSpPr/>
      </dsp:nvSpPr>
      <dsp:spPr>
        <a:xfrm>
          <a:off x="2819841" y="1030493"/>
          <a:ext cx="4875916" cy="573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4228-E7A2-46D2-9B29-8B768AA4998F}">
      <dsp:nvSpPr>
        <dsp:cNvPr id="0" name=""/>
        <dsp:cNvSpPr/>
      </dsp:nvSpPr>
      <dsp:spPr>
        <a:xfrm>
          <a:off x="2837092" y="2056812"/>
          <a:ext cx="358202" cy="358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52A04-9584-4DB0-99D9-E1FFE220F428}">
      <dsp:nvSpPr>
        <dsp:cNvPr id="0" name=""/>
        <dsp:cNvSpPr/>
      </dsp:nvSpPr>
      <dsp:spPr>
        <a:xfrm>
          <a:off x="2819841" y="0"/>
          <a:ext cx="4875916" cy="103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Nuestra aplicación se divide en tres partes</a:t>
          </a:r>
        </a:p>
      </dsp:txBody>
      <dsp:txXfrm>
        <a:off x="2819841" y="0"/>
        <a:ext cx="4875916" cy="1030493"/>
      </dsp:txXfrm>
    </dsp:sp>
    <dsp:sp modelId="{82C02965-6449-4B9D-9B16-1F98CC185FD7}">
      <dsp:nvSpPr>
        <dsp:cNvPr id="0" name=""/>
        <dsp:cNvSpPr/>
      </dsp:nvSpPr>
      <dsp:spPr>
        <a:xfrm>
          <a:off x="2819841" y="20808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6708F-72DF-41D5-9652-D1538CAB86E5}">
      <dsp:nvSpPr>
        <dsp:cNvPr id="0" name=""/>
        <dsp:cNvSpPr/>
      </dsp:nvSpPr>
      <dsp:spPr>
        <a:xfrm>
          <a:off x="3161155" y="18425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/>
            <a:t>BBDD</a:t>
          </a:r>
        </a:p>
      </dsp:txBody>
      <dsp:txXfrm>
        <a:off x="3161155" y="1842509"/>
        <a:ext cx="4534602" cy="834950"/>
      </dsp:txXfrm>
    </dsp:sp>
    <dsp:sp modelId="{C5DB4491-08CB-4419-99C1-FB002B91D54D}">
      <dsp:nvSpPr>
        <dsp:cNvPr id="0" name=""/>
        <dsp:cNvSpPr/>
      </dsp:nvSpPr>
      <dsp:spPr>
        <a:xfrm>
          <a:off x="2819841" y="291583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9E0AD-5CA1-4614-9E4A-477D994EC04A}">
      <dsp:nvSpPr>
        <dsp:cNvPr id="0" name=""/>
        <dsp:cNvSpPr/>
      </dsp:nvSpPr>
      <dsp:spPr>
        <a:xfrm>
          <a:off x="3161155" y="267745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/>
            <a:t>Backend</a:t>
          </a:r>
          <a:endParaRPr lang="es-ES" sz="2900" kern="1200" dirty="0"/>
        </a:p>
      </dsp:txBody>
      <dsp:txXfrm>
        <a:off x="3161155" y="2677459"/>
        <a:ext cx="4534602" cy="834950"/>
      </dsp:txXfrm>
    </dsp:sp>
    <dsp:sp modelId="{015998DE-DF06-4818-B21D-2014A508A73F}">
      <dsp:nvSpPr>
        <dsp:cNvPr id="0" name=""/>
        <dsp:cNvSpPr/>
      </dsp:nvSpPr>
      <dsp:spPr>
        <a:xfrm>
          <a:off x="2819841" y="37507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A7A02-7D45-4F84-AEEA-B05BC003BA53}">
      <dsp:nvSpPr>
        <dsp:cNvPr id="0" name=""/>
        <dsp:cNvSpPr/>
      </dsp:nvSpPr>
      <dsp:spPr>
        <a:xfrm>
          <a:off x="3161155" y="35124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/>
            <a:t>Frontend</a:t>
          </a:r>
          <a:endParaRPr lang="es-ES" sz="2900" kern="1200" dirty="0"/>
        </a:p>
      </dsp:txBody>
      <dsp:txXfrm>
        <a:off x="3161155" y="3512409"/>
        <a:ext cx="4534602" cy="834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B07561-DC71-CDCA-E6A0-7CDF4C678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D13D866-0F5D-1B9E-0107-E8F608E4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443E101-5290-7F05-7C20-070172AA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AB3CB8D-FD49-F875-6648-7A5AFDEE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8F19B25-DC21-1D72-2B1C-91D3BE05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029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5336A3-F8FC-7C0C-BE41-CCEF634F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E296560-03F7-D28D-503D-BD8D7E7C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41EFA91-0C7E-1C14-94C7-44AF644D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EE8FE8B-D0AE-CF7E-40E6-4F0415D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04A91AB-CD47-8C3B-C470-65B97263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203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7563101-C07F-EB65-9B10-56EA768CB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C2F955B-B9C5-1637-45C1-EA7999CD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461127F-4D16-4F99-0B80-A279AB3B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FD8C4E4-6AA0-CDA4-95A7-9CF6BFE7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0023933-C4A2-42EF-775F-E38FAB4C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107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EEFF89-F445-1323-7514-95EEB657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6865EA0-1DCE-8D56-156E-F6D4098C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10A8288-5324-674E-EE1D-7460E9CD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B6B3446-A0AA-0BD1-5895-4B4CA5D0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6F7B6F3-8BBE-5535-3133-86AED6C7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9432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AB52A3-0F66-92C2-2A3D-1F4098CD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38CFF21-EB9A-2B2E-8AC4-905B5256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FD3FA5A-ABEB-BB29-E4C9-5D94FB80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0DDC4BA-8449-ED18-69AC-21EF3E6B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26976DC-F8FA-5EAD-FA64-0796FE59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1040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997AC6-5B0D-C10B-DB3B-C941F7DD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6B37211-3564-2488-CA5B-A972C2CAD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DA400C6-43E6-2B8E-2454-6987B0938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83161A5-EB11-8255-29A9-9AF6F090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ED4BC68-FD73-CD37-00A3-FDF611C1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E7A0CD2-9660-5472-A63C-44612834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167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C4FBA3-507C-B82C-7226-399DCCB9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0064F93-08C6-C845-1872-B3FECD8D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6D2378E-1E3C-7266-83C1-F859A1A3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10C8328-102F-E32E-AE68-69690024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7785AD66-3F90-9700-2B14-FFB4CB54C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25DDBC4-264C-A376-4E15-CBFCE76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80E292A0-7AAF-BD4F-6CA1-D99CD8D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4D59E03-4F3E-5FE2-7020-547E8B82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0568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59E038-DC4C-997D-3BE5-DF4CE9DE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5EE480ED-89DE-C3D2-24FD-591F8A3B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B1C2A8D-039A-2618-DE70-688C4FA0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C48DB13-B34F-39D8-0747-17449E96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5639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836F783-71B5-867D-B60E-20E9562F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47368D85-1700-522D-0789-FB624329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EFC7692-F42F-2E5D-7D72-5BB726FA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5522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56F869-6848-8860-B89C-C3690315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611B47F-336F-5237-053F-B313B184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F0590CE-D63F-B626-EB9C-01F02FB9D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EA1A4C7-D047-5260-0BFE-402C7136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2B9BDD1-A1E4-2D02-072B-EFE4A5A4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E0EE15D-BCAE-EE08-B010-39154A0C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92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B1B4C87-8ABC-E988-54F9-A94E4B6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27D1BFD-F696-425D-2272-B28E2D59A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5E1B33E-981D-8916-B7EC-99AFF33B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1D81E73-E613-75F2-044E-911AC202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4F458DE-F85C-08A9-FA8F-6B9B163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D8E19D6-5664-EE6A-A714-8031CF10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403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F24E8771-EBAD-075A-966A-8ED98C90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C116BFD-F7F8-D00E-4233-9A85D474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4304EAF-04B0-DB75-888A-C4457963C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8F7294A-D1F1-0AAF-69D9-DE6B96B41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C1C338D-AC56-4B76-72B0-B5D82B5D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8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AE137B-DE6A-0D46-DA17-468AF6005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Galería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3B2D8E2-DDEE-A462-FA29-D6A71A12A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Por Pablo Varela Tovar y Pablo García Lucas</a:t>
            </a:r>
          </a:p>
          <a:p>
            <a:r>
              <a:rPr lang="es-ES" dirty="0"/>
              <a:t>Colegio San José de Calasanz 2023-2024</a:t>
            </a:r>
          </a:p>
          <a:p>
            <a:r>
              <a:rPr lang="es-ES" dirty="0"/>
              <a:t>Curso de Desarrollo de Aplicaciones Web</a:t>
            </a:r>
          </a:p>
        </p:txBody>
      </p:sp>
    </p:spTree>
    <p:extLst>
      <p:ext uri="{BB962C8B-B14F-4D97-AF65-F5344CB8AC3E}">
        <p14:creationId xmlns:p14="http://schemas.microsoft.com/office/powerpoint/2010/main" xmlns="" val="424493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709B27-4630-FEEB-C10F-D53F2864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Breve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84C2A3F-F433-E384-2B92-28D4EC12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2BBA762-B6FF-2827-AD1B-3A9012F1E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Nuestra aplicación web consiste en una breve aplicación la cual te permita solicitar diversos tipos de cócteles o cócteles y vasos personalizados y que se haga llegar a nuestro cliente una factura, siendo esta un documento PDF, en la que aparecerá el nombre y precio de los productos solicitados.</a:t>
            </a:r>
          </a:p>
          <a:p>
            <a:r>
              <a:rPr lang="es-ES" dirty="0"/>
              <a:t>Además, nuestra aplicación cuenta con un sistema de registro y </a:t>
            </a:r>
            <a:r>
              <a:rPr lang="es-ES" dirty="0" err="1"/>
              <a:t>logueo</a:t>
            </a:r>
            <a:r>
              <a:rPr lang="es-ES" dirty="0"/>
              <a:t> de usuarios para nuestros clientes.</a:t>
            </a:r>
          </a:p>
          <a:p>
            <a:r>
              <a:rPr lang="es-ES" dirty="0"/>
              <a:t>Nuestra aplicación también está pensada a futuro, teniendo pensado el desarrollo de un carrito para almacenar varios productos.</a:t>
            </a:r>
          </a:p>
        </p:txBody>
      </p:sp>
    </p:spTree>
    <p:extLst>
      <p:ext uri="{BB962C8B-B14F-4D97-AF65-F5344CB8AC3E}">
        <p14:creationId xmlns:p14="http://schemas.microsoft.com/office/powerpoint/2010/main" xmlns="" val="31428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48499C-2C45-A00B-B8D6-7D9E89EF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Apartados de nuestra aplicación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xmlns="" id="{43F42166-8E37-08FD-361F-323938B18B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973244057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5EC144D6-782E-8219-7F2C-1861EA9D5806}"/>
              </a:ext>
            </a:extLst>
          </p:cNvPr>
          <p:cNvSpPr/>
          <p:nvPr/>
        </p:nvSpPr>
        <p:spPr>
          <a:xfrm>
            <a:off x="3639529" y="476815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160A60A1-B80F-1250-9AFE-2C53612BD892}"/>
              </a:ext>
            </a:extLst>
          </p:cNvPr>
          <p:cNvSpPr/>
          <p:nvPr/>
        </p:nvSpPr>
        <p:spPr>
          <a:xfrm>
            <a:off x="3639528" y="5596288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121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FF6CB5-AAFE-B299-1605-FA055DDF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 Base de Datos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58E8389-DCDA-A7D6-1655-68DF8A548DB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0974A39-134F-5325-D438-E5411F475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Nuestra Base de datos contiene las siguientes tablas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Categorías – Tabla creada para las diferentes categorías de los productos.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Detalles-Pedido – Tabla creada con la intención de </a:t>
            </a:r>
            <a:r>
              <a:rPr lang="es-ES" dirty="0" smtClean="0"/>
              <a:t>que la </a:t>
            </a:r>
            <a:r>
              <a:rPr lang="es-ES" dirty="0"/>
              <a:t>aplicación </a:t>
            </a:r>
            <a:r>
              <a:rPr lang="es-ES" dirty="0" smtClean="0"/>
              <a:t>sea escalable con </a:t>
            </a:r>
            <a:r>
              <a:rPr lang="es-ES" dirty="0"/>
              <a:t>un </a:t>
            </a:r>
            <a:r>
              <a:rPr lang="es-ES" dirty="0" smtClean="0"/>
              <a:t>registro de compras a través de un carrito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smtClean="0"/>
              <a:t>Imágenes </a:t>
            </a:r>
            <a:r>
              <a:rPr lang="es-ES" dirty="0"/>
              <a:t>– Tabla creada para almacenar las diversas imágenes de la aplicación.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Pedidos – Tabla creada para almacenar los diversos pedidos de la aplicación realizados por los clientes.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Productos – Tabla creada para almacenar los diversos productos de la aplicación.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Roles – Tabla creada para almacenar los roles de los usuarios.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Usuarios – Tabla creada para almacenar los usuarios.</a:t>
            </a:r>
          </a:p>
        </p:txBody>
      </p:sp>
    </p:spTree>
    <p:extLst>
      <p:ext uri="{BB962C8B-B14F-4D97-AF65-F5344CB8AC3E}">
        <p14:creationId xmlns:p14="http://schemas.microsoft.com/office/powerpoint/2010/main" xmlns="" val="405869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EA3991-AFE7-F9F9-E422-B094E85A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 </a:t>
            </a:r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F1AC256-A1D4-7BF0-C8BC-3F05741E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C6B6429-B304-975A-C34D-B6B93870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nuestra parte </a:t>
            </a:r>
            <a:r>
              <a:rPr lang="es-ES" dirty="0" err="1"/>
              <a:t>Backend</a:t>
            </a:r>
            <a:r>
              <a:rPr lang="es-ES" dirty="0"/>
              <a:t> almacenamos todo lo referente a la parte servidor como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Controllers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– Para los diversos métodos a realizar.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Capa de negocio – Para todo el apartado de negocio.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Entities</a:t>
            </a:r>
            <a:r>
              <a:rPr lang="es-ES" dirty="0"/>
              <a:t> – Para los diversos datos.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301940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05A123-F592-9C5D-9906-194743C2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 </a:t>
            </a:r>
            <a:r>
              <a:rPr lang="es-ES" dirty="0" err="1"/>
              <a:t>Frontend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3423465-71BC-8A16-A4BB-0A54A3EC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813978D-386C-C198-9F95-B52CFEC6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Nuestro </a:t>
            </a:r>
            <a:r>
              <a:rPr lang="es-ES" dirty="0" err="1"/>
              <a:t>Frontend</a:t>
            </a:r>
            <a:r>
              <a:rPr lang="es-ES" dirty="0"/>
              <a:t> se divide en las siguientes partes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Dudas – Apartado para que el usuario vea las posibles dudas planteadas.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Inicio – Apartado en el que se mostrará un pequeño resumen y datos sobre La Galería.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SignIn</a:t>
            </a:r>
            <a:r>
              <a:rPr lang="es-ES" dirty="0"/>
              <a:t> -  Apartado que se mostrará </a:t>
            </a:r>
            <a:r>
              <a:rPr lang="es-ES" dirty="0" smtClean="0"/>
              <a:t>para </a:t>
            </a:r>
            <a:r>
              <a:rPr lang="es-ES" dirty="0"/>
              <a:t>que </a:t>
            </a:r>
            <a:r>
              <a:rPr lang="es-ES" dirty="0" smtClean="0"/>
              <a:t>el cliente </a:t>
            </a:r>
            <a:r>
              <a:rPr lang="es-ES" dirty="0" smtClean="0"/>
              <a:t>cree una cuenta como usuario de nuestra aplicación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LogIn</a:t>
            </a:r>
            <a:r>
              <a:rPr lang="es-ES" dirty="0"/>
              <a:t> – </a:t>
            </a:r>
            <a:r>
              <a:rPr lang="es-ES" dirty="0" smtClean="0"/>
              <a:t>El cliente podrá iniciar sesión con un usuario </a:t>
            </a:r>
            <a:r>
              <a:rPr lang="es-ES" smtClean="0"/>
              <a:t>que este creado </a:t>
            </a:r>
            <a:r>
              <a:rPr lang="es-ES" dirty="0" smtClean="0"/>
              <a:t>previamente.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SolicitarProducto</a:t>
            </a:r>
            <a:r>
              <a:rPr lang="es-ES" dirty="0"/>
              <a:t> – Apartado en el que al usuario se le darán dos opciones, </a:t>
            </a:r>
            <a:r>
              <a:rPr lang="es-ES" dirty="0" err="1"/>
              <a:t>SolicitarCoctel</a:t>
            </a:r>
            <a:r>
              <a:rPr lang="es-ES" dirty="0"/>
              <a:t> y </a:t>
            </a:r>
            <a:r>
              <a:rPr lang="es-ES" dirty="0" err="1"/>
              <a:t>PersonalizarCoctel</a:t>
            </a:r>
            <a:r>
              <a:rPr lang="es-ES" dirty="0"/>
              <a:t>. En caso de que este no este registrado se le enviará al apartado de </a:t>
            </a:r>
            <a:r>
              <a:rPr lang="es-ES" dirty="0" err="1"/>
              <a:t>SignIn</a:t>
            </a:r>
            <a:r>
              <a:rPr lang="es-ES" dirty="0"/>
              <a:t> para que cree su cuenta de usuario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SolicitarCoctel</a:t>
            </a:r>
            <a:r>
              <a:rPr lang="es-ES" dirty="0"/>
              <a:t> – Apartado para que el cliente pueda solicitar uno de nuestros diversos cócteles.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PersonalizarCoctel</a:t>
            </a:r>
            <a:r>
              <a:rPr lang="es-ES" dirty="0"/>
              <a:t> – Apartado para que el cliente pueda elegir uno de nuestros cócteles personalizados. Este deberá primero un cóctel y, una vez notificado, ya podrá elegir un tipo de cristalería.</a:t>
            </a:r>
          </a:p>
        </p:txBody>
      </p:sp>
    </p:spTree>
    <p:extLst>
      <p:ext uri="{BB962C8B-B14F-4D97-AF65-F5344CB8AC3E}">
        <p14:creationId xmlns:p14="http://schemas.microsoft.com/office/powerpoint/2010/main" xmlns="" val="360289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447</Words>
  <Application>Microsoft Office PowerPoint</Application>
  <PresentationFormat>Personalizado</PresentationFormat>
  <Paragraphs>38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La Galería</vt:lpstr>
      <vt:lpstr>Breve Introducción</vt:lpstr>
      <vt:lpstr>Apartados de nuestra aplicación</vt:lpstr>
      <vt:lpstr>Nuestra Base de Datos</vt:lpstr>
      <vt:lpstr>Nuestro Backend</vt:lpstr>
      <vt:lpstr>Nuestro Frontend</vt:lpstr>
    </vt:vector>
  </TitlesOfParts>
  <Company>NTT Data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Galería</dc:title>
  <dc:creator>Pablo Garcia Lucas</dc:creator>
  <cp:lastModifiedBy>www.intercambiosvirtuales.org</cp:lastModifiedBy>
  <cp:revision>2</cp:revision>
  <dcterms:created xsi:type="dcterms:W3CDTF">2024-05-20T08:13:26Z</dcterms:created>
  <dcterms:modified xsi:type="dcterms:W3CDTF">2024-05-21T10:02:08Z</dcterms:modified>
</cp:coreProperties>
</file>