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79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0" r:id="rId12"/>
    <p:sldId id="258" r:id="rId13"/>
    <p:sldId id="259" r:id="rId14"/>
    <p:sldId id="261" r:id="rId15"/>
    <p:sldId id="262" r:id="rId16"/>
    <p:sldId id="263" r:id="rId17"/>
    <p:sldId id="266" r:id="rId18"/>
    <p:sldId id="271" r:id="rId19"/>
    <p:sldId id="264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99A-4122-8989-E7033659A4D8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99A-4122-8989-E7033659A4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Hoja1!$A$2:$A$4</c:f>
              <c:strCache>
                <c:ptCount val="3"/>
                <c:pt idx="0">
                  <c:v>html</c:v>
                </c:pt>
                <c:pt idx="1">
                  <c:v>css</c:v>
                </c:pt>
                <c:pt idx="2">
                  <c:v>JavaScript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A-4122-8989-E7033659A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512263871945581"/>
          <c:y val="0.71876168677734564"/>
          <c:w val="0.26224298547188646"/>
          <c:h val="0.14869395099238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4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4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8339" y="1225062"/>
            <a:ext cx="8825658" cy="3329581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es-ES" b="1" u="sng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JUEGO DEL AHORCADO</a:t>
            </a:r>
            <a:endParaRPr lang="en-US" b="1" u="sng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19" l="0" r="94959">
                        <a14:foregroundMark x1="58436" y1="41176" x2="60905" y2="40426"/>
                        <a14:foregroundMark x1="61831" y1="59825" x2="61523" y2="61952"/>
                        <a14:foregroundMark x1="57613" y1="60701" x2="57613" y2="60701"/>
                        <a14:foregroundMark x1="57613" y1="62703" x2="57613" y2="62703"/>
                        <a14:foregroundMark x1="57613" y1="75219" x2="57613" y2="75219"/>
                        <a14:foregroundMark x1="55658" y1="83855" x2="55658" y2="83855"/>
                        <a14:foregroundMark x1="68313" y1="79599" x2="68313" y2="79599"/>
                        <a14:foregroundMark x1="65535" y1="78348" x2="65535" y2="78348"/>
                        <a14:foregroundMark x1="66564" y1="67084" x2="66564" y2="67084"/>
                        <a14:foregroundMark x1="65123" y1="67084" x2="65123" y2="67084"/>
                        <a14:foregroundMark x1="65123" y1="65207" x2="65123" y2="65207"/>
                        <a14:foregroundMark x1="67695" y1="1126" x2="67695" y2="1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19" y="1389185"/>
            <a:ext cx="5812681" cy="47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05" y="436076"/>
            <a:ext cx="3657143" cy="58920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74" y="436075"/>
            <a:ext cx="365714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53" y="1100696"/>
            <a:ext cx="5530361" cy="2765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5553" y="1836772"/>
            <a:ext cx="5949462" cy="1293028"/>
          </a:xfrm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Estructura de la página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3921092"/>
            <a:ext cx="2843784" cy="2843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" y="4097590"/>
            <a:ext cx="3488252" cy="2326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92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3" y="331080"/>
            <a:ext cx="10058400" cy="5657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22430" y="5988930"/>
            <a:ext cx="5247206" cy="646331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ESTRUCTURA BASE</a:t>
            </a:r>
            <a:endParaRPr lang="en-US" sz="36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3" y="7033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59787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5" y="75027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69166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3" y="331080"/>
            <a:ext cx="10058400" cy="56578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97561" y="5988930"/>
            <a:ext cx="5696944" cy="646331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ESTRUCTURA MODAL</a:t>
            </a:r>
            <a:endParaRPr lang="en-US" sz="36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33" y="529737"/>
            <a:ext cx="4514850" cy="3524250"/>
          </a:xfrm>
          <a:prstGeom prst="rect">
            <a:avLst/>
          </a:prstGeom>
          <a:scene3d>
            <a:camera prst="perspectiveAbove"/>
            <a:lightRig rig="threePt" dir="t"/>
          </a:scene3d>
          <a:sp3d>
            <a:bevelT/>
          </a:sp3d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940259" y="1842895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Estructura del diseño Mobile</a:t>
            </a:r>
            <a:endParaRPr lang="en-US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5" y="3613355"/>
            <a:ext cx="3048006" cy="304800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" y="3135923"/>
            <a:ext cx="3259379" cy="36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77" y="1289539"/>
            <a:ext cx="2760702" cy="49002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38" y="1289539"/>
            <a:ext cx="2760702" cy="49002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99" y="1289539"/>
            <a:ext cx="2760702" cy="4900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60886" y="467361"/>
            <a:ext cx="5247206" cy="646331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ESTRUCTURA BASE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7298" y="486129"/>
            <a:ext cx="7227277" cy="1293028"/>
          </a:xfrm>
        </p:spPr>
        <p:txBody>
          <a:bodyPr/>
          <a:lstStyle/>
          <a:p>
            <a:pPr algn="l"/>
            <a:r>
              <a:rPr lang="es-ES" dirty="0" smtClean="0">
                <a:latin typeface="Bodoni MT Black" panose="02070A03080606020203" pitchFamily="18" charset="0"/>
              </a:rPr>
              <a:t>¿Qué tecnologías se implementaron?</a:t>
            </a:r>
            <a:endParaRPr lang="en-US" dirty="0">
              <a:latin typeface="Bodoni MT Black" panose="02070A03080606020203" pitchFamily="18" charset="0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123085"/>
              </p:ext>
            </p:extLst>
          </p:nvPr>
        </p:nvGraphicFramePr>
        <p:xfrm>
          <a:off x="517159" y="1979641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82" y="2394468"/>
            <a:ext cx="674077" cy="67407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46" y="3591942"/>
            <a:ext cx="2135668" cy="12102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56" y="2425607"/>
            <a:ext cx="2844278" cy="17065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04" b="89951" l="6118" r="934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15" y="1559449"/>
            <a:ext cx="4514850" cy="3886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935" b="100000" l="455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" y="4197048"/>
            <a:ext cx="2930769" cy="26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15" y="1266091"/>
            <a:ext cx="2899398" cy="51464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82" y="1266091"/>
            <a:ext cx="2899398" cy="51464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49" y="1266090"/>
            <a:ext cx="2899398" cy="51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70" y="1406769"/>
            <a:ext cx="2655029" cy="47126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62528" y="596315"/>
            <a:ext cx="5320111" cy="646331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MODAL DEL MOBILE</a:t>
            </a:r>
            <a:endParaRPr lang="en-US" sz="36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9" y="487887"/>
            <a:ext cx="9404723" cy="1400530"/>
          </a:xfrm>
        </p:spPr>
        <p:txBody>
          <a:bodyPr/>
          <a:lstStyle/>
          <a:p>
            <a:r>
              <a:rPr lang="es-ES" sz="5400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Diagrama de Flujo</a:t>
            </a:r>
            <a:endParaRPr lang="en-US" sz="5400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6" y="253426"/>
            <a:ext cx="6032348" cy="61144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4431" y="3923066"/>
            <a:ext cx="4126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https://www.figma.com/file/VOrmZb2YF4XtnrwQVmyrvG/Untitled?node-id=0%3A1</a:t>
            </a:r>
          </a:p>
        </p:txBody>
      </p:sp>
    </p:spTree>
    <p:extLst>
      <p:ext uri="{BB962C8B-B14F-4D97-AF65-F5344CB8AC3E}">
        <p14:creationId xmlns:p14="http://schemas.microsoft.com/office/powerpoint/2010/main" val="35872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1777" y="2569727"/>
            <a:ext cx="6471140" cy="2236733"/>
          </a:xfrm>
        </p:spPr>
        <p:txBody>
          <a:bodyPr>
            <a:noAutofit/>
          </a:bodyPr>
          <a:lstStyle/>
          <a:p>
            <a:pPr algn="ctr"/>
            <a:r>
              <a:rPr lang="es-ES" sz="6000" dirty="0" err="1" smtClean="0">
                <a:latin typeface="Arial Rounded MT Bold" panose="020F0704030504030204" pitchFamily="34" charset="0"/>
              </a:rPr>
              <a:t>Wireframe</a:t>
            </a:r>
            <a:r>
              <a:rPr lang="es-ES" sz="6000" dirty="0" smtClean="0">
                <a:latin typeface="Arial Rounded MT Bold" panose="020F0704030504030204" pitchFamily="34" charset="0"/>
              </a:rPr>
              <a:t> de inicio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0" y="614904"/>
            <a:ext cx="2643553" cy="26435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64" y="3461122"/>
            <a:ext cx="2885342" cy="23659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83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2" y="-46160"/>
            <a:ext cx="12274062" cy="69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23"/>
            <a:ext cx="12192000" cy="62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13"/>
            <a:ext cx="12192000" cy="62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25259" y="2599036"/>
            <a:ext cx="6471140" cy="2236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6000" dirty="0" err="1" smtClean="0">
                <a:latin typeface="Arial Rounded MT Bold" panose="020F0704030504030204" pitchFamily="34" charset="0"/>
              </a:rPr>
              <a:t>Wireframe</a:t>
            </a:r>
            <a:r>
              <a:rPr lang="es-ES" sz="6000" dirty="0" smtClean="0">
                <a:latin typeface="Arial Rounded MT Bold" panose="020F0704030504030204" pitchFamily="34" charset="0"/>
              </a:rPr>
              <a:t> de inicio Mobile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100000" l="987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74" y="3002207"/>
            <a:ext cx="3762375" cy="3667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4" y="-140056"/>
            <a:ext cx="4058640" cy="29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28" y="750278"/>
            <a:ext cx="3150629" cy="55332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4" y="750278"/>
            <a:ext cx="3150629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39</Words>
  <Application>Microsoft Office PowerPoint</Application>
  <PresentationFormat>Panorámica</PresentationFormat>
  <Paragraphs>12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Rounded MT Bold</vt:lpstr>
      <vt:lpstr>Berlin Sans FB</vt:lpstr>
      <vt:lpstr>Bodoni MT Black</vt:lpstr>
      <vt:lpstr>Century Gothic</vt:lpstr>
      <vt:lpstr>Wingdings 3</vt:lpstr>
      <vt:lpstr>Ion</vt:lpstr>
      <vt:lpstr>JUEGO DEL AHORCADO</vt:lpstr>
      <vt:lpstr>¿Qué tecnologías se implementaron?</vt:lpstr>
      <vt:lpstr>Diagrama de Flujo</vt:lpstr>
      <vt:lpstr>Wireframe de 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de la página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DEL AHORCADO</dc:title>
  <dc:creator>Usuario</dc:creator>
  <cp:lastModifiedBy>Usuario</cp:lastModifiedBy>
  <cp:revision>10</cp:revision>
  <dcterms:created xsi:type="dcterms:W3CDTF">2022-09-16T22:22:50Z</dcterms:created>
  <dcterms:modified xsi:type="dcterms:W3CDTF">2022-09-17T03:24:18Z</dcterms:modified>
</cp:coreProperties>
</file>