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5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FE318-7595-4D79-AEC4-59E21678D04A}" v="11" dt="2023-01-25T17:16:1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Herrera" userId="ff8356dfe7d7fab6" providerId="LiveId" clId="{A4DFE318-7595-4D79-AEC4-59E21678D04A}"/>
    <pc:docChg chg="custSel addSld delSld modSld">
      <pc:chgData name="Pablo Herrera" userId="ff8356dfe7d7fab6" providerId="LiveId" clId="{A4DFE318-7595-4D79-AEC4-59E21678D04A}" dt="2023-01-25T17:16:14.582" v="33" actId="26606"/>
      <pc:docMkLst>
        <pc:docMk/>
      </pc:docMkLst>
      <pc:sldChg chg="addSp modSp mod setBg">
        <pc:chgData name="Pablo Herrera" userId="ff8356dfe7d7fab6" providerId="LiveId" clId="{A4DFE318-7595-4D79-AEC4-59E21678D04A}" dt="2023-01-25T17:13:08.673" v="2" actId="26606"/>
        <pc:sldMkLst>
          <pc:docMk/>
          <pc:sldMk cId="3270937164" sldId="256"/>
        </pc:sldMkLst>
        <pc:spChg chg="add">
          <ac:chgData name="Pablo Herrera" userId="ff8356dfe7d7fab6" providerId="LiveId" clId="{A4DFE318-7595-4D79-AEC4-59E21678D04A}" dt="2023-01-25T17:13:08.673" v="2" actId="26606"/>
          <ac:spMkLst>
            <pc:docMk/>
            <pc:sldMk cId="3270937164" sldId="256"/>
            <ac:spMk id="9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3:08.673" v="2" actId="26606"/>
          <ac:picMkLst>
            <pc:docMk/>
            <pc:sldMk cId="3270937164" sldId="256"/>
            <ac:picMk id="4" creationId="{871C5E7A-D337-9E7A-9C38-CF36C02F90F0}"/>
          </ac:picMkLst>
        </pc:picChg>
      </pc:sldChg>
      <pc:sldChg chg="addSp modSp add mod setBg">
        <pc:chgData name="Pablo Herrera" userId="ff8356dfe7d7fab6" providerId="LiveId" clId="{A4DFE318-7595-4D79-AEC4-59E21678D04A}" dt="2023-01-25T17:14:07.792" v="15" actId="26606"/>
        <pc:sldMkLst>
          <pc:docMk/>
          <pc:sldMk cId="365031666" sldId="257"/>
        </pc:sldMkLst>
        <pc:spChg chg="add">
          <ac:chgData name="Pablo Herrera" userId="ff8356dfe7d7fab6" providerId="LiveId" clId="{A4DFE318-7595-4D79-AEC4-59E21678D04A}" dt="2023-01-25T17:14:07.792" v="15" actId="26606"/>
          <ac:spMkLst>
            <pc:docMk/>
            <pc:sldMk cId="365031666" sldId="257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4:07.792" v="15" actId="26606"/>
          <ac:picMkLst>
            <pc:docMk/>
            <pc:sldMk cId="365031666" sldId="257"/>
            <ac:picMk id="2" creationId="{1F5D7378-DBBA-C2E9-EB65-E06069DE8A06}"/>
          </ac:picMkLst>
        </pc:picChg>
      </pc:sldChg>
      <pc:sldChg chg="addSp modSp add mod setBg">
        <pc:chgData name="Pablo Herrera" userId="ff8356dfe7d7fab6" providerId="LiveId" clId="{A4DFE318-7595-4D79-AEC4-59E21678D04A}" dt="2023-01-25T17:14:21.600" v="17" actId="26606"/>
        <pc:sldMkLst>
          <pc:docMk/>
          <pc:sldMk cId="2925988830" sldId="258"/>
        </pc:sldMkLst>
        <pc:spChg chg="add">
          <ac:chgData name="Pablo Herrera" userId="ff8356dfe7d7fab6" providerId="LiveId" clId="{A4DFE318-7595-4D79-AEC4-59E21678D04A}" dt="2023-01-25T17:14:21.600" v="17" actId="26606"/>
          <ac:spMkLst>
            <pc:docMk/>
            <pc:sldMk cId="2925988830" sldId="258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4:21.600" v="17" actId="26606"/>
          <ac:picMkLst>
            <pc:docMk/>
            <pc:sldMk cId="2925988830" sldId="258"/>
            <ac:picMk id="2" creationId="{2FFA339C-C6F0-D1FB-FA60-4B0654121CE2}"/>
          </ac:picMkLst>
        </pc:picChg>
      </pc:sldChg>
      <pc:sldChg chg="add del">
        <pc:chgData name="Pablo Herrera" userId="ff8356dfe7d7fab6" providerId="LiveId" clId="{A4DFE318-7595-4D79-AEC4-59E21678D04A}" dt="2023-01-25T17:13:55.393" v="13" actId="2696"/>
        <pc:sldMkLst>
          <pc:docMk/>
          <pc:sldMk cId="63683758" sldId="259"/>
        </pc:sldMkLst>
      </pc:sldChg>
      <pc:sldChg chg="addSp modSp add mod setBg">
        <pc:chgData name="Pablo Herrera" userId="ff8356dfe7d7fab6" providerId="LiveId" clId="{A4DFE318-7595-4D79-AEC4-59E21678D04A}" dt="2023-01-25T17:14:33.198" v="19" actId="26606"/>
        <pc:sldMkLst>
          <pc:docMk/>
          <pc:sldMk cId="1564699736" sldId="260"/>
        </pc:sldMkLst>
        <pc:spChg chg="add">
          <ac:chgData name="Pablo Herrera" userId="ff8356dfe7d7fab6" providerId="LiveId" clId="{A4DFE318-7595-4D79-AEC4-59E21678D04A}" dt="2023-01-25T17:14:33.198" v="19" actId="26606"/>
          <ac:spMkLst>
            <pc:docMk/>
            <pc:sldMk cId="1564699736" sldId="260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4:33.198" v="19" actId="26606"/>
          <ac:picMkLst>
            <pc:docMk/>
            <pc:sldMk cId="1564699736" sldId="260"/>
            <ac:picMk id="2" creationId="{C93E11DA-1CA3-C1AF-7A7F-536C1B0B54AA}"/>
          </ac:picMkLst>
        </pc:picChg>
      </pc:sldChg>
      <pc:sldChg chg="addSp modSp add mod setBg">
        <pc:chgData name="Pablo Herrera" userId="ff8356dfe7d7fab6" providerId="LiveId" clId="{A4DFE318-7595-4D79-AEC4-59E21678D04A}" dt="2023-01-25T17:16:14.582" v="33" actId="26606"/>
        <pc:sldMkLst>
          <pc:docMk/>
          <pc:sldMk cId="529189026" sldId="261"/>
        </pc:sldMkLst>
        <pc:spChg chg="add">
          <ac:chgData name="Pablo Herrera" userId="ff8356dfe7d7fab6" providerId="LiveId" clId="{A4DFE318-7595-4D79-AEC4-59E21678D04A}" dt="2023-01-25T17:16:14.582" v="33" actId="26606"/>
          <ac:spMkLst>
            <pc:docMk/>
            <pc:sldMk cId="529189026" sldId="261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6:14.582" v="33" actId="26606"/>
          <ac:picMkLst>
            <pc:docMk/>
            <pc:sldMk cId="529189026" sldId="261"/>
            <ac:picMk id="2" creationId="{7DD0F95A-3F11-399D-7581-BB3C8C9BE927}"/>
          </ac:picMkLst>
        </pc:picChg>
      </pc:sldChg>
      <pc:sldChg chg="addSp modSp add mod setBg">
        <pc:chgData name="Pablo Herrera" userId="ff8356dfe7d7fab6" providerId="LiveId" clId="{A4DFE318-7595-4D79-AEC4-59E21678D04A}" dt="2023-01-25T17:16:01.120" v="31" actId="26606"/>
        <pc:sldMkLst>
          <pc:docMk/>
          <pc:sldMk cId="1749005550" sldId="262"/>
        </pc:sldMkLst>
        <pc:spChg chg="add">
          <ac:chgData name="Pablo Herrera" userId="ff8356dfe7d7fab6" providerId="LiveId" clId="{A4DFE318-7595-4D79-AEC4-59E21678D04A}" dt="2023-01-25T17:16:01.120" v="31" actId="26606"/>
          <ac:spMkLst>
            <pc:docMk/>
            <pc:sldMk cId="1749005550" sldId="262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6:01.120" v="31" actId="26606"/>
          <ac:picMkLst>
            <pc:docMk/>
            <pc:sldMk cId="1749005550" sldId="262"/>
            <ac:picMk id="2" creationId="{66A6B173-9EF8-749E-A745-63D278016C53}"/>
          </ac:picMkLst>
        </pc:picChg>
      </pc:sldChg>
      <pc:sldChg chg="addSp modSp add mod setBg">
        <pc:chgData name="Pablo Herrera" userId="ff8356dfe7d7fab6" providerId="LiveId" clId="{A4DFE318-7595-4D79-AEC4-59E21678D04A}" dt="2023-01-25T17:15:45.434" v="29" actId="26606"/>
        <pc:sldMkLst>
          <pc:docMk/>
          <pc:sldMk cId="1126665378" sldId="263"/>
        </pc:sldMkLst>
        <pc:spChg chg="add">
          <ac:chgData name="Pablo Herrera" userId="ff8356dfe7d7fab6" providerId="LiveId" clId="{A4DFE318-7595-4D79-AEC4-59E21678D04A}" dt="2023-01-25T17:15:45.434" v="29" actId="26606"/>
          <ac:spMkLst>
            <pc:docMk/>
            <pc:sldMk cId="1126665378" sldId="263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5:45.434" v="29" actId="26606"/>
          <ac:picMkLst>
            <pc:docMk/>
            <pc:sldMk cId="1126665378" sldId="263"/>
            <ac:picMk id="2" creationId="{39242545-03AC-DCA5-6786-CA70762F2B0D}"/>
          </ac:picMkLst>
        </pc:picChg>
      </pc:sldChg>
      <pc:sldChg chg="addSp modSp add mod setBg">
        <pc:chgData name="Pablo Herrera" userId="ff8356dfe7d7fab6" providerId="LiveId" clId="{A4DFE318-7595-4D79-AEC4-59E21678D04A}" dt="2023-01-25T17:15:33.616" v="27" actId="26606"/>
        <pc:sldMkLst>
          <pc:docMk/>
          <pc:sldMk cId="1990344442" sldId="264"/>
        </pc:sldMkLst>
        <pc:spChg chg="add">
          <ac:chgData name="Pablo Herrera" userId="ff8356dfe7d7fab6" providerId="LiveId" clId="{A4DFE318-7595-4D79-AEC4-59E21678D04A}" dt="2023-01-25T17:15:33.616" v="27" actId="26606"/>
          <ac:spMkLst>
            <pc:docMk/>
            <pc:sldMk cId="1990344442" sldId="264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5:33.616" v="27" actId="26606"/>
          <ac:picMkLst>
            <pc:docMk/>
            <pc:sldMk cId="1990344442" sldId="264"/>
            <ac:picMk id="2" creationId="{3C06494F-73A9-DDC4-2426-AD0B43FBA18F}"/>
          </ac:picMkLst>
        </pc:picChg>
      </pc:sldChg>
      <pc:sldChg chg="addSp modSp add mod setBg">
        <pc:chgData name="Pablo Herrera" userId="ff8356dfe7d7fab6" providerId="LiveId" clId="{A4DFE318-7595-4D79-AEC4-59E21678D04A}" dt="2023-01-25T17:15:16.376" v="25" actId="26606"/>
        <pc:sldMkLst>
          <pc:docMk/>
          <pc:sldMk cId="810501715" sldId="265"/>
        </pc:sldMkLst>
        <pc:spChg chg="add">
          <ac:chgData name="Pablo Herrera" userId="ff8356dfe7d7fab6" providerId="LiveId" clId="{A4DFE318-7595-4D79-AEC4-59E21678D04A}" dt="2023-01-25T17:15:16.376" v="25" actId="26606"/>
          <ac:spMkLst>
            <pc:docMk/>
            <pc:sldMk cId="810501715" sldId="265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5:16.376" v="25" actId="26606"/>
          <ac:picMkLst>
            <pc:docMk/>
            <pc:sldMk cId="810501715" sldId="265"/>
            <ac:picMk id="2" creationId="{187581A3-9793-E4BA-5E73-E270997B352B}"/>
          </ac:picMkLst>
        </pc:picChg>
      </pc:sldChg>
      <pc:sldChg chg="addSp modSp add mod setBg">
        <pc:chgData name="Pablo Herrera" userId="ff8356dfe7d7fab6" providerId="LiveId" clId="{A4DFE318-7595-4D79-AEC4-59E21678D04A}" dt="2023-01-25T17:15:03.490" v="23" actId="26606"/>
        <pc:sldMkLst>
          <pc:docMk/>
          <pc:sldMk cId="2587954994" sldId="266"/>
        </pc:sldMkLst>
        <pc:spChg chg="add">
          <ac:chgData name="Pablo Herrera" userId="ff8356dfe7d7fab6" providerId="LiveId" clId="{A4DFE318-7595-4D79-AEC4-59E21678D04A}" dt="2023-01-25T17:15:03.490" v="23" actId="26606"/>
          <ac:spMkLst>
            <pc:docMk/>
            <pc:sldMk cId="2587954994" sldId="266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5:03.490" v="23" actId="26606"/>
          <ac:picMkLst>
            <pc:docMk/>
            <pc:sldMk cId="2587954994" sldId="266"/>
            <ac:picMk id="2" creationId="{B87F7D6E-8AB9-2FFC-1055-2CD797DD456D}"/>
          </ac:picMkLst>
        </pc:picChg>
      </pc:sldChg>
      <pc:sldChg chg="addSp modSp add mod setBg">
        <pc:chgData name="Pablo Herrera" userId="ff8356dfe7d7fab6" providerId="LiveId" clId="{A4DFE318-7595-4D79-AEC4-59E21678D04A}" dt="2023-01-25T17:14:49.163" v="21" actId="26606"/>
        <pc:sldMkLst>
          <pc:docMk/>
          <pc:sldMk cId="2797255538" sldId="267"/>
        </pc:sldMkLst>
        <pc:spChg chg="add">
          <ac:chgData name="Pablo Herrera" userId="ff8356dfe7d7fab6" providerId="LiveId" clId="{A4DFE318-7595-4D79-AEC4-59E21678D04A}" dt="2023-01-25T17:14:49.163" v="21" actId="26606"/>
          <ac:spMkLst>
            <pc:docMk/>
            <pc:sldMk cId="2797255538" sldId="267"/>
            <ac:spMk id="7" creationId="{42A4FC2C-047E-45A5-965D-8E1E3BF09BC6}"/>
          </ac:spMkLst>
        </pc:spChg>
        <pc:picChg chg="add mod">
          <ac:chgData name="Pablo Herrera" userId="ff8356dfe7d7fab6" providerId="LiveId" clId="{A4DFE318-7595-4D79-AEC4-59E21678D04A}" dt="2023-01-25T17:14:49.163" v="21" actId="26606"/>
          <ac:picMkLst>
            <pc:docMk/>
            <pc:sldMk cId="2797255538" sldId="267"/>
            <ac:picMk id="2" creationId="{7AEA36E6-2B55-F9A3-7221-BBC4D9A255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9279-96AD-07D5-2E61-CBEF614F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CEDFF-DBA9-EAD7-5736-F99700BE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E926A-E668-D9E8-306A-4CEFE6CB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98756-579E-CD81-FC8B-1D7FACA4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270EB-8959-55D2-E06A-B83E668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825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D4B8D-53B6-BD19-C3E5-1FFC49DD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403738-9F73-03B8-31CE-7034A52A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486A5-C96C-8181-023A-BC4ABBD1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AFA07-9B47-4CF9-A0F3-E13381A2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5E0A6-F8B7-E29A-CE2E-99C6461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75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A4DEB-283E-6683-A7FA-F7B75EC50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CC8152-A315-A334-97B6-1BE448AB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1F11F-4B7A-B287-93AD-13523970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CCAB2-D5DA-DF27-C2A9-0600701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8BE646-7BD6-24F6-D4A2-EB77947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02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1D357-1AB2-FD4A-FF69-81F25D1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9822F-639B-D42F-314A-5D7BC039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F9CCE-6624-7FEC-7FA1-22712ABF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BBAB8-1D67-854D-CAAA-5C50C4B1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8FD39-1C91-CD8B-1BC0-66FB2AEA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35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401E-1CF3-16CE-BFCD-45C0DBE5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3FF364-0514-9B6D-1F27-B0907A35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E3D9F-6929-05D2-7662-874F2B14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7270A-CA2E-A3C7-A796-3D1C1238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81E1C-3A31-5773-062F-62F63777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34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2047-7A28-BC1E-6F1E-2CEF44F3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20EF0-6DD2-037B-BD9A-613897A7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44689-852F-2D68-F1D5-85E8737D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D1697-4D6A-5337-37DE-0D59A17B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E2653-BB14-55AE-FC66-F37E270C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12325-48D1-2A3C-F0AB-AAC743FE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47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5144C-1208-C0BD-96DB-3D4991B5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3B18B-85C9-162A-7580-F4D6517D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02C2F-A67B-FDA3-1E7D-43E5E96F6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FBB990-63B0-81EC-9F25-E4EEE9E22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F1176C-C5ED-19C7-9923-C283E49A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5AE562-CAA4-6595-8D4F-A2A6A30D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88113-ACE7-A638-2710-8AFB1DD1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824993-A10A-0DDD-7C08-0D45C1C5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5DD8-79B2-6C6A-AFB4-6C3CFBD1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8296A4-CE0D-E95A-CEF9-6A7EC0CF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B1F687-DB8C-A9B3-E287-A7CD5054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DD790-EEF2-5E98-205A-ECEA1097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69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113815-3B04-3415-32DE-50E3EBB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29404C-34A4-66C9-E80E-2C82A48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E6E908-D500-1BDA-2733-082948F6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9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E08B-42AC-044D-2862-C011023E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735B9-D118-4139-B158-96FB32C0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FE9B8-C775-AE15-0FDA-A64AFF6B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80D3D-3CDD-95A7-CB63-AC8B9AE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A2494-2905-5EAC-A5FB-007D18E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F8202-E879-9F85-7110-19450C82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9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A9361-B986-8955-D3A5-A4B29B00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171C1-00AA-23A1-4AF2-C425F9F6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C4863C-E614-52AB-6009-74E70229D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1ABA34-2A91-227C-DE7A-25694479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447F8-4503-ACF6-3264-42D166F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E73D02-3C12-946A-E4CE-A1038959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6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1EC571-0325-A2A8-D27D-FF2E3B1D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58BB4-08BF-A66A-DBA1-4E747867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C0EB5-FD99-F1A5-BD51-C33875072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A48-1001-4DFE-8738-0F3B81F049CF}" type="datetimeFigureOut">
              <a:rPr lang="es-AR" smtClean="0"/>
              <a:t>25/1/2023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86CE9-F945-8084-AB1D-5C64E9FFB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10E8B-B641-2540-EB1A-84644C9B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6D6B-D0D4-48CC-9A76-BB35D754B2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13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1C5E7A-D337-9E7A-9C38-CF36C02F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A6B173-9EF8-749E-A745-63D278016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D0F95A-3F11-399D-7581-BB3C8C9BE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5D7378-DBBA-C2E9-EB65-E06069DE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FA339C-C6F0-D1FB-FA60-4B0654121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8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3E11DA-1CA3-C1AF-7A7F-536C1B0B5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EA36E6-2B55-F9A3-7221-BBC4D9A2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7F7D6E-8AB9-2FFC-1055-2CD797DD4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7581A3-9793-E4BA-5E73-E270997B3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06494F-73A9-DDC4-2426-AD0B43FBA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242545-03AC-DCA5-6786-CA70762F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6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Herrera</dc:creator>
  <cp:lastModifiedBy>Pablo Herrera</cp:lastModifiedBy>
  <cp:revision>1</cp:revision>
  <dcterms:created xsi:type="dcterms:W3CDTF">2023-01-25T17:11:42Z</dcterms:created>
  <dcterms:modified xsi:type="dcterms:W3CDTF">2023-01-25T17:16:21Z</dcterms:modified>
</cp:coreProperties>
</file>