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72" r:id="rId9"/>
    <p:sldId id="273" r:id="rId10"/>
    <p:sldId id="270" r:id="rId11"/>
    <p:sldId id="271" r:id="rId12"/>
    <p:sldId id="269" r:id="rId13"/>
    <p:sldId id="268" r:id="rId14"/>
    <p:sldId id="267" r:id="rId15"/>
    <p:sldId id="262" r:id="rId16"/>
    <p:sldId id="266" r:id="rId17"/>
    <p:sldId id="260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95D44-C89B-49F7-B3FF-1A4E7ECC5881}" v="20" dt="2023-01-24T18:30:0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Herrera" userId="ff8356dfe7d7fab6" providerId="LiveId" clId="{BC995D44-C89B-49F7-B3FF-1A4E7ECC5881}"/>
    <pc:docChg chg="custSel addSld delSld modSld">
      <pc:chgData name="Pablo Herrera" userId="ff8356dfe7d7fab6" providerId="LiveId" clId="{BC995D44-C89B-49F7-B3FF-1A4E7ECC5881}" dt="2023-01-24T18:31:14.195" v="60" actId="26606"/>
      <pc:docMkLst>
        <pc:docMk/>
      </pc:docMkLst>
      <pc:sldChg chg="addSp modSp mod setBg">
        <pc:chgData name="Pablo Herrera" userId="ff8356dfe7d7fab6" providerId="LiveId" clId="{BC995D44-C89B-49F7-B3FF-1A4E7ECC5881}" dt="2023-01-24T18:19:16.578" v="1" actId="26606"/>
        <pc:sldMkLst>
          <pc:docMk/>
          <pc:sldMk cId="2390994008" sldId="256"/>
        </pc:sldMkLst>
        <pc:spChg chg="add">
          <ac:chgData name="Pablo Herrera" userId="ff8356dfe7d7fab6" providerId="LiveId" clId="{BC995D44-C89B-49F7-B3FF-1A4E7ECC5881}" dt="2023-01-24T18:19:16.578" v="1" actId="26606"/>
          <ac:spMkLst>
            <pc:docMk/>
            <pc:sldMk cId="2390994008" sldId="256"/>
            <ac:spMk id="9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19:16.578" v="1" actId="26606"/>
          <ac:picMkLst>
            <pc:docMk/>
            <pc:sldMk cId="2390994008" sldId="256"/>
            <ac:picMk id="4" creationId="{0400BB9E-CC8A-4579-5E45-E2B33DD1999F}"/>
          </ac:picMkLst>
        </pc:picChg>
      </pc:sldChg>
      <pc:sldChg chg="addSp modSp mod setBg">
        <pc:chgData name="Pablo Herrera" userId="ff8356dfe7d7fab6" providerId="LiveId" clId="{BC995D44-C89B-49F7-B3FF-1A4E7ECC5881}" dt="2023-01-24T18:20:49.100" v="19" actId="26606"/>
        <pc:sldMkLst>
          <pc:docMk/>
          <pc:sldMk cId="2404142020" sldId="257"/>
        </pc:sldMkLst>
        <pc:spChg chg="add">
          <ac:chgData name="Pablo Herrera" userId="ff8356dfe7d7fab6" providerId="LiveId" clId="{BC995D44-C89B-49F7-B3FF-1A4E7ECC5881}" dt="2023-01-24T18:20:49.100" v="19" actId="26606"/>
          <ac:spMkLst>
            <pc:docMk/>
            <pc:sldMk cId="2404142020" sldId="257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0:49.100" v="19" actId="26606"/>
          <ac:picMkLst>
            <pc:docMk/>
            <pc:sldMk cId="2404142020" sldId="257"/>
            <ac:picMk id="2" creationId="{64F8957B-C51E-E019-03F1-3C32362D9B86}"/>
          </ac:picMkLst>
        </pc:picChg>
      </pc:sldChg>
      <pc:sldChg chg="addSp modSp add mod setBg">
        <pc:chgData name="Pablo Herrera" userId="ff8356dfe7d7fab6" providerId="LiveId" clId="{BC995D44-C89B-49F7-B3FF-1A4E7ECC5881}" dt="2023-01-24T18:21:01.668" v="21" actId="26606"/>
        <pc:sldMkLst>
          <pc:docMk/>
          <pc:sldMk cId="39864967" sldId="258"/>
        </pc:sldMkLst>
        <pc:spChg chg="add">
          <ac:chgData name="Pablo Herrera" userId="ff8356dfe7d7fab6" providerId="LiveId" clId="{BC995D44-C89B-49F7-B3FF-1A4E7ECC5881}" dt="2023-01-24T18:21:01.668" v="21" actId="26606"/>
          <ac:spMkLst>
            <pc:docMk/>
            <pc:sldMk cId="39864967" sldId="258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1:01.668" v="21" actId="26606"/>
          <ac:picMkLst>
            <pc:docMk/>
            <pc:sldMk cId="39864967" sldId="258"/>
            <ac:picMk id="2" creationId="{9C269A24-B322-E69E-D2AB-E7160FE886E0}"/>
          </ac:picMkLst>
        </pc:picChg>
      </pc:sldChg>
      <pc:sldChg chg="addSp modSp add mod setBg">
        <pc:chgData name="Pablo Herrera" userId="ff8356dfe7d7fab6" providerId="LiveId" clId="{BC995D44-C89B-49F7-B3FF-1A4E7ECC5881}" dt="2023-01-24T18:21:18.493" v="23" actId="26606"/>
        <pc:sldMkLst>
          <pc:docMk/>
          <pc:sldMk cId="1790443562" sldId="259"/>
        </pc:sldMkLst>
        <pc:spChg chg="add">
          <ac:chgData name="Pablo Herrera" userId="ff8356dfe7d7fab6" providerId="LiveId" clId="{BC995D44-C89B-49F7-B3FF-1A4E7ECC5881}" dt="2023-01-24T18:21:18.493" v="23" actId="26606"/>
          <ac:spMkLst>
            <pc:docMk/>
            <pc:sldMk cId="1790443562" sldId="259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1:18.493" v="23" actId="26606"/>
          <ac:picMkLst>
            <pc:docMk/>
            <pc:sldMk cId="1790443562" sldId="259"/>
            <ac:picMk id="2" creationId="{6FD215F0-8566-A518-48A0-F15ED4B7685E}"/>
          </ac:picMkLst>
        </pc:picChg>
      </pc:sldChg>
      <pc:sldChg chg="addSp delSp modSp add mod setBg">
        <pc:chgData name="Pablo Herrera" userId="ff8356dfe7d7fab6" providerId="LiveId" clId="{BC995D44-C89B-49F7-B3FF-1A4E7ECC5881}" dt="2023-01-24T18:31:09.557" v="59" actId="26606"/>
        <pc:sldMkLst>
          <pc:docMk/>
          <pc:sldMk cId="2847311350" sldId="260"/>
        </pc:sldMkLst>
        <pc:spChg chg="add del">
          <ac:chgData name="Pablo Herrera" userId="ff8356dfe7d7fab6" providerId="LiveId" clId="{BC995D44-C89B-49F7-B3FF-1A4E7ECC5881}" dt="2023-01-24T18:31:09.557" v="59" actId="26606"/>
          <ac:spMkLst>
            <pc:docMk/>
            <pc:sldMk cId="2847311350" sldId="260"/>
            <ac:spMk id="7" creationId="{42A4FC2C-047E-45A5-965D-8E1E3BF09BC6}"/>
          </ac:spMkLst>
        </pc:spChg>
        <pc:spChg chg="add">
          <ac:chgData name="Pablo Herrera" userId="ff8356dfe7d7fab6" providerId="LiveId" clId="{BC995D44-C89B-49F7-B3FF-1A4E7ECC5881}" dt="2023-01-24T18:31:09.557" v="59" actId="26606"/>
          <ac:spMkLst>
            <pc:docMk/>
            <pc:sldMk cId="2847311350" sldId="260"/>
            <ac:spMk id="12" creationId="{42A4FC2C-047E-45A5-965D-8E1E3BF09BC6}"/>
          </ac:spMkLst>
        </pc:spChg>
        <pc:picChg chg="add del mod">
          <ac:chgData name="Pablo Herrera" userId="ff8356dfe7d7fab6" providerId="LiveId" clId="{BC995D44-C89B-49F7-B3FF-1A4E7ECC5881}" dt="2023-01-24T18:29:57.966" v="57" actId="478"/>
          <ac:picMkLst>
            <pc:docMk/>
            <pc:sldMk cId="2847311350" sldId="260"/>
            <ac:picMk id="2" creationId="{C87311B7-E090-4D45-9700-736CDB0234C9}"/>
          </ac:picMkLst>
        </pc:picChg>
        <pc:picChg chg="add mod">
          <ac:chgData name="Pablo Herrera" userId="ff8356dfe7d7fab6" providerId="LiveId" clId="{BC995D44-C89B-49F7-B3FF-1A4E7ECC5881}" dt="2023-01-24T18:31:09.557" v="59" actId="26606"/>
          <ac:picMkLst>
            <pc:docMk/>
            <pc:sldMk cId="2847311350" sldId="260"/>
            <ac:picMk id="3" creationId="{B4C9EA10-9D92-B597-9F0D-DE408CB9C749}"/>
          </ac:picMkLst>
        </pc:picChg>
      </pc:sldChg>
      <pc:sldChg chg="addSp modSp add mod setBg">
        <pc:chgData name="Pablo Herrera" userId="ff8356dfe7d7fab6" providerId="LiveId" clId="{BC995D44-C89B-49F7-B3FF-1A4E7ECC5881}" dt="2023-01-24T18:21:33.844" v="25" actId="26606"/>
        <pc:sldMkLst>
          <pc:docMk/>
          <pc:sldMk cId="174250499" sldId="261"/>
        </pc:sldMkLst>
        <pc:spChg chg="add">
          <ac:chgData name="Pablo Herrera" userId="ff8356dfe7d7fab6" providerId="LiveId" clId="{BC995D44-C89B-49F7-B3FF-1A4E7ECC5881}" dt="2023-01-24T18:21:33.844" v="25" actId="26606"/>
          <ac:spMkLst>
            <pc:docMk/>
            <pc:sldMk cId="174250499" sldId="261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1:33.844" v="25" actId="26606"/>
          <ac:picMkLst>
            <pc:docMk/>
            <pc:sldMk cId="174250499" sldId="261"/>
            <ac:picMk id="2" creationId="{695FB944-E2CE-5D47-7772-D8AA920A0065}"/>
          </ac:picMkLst>
        </pc:picChg>
      </pc:sldChg>
      <pc:sldChg chg="addSp modSp add mod setBg">
        <pc:chgData name="Pablo Herrera" userId="ff8356dfe7d7fab6" providerId="LiveId" clId="{BC995D44-C89B-49F7-B3FF-1A4E7ECC5881}" dt="2023-01-24T18:24:19.421" v="48" actId="26606"/>
        <pc:sldMkLst>
          <pc:docMk/>
          <pc:sldMk cId="2278137905" sldId="262"/>
        </pc:sldMkLst>
        <pc:spChg chg="add">
          <ac:chgData name="Pablo Herrera" userId="ff8356dfe7d7fab6" providerId="LiveId" clId="{BC995D44-C89B-49F7-B3FF-1A4E7ECC5881}" dt="2023-01-24T18:24:19.421" v="48" actId="26606"/>
          <ac:spMkLst>
            <pc:docMk/>
            <pc:sldMk cId="2278137905" sldId="262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4:19.421" v="48" actId="26606"/>
          <ac:picMkLst>
            <pc:docMk/>
            <pc:sldMk cId="2278137905" sldId="262"/>
            <ac:picMk id="2" creationId="{973E0901-7E71-121E-34E8-A92E8508A5B9}"/>
          </ac:picMkLst>
        </pc:picChg>
      </pc:sldChg>
      <pc:sldChg chg="addSp modSp add del mod setBg">
        <pc:chgData name="Pablo Herrera" userId="ff8356dfe7d7fab6" providerId="LiveId" clId="{BC995D44-C89B-49F7-B3FF-1A4E7ECC5881}" dt="2023-01-24T18:24:08.726" v="46" actId="47"/>
        <pc:sldMkLst>
          <pc:docMk/>
          <pc:sldMk cId="25003846" sldId="263"/>
        </pc:sldMkLst>
        <pc:spChg chg="add">
          <ac:chgData name="Pablo Herrera" userId="ff8356dfe7d7fab6" providerId="LiveId" clId="{BC995D44-C89B-49F7-B3FF-1A4E7ECC5881}" dt="2023-01-24T18:23:35.309" v="41" actId="26606"/>
          <ac:spMkLst>
            <pc:docMk/>
            <pc:sldMk cId="25003846" sldId="263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3:35.309" v="41" actId="26606"/>
          <ac:picMkLst>
            <pc:docMk/>
            <pc:sldMk cId="25003846" sldId="263"/>
            <ac:picMk id="2" creationId="{A2D47C1D-A1DD-1238-75EE-08D71219B45F}"/>
          </ac:picMkLst>
        </pc:picChg>
      </pc:sldChg>
      <pc:sldChg chg="addSp modSp add mod setBg">
        <pc:chgData name="Pablo Herrera" userId="ff8356dfe7d7fab6" providerId="LiveId" clId="{BC995D44-C89B-49F7-B3FF-1A4E7ECC5881}" dt="2023-01-24T18:22:09.068" v="29" actId="26606"/>
        <pc:sldMkLst>
          <pc:docMk/>
          <pc:sldMk cId="3532150511" sldId="264"/>
        </pc:sldMkLst>
        <pc:spChg chg="add">
          <ac:chgData name="Pablo Herrera" userId="ff8356dfe7d7fab6" providerId="LiveId" clId="{BC995D44-C89B-49F7-B3FF-1A4E7ECC5881}" dt="2023-01-24T18:22:09.068" v="29" actId="26606"/>
          <ac:spMkLst>
            <pc:docMk/>
            <pc:sldMk cId="3532150511" sldId="264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2:09.068" v="29" actId="26606"/>
          <ac:picMkLst>
            <pc:docMk/>
            <pc:sldMk cId="3532150511" sldId="264"/>
            <ac:picMk id="2" creationId="{4040B4BB-24FF-30AE-B830-08AE9728317A}"/>
          </ac:picMkLst>
        </pc:picChg>
      </pc:sldChg>
      <pc:sldChg chg="addSp modSp add mod setBg">
        <pc:chgData name="Pablo Herrera" userId="ff8356dfe7d7fab6" providerId="LiveId" clId="{BC995D44-C89B-49F7-B3FF-1A4E7ECC5881}" dt="2023-01-24T18:21:46.388" v="27" actId="26606"/>
        <pc:sldMkLst>
          <pc:docMk/>
          <pc:sldMk cId="3693279496" sldId="265"/>
        </pc:sldMkLst>
        <pc:spChg chg="add">
          <ac:chgData name="Pablo Herrera" userId="ff8356dfe7d7fab6" providerId="LiveId" clId="{BC995D44-C89B-49F7-B3FF-1A4E7ECC5881}" dt="2023-01-24T18:21:46.388" v="27" actId="26606"/>
          <ac:spMkLst>
            <pc:docMk/>
            <pc:sldMk cId="3693279496" sldId="265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1:46.388" v="27" actId="26606"/>
          <ac:picMkLst>
            <pc:docMk/>
            <pc:sldMk cId="3693279496" sldId="265"/>
            <ac:picMk id="2" creationId="{0AC612E0-1838-2FCC-7148-90547C7F1F5F}"/>
          </ac:picMkLst>
        </pc:picChg>
      </pc:sldChg>
      <pc:sldChg chg="addSp delSp modSp add mod setBg">
        <pc:chgData name="Pablo Herrera" userId="ff8356dfe7d7fab6" providerId="LiveId" clId="{BC995D44-C89B-49F7-B3FF-1A4E7ECC5881}" dt="2023-01-24T18:31:14.195" v="60" actId="26606"/>
        <pc:sldMkLst>
          <pc:docMk/>
          <pc:sldMk cId="934987890" sldId="266"/>
        </pc:sldMkLst>
        <pc:spChg chg="add del">
          <ac:chgData name="Pablo Herrera" userId="ff8356dfe7d7fab6" providerId="LiveId" clId="{BC995D44-C89B-49F7-B3FF-1A4E7ECC5881}" dt="2023-01-24T18:31:14.195" v="60" actId="26606"/>
          <ac:spMkLst>
            <pc:docMk/>
            <pc:sldMk cId="934987890" sldId="266"/>
            <ac:spMk id="7" creationId="{42A4FC2C-047E-45A5-965D-8E1E3BF09BC6}"/>
          </ac:spMkLst>
        </pc:spChg>
        <pc:spChg chg="add">
          <ac:chgData name="Pablo Herrera" userId="ff8356dfe7d7fab6" providerId="LiveId" clId="{BC995D44-C89B-49F7-B3FF-1A4E7ECC5881}" dt="2023-01-24T18:31:14.195" v="60" actId="26606"/>
          <ac:spMkLst>
            <pc:docMk/>
            <pc:sldMk cId="934987890" sldId="266"/>
            <ac:spMk id="12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4:34.988" v="50" actId="26606"/>
          <ac:picMkLst>
            <pc:docMk/>
            <pc:sldMk cId="934987890" sldId="266"/>
            <ac:picMk id="2" creationId="{1C96AE72-BB31-F7A0-83AE-871836394086}"/>
          </ac:picMkLst>
        </pc:picChg>
      </pc:sldChg>
      <pc:sldChg chg="addSp modSp add mod setBg">
        <pc:chgData name="Pablo Herrera" userId="ff8356dfe7d7fab6" providerId="LiveId" clId="{BC995D44-C89B-49F7-B3FF-1A4E7ECC5881}" dt="2023-01-24T18:23:56.932" v="45" actId="26606"/>
        <pc:sldMkLst>
          <pc:docMk/>
          <pc:sldMk cId="3127198930" sldId="267"/>
        </pc:sldMkLst>
        <pc:spChg chg="add">
          <ac:chgData name="Pablo Herrera" userId="ff8356dfe7d7fab6" providerId="LiveId" clId="{BC995D44-C89B-49F7-B3FF-1A4E7ECC5881}" dt="2023-01-24T18:23:56.932" v="45" actId="26606"/>
          <ac:spMkLst>
            <pc:docMk/>
            <pc:sldMk cId="3127198930" sldId="267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3:56.932" v="45" actId="26606"/>
          <ac:picMkLst>
            <pc:docMk/>
            <pc:sldMk cId="3127198930" sldId="267"/>
            <ac:picMk id="2" creationId="{218C700E-E52A-7BD0-83F9-5BA7052F67AD}"/>
          </ac:picMkLst>
        </pc:picChg>
      </pc:sldChg>
      <pc:sldChg chg="addSp modSp add mod setBg">
        <pc:chgData name="Pablo Herrera" userId="ff8356dfe7d7fab6" providerId="LiveId" clId="{BC995D44-C89B-49F7-B3FF-1A4E7ECC5881}" dt="2023-01-24T18:23:45.826" v="43" actId="26606"/>
        <pc:sldMkLst>
          <pc:docMk/>
          <pc:sldMk cId="2436384175" sldId="268"/>
        </pc:sldMkLst>
        <pc:spChg chg="add">
          <ac:chgData name="Pablo Herrera" userId="ff8356dfe7d7fab6" providerId="LiveId" clId="{BC995D44-C89B-49F7-B3FF-1A4E7ECC5881}" dt="2023-01-24T18:23:45.826" v="43" actId="26606"/>
          <ac:spMkLst>
            <pc:docMk/>
            <pc:sldMk cId="2436384175" sldId="268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3:45.826" v="43" actId="26606"/>
          <ac:picMkLst>
            <pc:docMk/>
            <pc:sldMk cId="2436384175" sldId="268"/>
            <ac:picMk id="2" creationId="{86EA2CDD-0DD9-D43E-FB8C-A1AD157A3D3D}"/>
          </ac:picMkLst>
        </pc:picChg>
      </pc:sldChg>
      <pc:sldChg chg="addSp modSp add mod setBg">
        <pc:chgData name="Pablo Herrera" userId="ff8356dfe7d7fab6" providerId="LiveId" clId="{BC995D44-C89B-49F7-B3FF-1A4E7ECC5881}" dt="2023-01-24T18:23:23.044" v="39" actId="26606"/>
        <pc:sldMkLst>
          <pc:docMk/>
          <pc:sldMk cId="3735136777" sldId="269"/>
        </pc:sldMkLst>
        <pc:spChg chg="add">
          <ac:chgData name="Pablo Herrera" userId="ff8356dfe7d7fab6" providerId="LiveId" clId="{BC995D44-C89B-49F7-B3FF-1A4E7ECC5881}" dt="2023-01-24T18:23:23.044" v="39" actId="26606"/>
          <ac:spMkLst>
            <pc:docMk/>
            <pc:sldMk cId="3735136777" sldId="269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3:23.044" v="39" actId="26606"/>
          <ac:picMkLst>
            <pc:docMk/>
            <pc:sldMk cId="3735136777" sldId="269"/>
            <ac:picMk id="2" creationId="{77E2B8DF-7885-6BAD-AF7B-262B249EB671}"/>
          </ac:picMkLst>
        </pc:picChg>
      </pc:sldChg>
      <pc:sldChg chg="addSp modSp add mod setBg">
        <pc:chgData name="Pablo Herrera" userId="ff8356dfe7d7fab6" providerId="LiveId" clId="{BC995D44-C89B-49F7-B3FF-1A4E7ECC5881}" dt="2023-01-24T18:22:57.181" v="35" actId="26606"/>
        <pc:sldMkLst>
          <pc:docMk/>
          <pc:sldMk cId="1707900969" sldId="270"/>
        </pc:sldMkLst>
        <pc:spChg chg="add">
          <ac:chgData name="Pablo Herrera" userId="ff8356dfe7d7fab6" providerId="LiveId" clId="{BC995D44-C89B-49F7-B3FF-1A4E7ECC5881}" dt="2023-01-24T18:22:57.181" v="35" actId="26606"/>
          <ac:spMkLst>
            <pc:docMk/>
            <pc:sldMk cId="1707900969" sldId="270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2:57.181" v="35" actId="26606"/>
          <ac:picMkLst>
            <pc:docMk/>
            <pc:sldMk cId="1707900969" sldId="270"/>
            <ac:picMk id="2" creationId="{C385E1E0-EEC5-7C8F-41E5-7BA883504A69}"/>
          </ac:picMkLst>
        </pc:picChg>
      </pc:sldChg>
      <pc:sldChg chg="addSp modSp add mod setBg">
        <pc:chgData name="Pablo Herrera" userId="ff8356dfe7d7fab6" providerId="LiveId" clId="{BC995D44-C89B-49F7-B3FF-1A4E7ECC5881}" dt="2023-01-24T18:23:12.492" v="37" actId="26606"/>
        <pc:sldMkLst>
          <pc:docMk/>
          <pc:sldMk cId="2308913726" sldId="271"/>
        </pc:sldMkLst>
        <pc:spChg chg="add">
          <ac:chgData name="Pablo Herrera" userId="ff8356dfe7d7fab6" providerId="LiveId" clId="{BC995D44-C89B-49F7-B3FF-1A4E7ECC5881}" dt="2023-01-24T18:23:12.492" v="37" actId="26606"/>
          <ac:spMkLst>
            <pc:docMk/>
            <pc:sldMk cId="2308913726" sldId="271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3:12.492" v="37" actId="26606"/>
          <ac:picMkLst>
            <pc:docMk/>
            <pc:sldMk cId="2308913726" sldId="271"/>
            <ac:picMk id="2" creationId="{682BBCB1-C44B-F091-A5CE-818CBDB8E137}"/>
          </ac:picMkLst>
        </pc:picChg>
      </pc:sldChg>
      <pc:sldChg chg="addSp modSp add mod setBg">
        <pc:chgData name="Pablo Herrera" userId="ff8356dfe7d7fab6" providerId="LiveId" clId="{BC995D44-C89B-49F7-B3FF-1A4E7ECC5881}" dt="2023-01-24T18:22:21.757" v="31" actId="26606"/>
        <pc:sldMkLst>
          <pc:docMk/>
          <pc:sldMk cId="1868911189" sldId="272"/>
        </pc:sldMkLst>
        <pc:spChg chg="add">
          <ac:chgData name="Pablo Herrera" userId="ff8356dfe7d7fab6" providerId="LiveId" clId="{BC995D44-C89B-49F7-B3FF-1A4E7ECC5881}" dt="2023-01-24T18:22:21.757" v="31" actId="26606"/>
          <ac:spMkLst>
            <pc:docMk/>
            <pc:sldMk cId="1868911189" sldId="272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2:21.757" v="31" actId="26606"/>
          <ac:picMkLst>
            <pc:docMk/>
            <pc:sldMk cId="1868911189" sldId="272"/>
            <ac:picMk id="2" creationId="{95816B7A-7FDE-B9C8-00B4-5C6E4E08EAB1}"/>
          </ac:picMkLst>
        </pc:picChg>
      </pc:sldChg>
      <pc:sldChg chg="addSp modSp add mod setBg">
        <pc:chgData name="Pablo Herrera" userId="ff8356dfe7d7fab6" providerId="LiveId" clId="{BC995D44-C89B-49F7-B3FF-1A4E7ECC5881}" dt="2023-01-24T18:22:45.718" v="33" actId="26606"/>
        <pc:sldMkLst>
          <pc:docMk/>
          <pc:sldMk cId="1199901449" sldId="273"/>
        </pc:sldMkLst>
        <pc:spChg chg="add">
          <ac:chgData name="Pablo Herrera" userId="ff8356dfe7d7fab6" providerId="LiveId" clId="{BC995D44-C89B-49F7-B3FF-1A4E7ECC5881}" dt="2023-01-24T18:22:45.718" v="33" actId="26606"/>
          <ac:spMkLst>
            <pc:docMk/>
            <pc:sldMk cId="1199901449" sldId="273"/>
            <ac:spMk id="7" creationId="{42A4FC2C-047E-45A5-965D-8E1E3BF09BC6}"/>
          </ac:spMkLst>
        </pc:spChg>
        <pc:picChg chg="add mod">
          <ac:chgData name="Pablo Herrera" userId="ff8356dfe7d7fab6" providerId="LiveId" clId="{BC995D44-C89B-49F7-B3FF-1A4E7ECC5881}" dt="2023-01-24T18:22:45.718" v="33" actId="26606"/>
          <ac:picMkLst>
            <pc:docMk/>
            <pc:sldMk cId="1199901449" sldId="273"/>
            <ac:picMk id="2" creationId="{E125AD1C-090E-C403-74F9-AFE725DCDAC6}"/>
          </ac:picMkLst>
        </pc:picChg>
      </pc:sldChg>
      <pc:sldChg chg="addSp delSp modSp add mod">
        <pc:chgData name="Pablo Herrera" userId="ff8356dfe7d7fab6" providerId="LiveId" clId="{BC995D44-C89B-49F7-B3FF-1A4E7ECC5881}" dt="2023-01-24T18:25:19.797" v="56" actId="26606"/>
        <pc:sldMkLst>
          <pc:docMk/>
          <pc:sldMk cId="3359749524" sldId="274"/>
        </pc:sldMkLst>
        <pc:spChg chg="del">
          <ac:chgData name="Pablo Herrera" userId="ff8356dfe7d7fab6" providerId="LiveId" clId="{BC995D44-C89B-49F7-B3FF-1A4E7ECC5881}" dt="2023-01-24T18:25:19.797" v="56" actId="26606"/>
          <ac:spMkLst>
            <pc:docMk/>
            <pc:sldMk cId="3359749524" sldId="274"/>
            <ac:spMk id="7" creationId="{42A4FC2C-047E-45A5-965D-8E1E3BF09BC6}"/>
          </ac:spMkLst>
        </pc:spChg>
        <pc:spChg chg="add">
          <ac:chgData name="Pablo Herrera" userId="ff8356dfe7d7fab6" providerId="LiveId" clId="{BC995D44-C89B-49F7-B3FF-1A4E7ECC5881}" dt="2023-01-24T18:25:19.797" v="56" actId="26606"/>
          <ac:spMkLst>
            <pc:docMk/>
            <pc:sldMk cId="3359749524" sldId="274"/>
            <ac:spMk id="12" creationId="{42A4FC2C-047E-45A5-965D-8E1E3BF09BC6}"/>
          </ac:spMkLst>
        </pc:spChg>
        <pc:picChg chg="del">
          <ac:chgData name="Pablo Herrera" userId="ff8356dfe7d7fab6" providerId="LiveId" clId="{BC995D44-C89B-49F7-B3FF-1A4E7ECC5881}" dt="2023-01-24T18:25:09.388" v="54" actId="478"/>
          <ac:picMkLst>
            <pc:docMk/>
            <pc:sldMk cId="3359749524" sldId="274"/>
            <ac:picMk id="2" creationId="{C87311B7-E090-4D45-9700-736CDB0234C9}"/>
          </ac:picMkLst>
        </pc:picChg>
        <pc:picChg chg="add mod">
          <ac:chgData name="Pablo Herrera" userId="ff8356dfe7d7fab6" providerId="LiveId" clId="{BC995D44-C89B-49F7-B3FF-1A4E7ECC5881}" dt="2023-01-24T18:25:19.797" v="56" actId="26606"/>
          <ac:picMkLst>
            <pc:docMk/>
            <pc:sldMk cId="3359749524" sldId="274"/>
            <ac:picMk id="3" creationId="{85F571B7-E824-8333-0FED-E2D59FEE0B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A1C1-7E3C-53A0-B17D-637EDB53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8402E-8B51-3D9B-C78D-F62FCF06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E7C4E-E695-97F0-9AD2-DFEAD798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E8554-587C-251F-24AB-B29A2CBE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FB7EF-C33A-F53D-35E3-D96321C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91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5709-28C0-B2E6-9CF2-9F5E596A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47B12B-8A17-27CF-7767-0E7447A3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BA18-BDA6-6338-EA4A-F54BC73A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C030D-3D2D-EC05-791A-BE21AC11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766F1-6885-C88A-90D4-8CDA8D7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3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97A81-1493-6A6C-ABDA-387E9D2F4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D26F48-7DB0-3887-C90A-2E6896AF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A7ADA-0D82-9054-6237-E7DC073E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9F4C-C9B7-4451-63EF-4DDEFBD1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178CF-F86B-3F2E-7C81-52635426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43E1-4656-B920-02A2-5016AD2F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A1E65-975E-B7B5-3D25-13A78EA9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A58DF-34BE-8C12-9130-E917D176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F2684-DAD1-C881-7431-19EF78F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5FB11-894C-165B-C408-8AEED36D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10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A9A8-7921-722E-774F-D6B8C5D4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2240B-2D2F-496F-8F43-E3C15F3C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C80B0-3925-5CA0-321F-4E7A045F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F0FA6-18AB-66E7-FE6F-F46CE2BA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74A00-5A2D-2CD8-ACCF-7F996EB9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86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D9BEA-F93E-531C-52BD-9426718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EEE69-6B6C-9E9C-CCCD-65F6281D6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03180-5EF2-A458-C89E-2E4CDD1E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1D5E2-0A9B-9101-529E-56BCD03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3EACB5-7B07-E49E-2264-94EC2396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6429D-90E1-AEA3-0FE5-CF7742D7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50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A763-CD0C-57FA-0F00-477FE23F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9DF0D-2AE8-3B50-FDFB-A45F47C5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0E05F-34C0-A686-BE01-2F1D84A4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012D98-2C6E-8713-B83B-8B68FBCF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2526-5F26-28E2-59EC-339ACE49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DF0AB5-F20A-CFC6-F860-D609A10F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507D2C-F11D-6E86-6944-A9F62DD0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45EC61-B2CE-0F7E-AB14-4FB34B1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25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61DED-C5A7-26C3-E322-E81549F1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9A8DF-0EAC-9153-D866-D6C9DB32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3FCCCD-EF4C-5484-38EC-A141167F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056191-3FF4-8DB6-EB6B-16304EE2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09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622BCB-9DEC-6095-9549-9B7D49D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296761-9FD9-2DA5-F84D-C2ED21D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F7A4D0-F5C6-7092-2698-4A24B726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6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CE8A3-DA6D-52F6-3152-3B89003F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F8BFB-EBC5-DC48-C735-D86EB265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018F52-0A33-76BF-CE16-12C708F1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4D034C-2039-02BE-4A69-7C120CAD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F747E8-3C2F-7790-F4B9-1B094E02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B0E0E-8FCF-3F9C-703B-AF0394AB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05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C87D-F85B-E2ED-05D8-D54EFFA9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210858-0079-41CC-888A-77BBA116F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64A0A-D4DA-A8A6-D2CB-2E1C479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3F461-70B0-D923-57BA-108569D5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5A0C7-A58E-DDD8-D8CA-27C5D816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054D0-5897-F3C9-2161-35A95F95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86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5FEB4-47EB-CDA7-64D4-798293EC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B938B-8A30-FAC5-43C5-9515C231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09685-0055-5A18-850E-6BC45F25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46F8-A180-4B45-9E49-237FA7816D7B}" type="datetimeFigureOut">
              <a:rPr lang="es-AR" smtClean="0"/>
              <a:t>24/1/2023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3061-FCEB-B33B-2C1D-54F69C430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2819A-DA9E-043D-EB58-DC6FB6742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1405-031B-4929-86E5-58E6FA371D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00BB9E-CC8A-4579-5E45-E2B33DD19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385E1E0-EEC5-7C8F-41E5-7BA883504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2BBCB1-C44B-F091-A5CE-818CBDB8E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E2B8DF-7885-6BAD-AF7B-262B249EB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EA2CDD-0DD9-D43E-FB8C-A1AD157A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8C700E-E52A-7BD0-83F9-5BA7052F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9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3E0901-7E71-121E-34E8-A92E8508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96AE72-BB31-F7A0-83AE-871836394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C9EA10-9D92-B597-9F0D-DE408CB9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F571B7-E824-8333-0FED-E2D59FEE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4F8957B-C51E-E019-03F1-3C32362D9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269A24-B322-E69E-D2AB-E7160FE88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D215F0-8566-A518-48A0-F15ED4B7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4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5FB944-E2CE-5D47-7772-D8AA920A0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C612E0-1838-2FCC-7148-90547C7F1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40B4BB-24FF-30AE-B830-08AE9728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5816B7A-7FDE-B9C8-00B4-5C6E4E08E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25AD1C-090E-C403-74F9-AFE725DC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01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Herrera</dc:creator>
  <cp:lastModifiedBy>Pablo Herrera</cp:lastModifiedBy>
  <cp:revision>1</cp:revision>
  <dcterms:created xsi:type="dcterms:W3CDTF">2023-01-24T18:17:51Z</dcterms:created>
  <dcterms:modified xsi:type="dcterms:W3CDTF">2023-01-24T18:31:18Z</dcterms:modified>
</cp:coreProperties>
</file>