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-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12/01/2023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12/01/2023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12/01/2023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YKra5GkRazq3Mff-Diapositiv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34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0052FFAeUd8rIBzU-Diapositiva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72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bxEW7D9Wye_UvElK-Diapositiva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6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T788O771RJw0q6O2-Diapositiva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6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P_bHDroWmLHvoeTi-Estructura%2520de%2520un%2520proyecto%2520web%2520-%2520TICMAS%2520(29)%2520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6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KAy37z3p0_bZ4qfS-Diapositiva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6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ktaFIBw-ZkQbUFkV-Diapositiva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58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PLynW6n1DnunmNy5-Diapositiva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58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kidtLpdkL0XnTxbr-Diapositiva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6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bcAOkdBkFQKLvIBt-Estructura%2520de%2520un%2520proyecto%2520web%2520-%2520TICMAS%2520(30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6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FYgQxHGQAdR3IE-2-Diapositiva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34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OlGyIx0NSNLGxUP0-Diapositiva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72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37wDnJtR-sW5qUj-Diapositiva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6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Rqju4VODdu83TSH-Diapositiva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6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PuyJ9SHh0-d9njT7-Diapositiva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6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3m8JDkU67NF1-5SR-Diapositiva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6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_k-ZZp6y_n6Su4T-Diapositiva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296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tHZVANMUlEJNrhY-Diapositiva2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34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yTtel8sRiMWoRb1D-Diapositiva2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6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LGb7xXK_ilLkR19-Diapositiva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34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Aw3yr4ajv8stmWwS-Diapositiva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34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-VXj-m__KLTj6jG8-Estructura%2520de%2520un%2520proyecto%2520web%2520-%2520TICMAS%2520(28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34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SzCPiKv-EMX5vhJe-Diapositiva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34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eFUbbJdOh8lvQO4Z-Diapositiva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34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Eliy6pcVrUohUWjR-Diapositiva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34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9MfIP3oABPcDkMB6-Diapositiva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72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9LP214_GopR5uM7l-Diapositiva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34"/>
            <a:ext cx="8204200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PresentationFormat>Presentación en pantalla (16:9)</PresentationFormat>
  <Paragraphs>0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Pablo Herrera</dc:creator>
  <cp:lastModifiedBy>Pablo Herrera</cp:lastModifiedBy>
  <cp:revision>3</cp:revision>
  <dcterms:created xsi:type="dcterms:W3CDTF">2023-01-13T00:19:36Z</dcterms:created>
  <dcterms:modified xsi:type="dcterms:W3CDTF">2023-01-13T01:07:18Z</dcterms:modified>
</cp:coreProperties>
</file>