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D9D0B-60F5-212F-1F1E-4A216665F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642D17-076F-A4E0-CE31-463F9B0B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4F649-CEE4-B72C-F0F0-9149CC99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BC7-A1E0-406A-98A0-D37E9CBD6979}" type="datetimeFigureOut">
              <a:rPr lang="es-AR" smtClean="0"/>
              <a:t>15/1/2023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5F040A-ADCC-0C51-A892-2131286E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09F2C-73AB-EE2C-4F5B-8C4B5BDA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5CC-01E1-4636-A040-7DBA24076E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812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C2AB6-236E-3E9A-29DF-516F28E3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03CEB3-F8EF-3AAF-9608-9E74C29EC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0042A6-0B15-847C-7D2F-714ABC7D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BC7-A1E0-406A-98A0-D37E9CBD6979}" type="datetimeFigureOut">
              <a:rPr lang="es-AR" smtClean="0"/>
              <a:t>15/1/2023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9F8A5-7E2B-3D37-1783-0AA1AC44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B3102-5034-686D-6597-7F71F91D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5CC-01E1-4636-A040-7DBA24076E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248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21DB58-FAA6-F7C6-982A-617B71CC3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9545F9-92F7-2268-47B6-5B094F7D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3FD04-2494-4BB0-CA21-A8E3C33E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BC7-A1E0-406A-98A0-D37E9CBD6979}" type="datetimeFigureOut">
              <a:rPr lang="es-AR" smtClean="0"/>
              <a:t>15/1/2023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24E9B-5E2B-1368-B50A-7C1CA222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254E7-1EB6-804A-24A5-11FA0FC1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5CC-01E1-4636-A040-7DBA24076E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028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126AD-34AC-D331-EC4D-F8755212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C844B-8D4A-FA00-C218-40B3C840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3EE8E-A055-5C66-9741-4292759C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BC7-A1E0-406A-98A0-D37E9CBD6979}" type="datetimeFigureOut">
              <a:rPr lang="es-AR" smtClean="0"/>
              <a:t>15/1/2023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F29A3-4570-7E49-652A-E47074B3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8E2BD-28A1-1EB4-6F5C-4230A8F0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5CC-01E1-4636-A040-7DBA24076E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929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1A718-454A-037D-81D9-8B5B242D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875CC0-9246-910C-2EF6-858DF4E1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5CF77-1E4F-2AA2-5864-064E8DF4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BC7-A1E0-406A-98A0-D37E9CBD6979}" type="datetimeFigureOut">
              <a:rPr lang="es-AR" smtClean="0"/>
              <a:t>15/1/2023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CE8CD-9407-5321-B998-5834CFAC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BB3D2-ADEC-CFFE-DD15-632A4711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5CC-01E1-4636-A040-7DBA24076E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987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57C26-227E-696A-9C5A-9E9636EA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D2300-6CF3-38C1-8BDC-5979D2C43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DC7732-DAAC-2D9D-15A4-6C56A173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BD29DD-0F05-B720-7016-F88296EE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BC7-A1E0-406A-98A0-D37E9CBD6979}" type="datetimeFigureOut">
              <a:rPr lang="es-AR" smtClean="0"/>
              <a:t>15/1/2023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A70218-6D16-7228-EFAE-6C89A3AF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CEE4A1-3F98-A866-FDAD-D45D2B04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5CC-01E1-4636-A040-7DBA24076E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635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F6B0E-729A-9401-E7D1-0E47FCA6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F27279-40F8-09F9-2EAC-22B11282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FF2D1D-B020-9FF8-61BC-0D419C7F9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E073BD-0345-2314-8E11-7A2489CF5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557599-D4D3-3413-4877-930AAB998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61FA47-35FE-6891-0AC7-A9C1022B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BC7-A1E0-406A-98A0-D37E9CBD6979}" type="datetimeFigureOut">
              <a:rPr lang="es-AR" smtClean="0"/>
              <a:t>15/1/2023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C777B4-F0D2-8996-BE86-2F794407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D6E466-9F8F-F9DB-A459-8024FA51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5CC-01E1-4636-A040-7DBA24076E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551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B5502-9FC7-ED3B-8E47-0184854C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825524-D278-7036-C201-21517EF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BC7-A1E0-406A-98A0-D37E9CBD6979}" type="datetimeFigureOut">
              <a:rPr lang="es-AR" smtClean="0"/>
              <a:t>15/1/2023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B58BAF-914E-733E-96FF-0C7EAAA0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E085A4-9BF7-5645-A806-A40C0E63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5CC-01E1-4636-A040-7DBA24076E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390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64E89E-6F70-C36B-450A-035C065A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BC7-A1E0-406A-98A0-D37E9CBD6979}" type="datetimeFigureOut">
              <a:rPr lang="es-AR" smtClean="0"/>
              <a:t>15/1/2023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841851-1B48-00D2-6B72-6CB6F20C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7F27F3-959B-ACFA-976D-ABA9F8FD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5CC-01E1-4636-A040-7DBA24076E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50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87EC3-369E-A2D0-6FE1-E35B45B1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57FB0-CCEE-9415-3145-0EF22B8B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1F9D1E-693D-BD78-AC45-1F15D49A3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1D59BA-076F-3663-778F-036243C9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BC7-A1E0-406A-98A0-D37E9CBD6979}" type="datetimeFigureOut">
              <a:rPr lang="es-AR" smtClean="0"/>
              <a:t>15/1/2023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CADEC0-2105-1E80-22A9-A3F1E5CE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EF5B99-0B39-2A93-7DBC-ED875C6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5CC-01E1-4636-A040-7DBA24076E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6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F978C-2B2E-00B9-997D-7E86FB84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5DC5AD-6470-752D-D890-EF338CA8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1DF383-FB31-5200-04AF-D450C204A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D81733-CEAA-9EF0-C572-AA530B52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2BC7-A1E0-406A-98A0-D37E9CBD6979}" type="datetimeFigureOut">
              <a:rPr lang="es-AR" smtClean="0"/>
              <a:t>15/1/2023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C08DCF-93A5-929E-4A5C-E335F3F4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240399-AFF5-FD3D-AD36-DE2AE465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A5CC-01E1-4636-A040-7DBA24076E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54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C3DB77-8641-3E8E-5134-CBABF2D0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CC7F9A-AA10-3C42-DF02-6D00A97F9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13741-45FE-2863-7140-D49E09C3D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2BC7-A1E0-406A-98A0-D37E9CBD6979}" type="datetimeFigureOut">
              <a:rPr lang="es-AR" smtClean="0"/>
              <a:t>15/1/2023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46054-916D-B0D7-BCAF-1E36C814F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542F2-FB3E-0439-793B-D28E86DCF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A5CC-01E1-4636-A040-7DBA24076E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6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F8C8CF0-3098-5553-0D3D-61F910880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8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D0A44F2-55A4-9498-D87D-DA87C6981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6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91B66F-D880-9B7B-C5AE-43CB60130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C6882C6-F6A9-FC86-B22B-0D1297849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8966F9-47B6-C478-B871-B3F07ED55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18AB93-B177-865F-2A81-F2BB867E1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5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2A1DEB5-70E7-4F32-BBFB-4C0AEC199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70E2729-9964-EE86-3B95-8CBE428BA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8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1BEBFEE-0E52-0188-39DC-FC10CCF1C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5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19F3DF7-898D-6917-00C2-A8E5A3589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1E18C38-2017-D9DC-866C-FFF6F8158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4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B8967E1-A490-7C2B-D1E8-82F19AE90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07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Herrera</dc:creator>
  <cp:lastModifiedBy>Pablo Herrera</cp:lastModifiedBy>
  <cp:revision>1</cp:revision>
  <dcterms:created xsi:type="dcterms:W3CDTF">2023-01-15T22:37:34Z</dcterms:created>
  <dcterms:modified xsi:type="dcterms:W3CDTF">2023-01-15T22:46:50Z</dcterms:modified>
</cp:coreProperties>
</file>