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308" r:id="rId4"/>
    <p:sldId id="310" r:id="rId5"/>
    <p:sldId id="311" r:id="rId6"/>
    <p:sldId id="312" r:id="rId7"/>
    <p:sldId id="258" r:id="rId8"/>
    <p:sldId id="306" r:id="rId9"/>
    <p:sldId id="307" r:id="rId10"/>
    <p:sldId id="309" r:id="rId11"/>
    <p:sldId id="261" r:id="rId12"/>
    <p:sldId id="278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Roboto Slab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43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2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76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3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37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9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9303200-0836-D34B-01EC-A10752AF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3522045"/>
            <a:ext cx="5810400" cy="1159800"/>
          </a:xfrm>
        </p:spPr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1026" name="Picture 2" descr="cdn.diegooo.com/media/20210606191046/9f75e619b0...">
            <a:extLst>
              <a:ext uri="{FF2B5EF4-FFF2-40B4-BE49-F238E27FC236}">
                <a16:creationId xmlns:a16="http://schemas.microsoft.com/office/drawing/2014/main" id="{A143CCC6-B86F-2FC0-32A4-2ED7445D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37" y="1398939"/>
            <a:ext cx="4228725" cy="2345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Socket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WS</a:t>
            </a:r>
            <a:endParaRPr sz="4600" dirty="0">
              <a:solidFill>
                <a:schemeClr val="bg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74" name="Picture 2" descr="Protocol, socket, web, websocket icon - Download on Iconfinder">
            <a:extLst>
              <a:ext uri="{FF2B5EF4-FFF2-40B4-BE49-F238E27FC236}">
                <a16:creationId xmlns:a16="http://schemas.microsoft.com/office/drawing/2014/main" id="{1C5BDA93-A625-31FF-C1EC-25E23DB3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92" y="1044191"/>
            <a:ext cx="2737018" cy="27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87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Socket and Websocket</a:t>
            </a:r>
            <a:endParaRPr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38E8C-4D47-392C-50B5-2223CE5A032E}"/>
              </a:ext>
            </a:extLst>
          </p:cNvPr>
          <p:cNvSpPr/>
          <p:nvPr/>
        </p:nvSpPr>
        <p:spPr>
          <a:xfrm>
            <a:off x="974955" y="2706863"/>
            <a:ext cx="660064" cy="5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2BBD6-CA24-4342-6E72-7BF7315229DB}"/>
              </a:ext>
            </a:extLst>
          </p:cNvPr>
          <p:cNvSpPr/>
          <p:nvPr/>
        </p:nvSpPr>
        <p:spPr>
          <a:xfrm>
            <a:off x="3055065" y="2410142"/>
            <a:ext cx="99918" cy="13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6EFA0-4EA9-369E-3B7E-E9AB7B0A6DE1}"/>
              </a:ext>
            </a:extLst>
          </p:cNvPr>
          <p:cNvSpPr/>
          <p:nvPr/>
        </p:nvSpPr>
        <p:spPr>
          <a:xfrm>
            <a:off x="7508980" y="2706863"/>
            <a:ext cx="756953" cy="5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99B3C-9C52-0580-1EC9-E85664D67683}"/>
              </a:ext>
            </a:extLst>
          </p:cNvPr>
          <p:cNvSpPr/>
          <p:nvPr/>
        </p:nvSpPr>
        <p:spPr>
          <a:xfrm>
            <a:off x="4522041" y="2410142"/>
            <a:ext cx="99918" cy="13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FE514-0A4E-D61F-6A34-435C0CACA54F}"/>
              </a:ext>
            </a:extLst>
          </p:cNvPr>
          <p:cNvSpPr/>
          <p:nvPr/>
        </p:nvSpPr>
        <p:spPr>
          <a:xfrm>
            <a:off x="6042004" y="2410142"/>
            <a:ext cx="99918" cy="13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90AD6-DD8D-B1D2-FEF0-71268B6BF3A9}"/>
              </a:ext>
            </a:extLst>
          </p:cNvPr>
          <p:cNvCxnSpPr/>
          <p:nvPr/>
        </p:nvCxnSpPr>
        <p:spPr>
          <a:xfrm>
            <a:off x="1919634" y="2761367"/>
            <a:ext cx="73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293472-F401-CBE5-4E43-7DFA954029F7}"/>
              </a:ext>
            </a:extLst>
          </p:cNvPr>
          <p:cNvCxnSpPr/>
          <p:nvPr/>
        </p:nvCxnSpPr>
        <p:spPr>
          <a:xfrm>
            <a:off x="3495107" y="2768432"/>
            <a:ext cx="73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1E3637-F9D7-B992-F315-8C6C0DB3766C}"/>
              </a:ext>
            </a:extLst>
          </p:cNvPr>
          <p:cNvCxnSpPr/>
          <p:nvPr/>
        </p:nvCxnSpPr>
        <p:spPr>
          <a:xfrm>
            <a:off x="4985801" y="2746228"/>
            <a:ext cx="73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704FF-C832-0EBC-8174-DE32CF5293DF}"/>
              </a:ext>
            </a:extLst>
          </p:cNvPr>
          <p:cNvCxnSpPr/>
          <p:nvPr/>
        </p:nvCxnSpPr>
        <p:spPr>
          <a:xfrm>
            <a:off x="6379605" y="2744210"/>
            <a:ext cx="73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4E1FE-5F05-784C-CEE4-D5B9BC0F434B}"/>
              </a:ext>
            </a:extLst>
          </p:cNvPr>
          <p:cNvCxnSpPr>
            <a:cxnSpLocks/>
          </p:cNvCxnSpPr>
          <p:nvPr/>
        </p:nvCxnSpPr>
        <p:spPr>
          <a:xfrm flipH="1">
            <a:off x="6402313" y="3251870"/>
            <a:ext cx="6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59114-5941-7FF3-E484-DF87CF0EE3D2}"/>
              </a:ext>
            </a:extLst>
          </p:cNvPr>
          <p:cNvCxnSpPr>
            <a:cxnSpLocks/>
          </p:cNvCxnSpPr>
          <p:nvPr/>
        </p:nvCxnSpPr>
        <p:spPr>
          <a:xfrm flipH="1">
            <a:off x="5031218" y="3251870"/>
            <a:ext cx="6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835C39-AF5F-F52D-DE3B-27E7DB829144}"/>
              </a:ext>
            </a:extLst>
          </p:cNvPr>
          <p:cNvCxnSpPr>
            <a:cxnSpLocks/>
          </p:cNvCxnSpPr>
          <p:nvPr/>
        </p:nvCxnSpPr>
        <p:spPr>
          <a:xfrm flipH="1">
            <a:off x="3540524" y="3251870"/>
            <a:ext cx="6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FE1F5D-BACB-4AF7-CEEF-ED49F9A4315F}"/>
              </a:ext>
            </a:extLst>
          </p:cNvPr>
          <p:cNvCxnSpPr>
            <a:cxnSpLocks/>
          </p:cNvCxnSpPr>
          <p:nvPr/>
        </p:nvCxnSpPr>
        <p:spPr>
          <a:xfrm flipH="1">
            <a:off x="1965051" y="3251870"/>
            <a:ext cx="6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B4B40F-E3D8-67E3-5426-8DDA11C5D785}"/>
              </a:ext>
            </a:extLst>
          </p:cNvPr>
          <p:cNvSpPr txBox="1"/>
          <p:nvPr/>
        </p:nvSpPr>
        <p:spPr>
          <a:xfrm>
            <a:off x="2569460" y="393651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B7ABD9-9DD8-0805-F7B2-4A277AB7DB1E}"/>
              </a:ext>
            </a:extLst>
          </p:cNvPr>
          <p:cNvSpPr txBox="1"/>
          <p:nvPr/>
        </p:nvSpPr>
        <p:spPr>
          <a:xfrm>
            <a:off x="3887209" y="395523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 </a:t>
            </a:r>
            <a:r>
              <a:rPr lang="es-ES" dirty="0" err="1"/>
              <a:t>Protocol</a:t>
            </a:r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1215B-F956-E2D3-2C84-3EE95330E46E}"/>
              </a:ext>
            </a:extLst>
          </p:cNvPr>
          <p:cNvSpPr txBox="1"/>
          <p:nvPr/>
        </p:nvSpPr>
        <p:spPr>
          <a:xfrm>
            <a:off x="5725516" y="390993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Socket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4840693" y="1075780"/>
            <a:ext cx="4460244" cy="259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Threads</a:t>
            </a:r>
            <a:r>
              <a:rPr lang="es-ES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and </a:t>
            </a: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processes</a:t>
            </a:r>
            <a:endParaRPr lang="es-ES"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Cooperating</a:t>
            </a:r>
            <a:r>
              <a:rPr lang="es-ES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/ </a:t>
            </a: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competing</a:t>
            </a:r>
            <a:r>
              <a:rPr lang="es-ES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tasks</a:t>
            </a:r>
            <a:endParaRPr lang="es-ES"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HTTP </a:t>
            </a: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Protocol</a:t>
            </a:r>
            <a:r>
              <a:rPr lang="es-ES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and </a:t>
            </a: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Websocket</a:t>
            </a:r>
            <a:endParaRPr lang="es-ES"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Socket / </a:t>
            </a: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Websocket</a:t>
            </a:r>
            <a:endParaRPr lang="es-ES"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Conclusion</a:t>
            </a:r>
            <a:endParaRPr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PROCESSES</a:t>
            </a:r>
            <a:endParaRPr sz="4400" dirty="0">
              <a:solidFill>
                <a:schemeClr val="bg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53BAC-9F7A-FF23-A938-A79B7CE8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79" y="916960"/>
            <a:ext cx="4272891" cy="29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79744" y="334614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Processes and its states</a:t>
            </a:r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Process (computing) - Wikipedia">
            <a:extLst>
              <a:ext uri="{FF2B5EF4-FFF2-40B4-BE49-F238E27FC236}">
                <a16:creationId xmlns:a16="http://schemas.microsoft.com/office/drawing/2014/main" id="{4DED1CA5-F6B8-A128-2030-F93801CB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32" y="1294012"/>
            <a:ext cx="2972935" cy="29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8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TASKS</a:t>
            </a:r>
            <a:endParaRPr sz="4400" dirty="0">
              <a:solidFill>
                <a:schemeClr val="bg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Multitasking Operating Systems, Fields of study, Abstract, Prinicipal terms">
            <a:extLst>
              <a:ext uri="{FF2B5EF4-FFF2-40B4-BE49-F238E27FC236}">
                <a16:creationId xmlns:a16="http://schemas.microsoft.com/office/drawing/2014/main" id="{8F090588-271A-F39E-CE81-F62C0141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03" y="944210"/>
            <a:ext cx="3596894" cy="29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THREADS</a:t>
            </a:r>
            <a:endParaRPr sz="4400" dirty="0">
              <a:solidFill>
                <a:schemeClr val="bg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 descr="Explainer: What Are Processor Threads? | TechSpot">
            <a:extLst>
              <a:ext uri="{FF2B5EF4-FFF2-40B4-BE49-F238E27FC236}">
                <a16:creationId xmlns:a16="http://schemas.microsoft.com/office/drawing/2014/main" id="{630CE202-AC47-B00A-FF4D-A878178D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84" y="1047623"/>
            <a:ext cx="4827887" cy="29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4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79744" y="334614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Protocol</a:t>
            </a:r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654A2C-A699-398C-F050-29A16FAB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95" y="1094514"/>
            <a:ext cx="6249410" cy="3515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79744" y="334614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Protocol</a:t>
            </a:r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8F356-AEB0-61DB-B2F2-7C5A2A94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30" y="1094514"/>
            <a:ext cx="6067740" cy="3413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91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79744" y="334614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Protocol</a:t>
            </a:r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4D46DA-074C-4880-FE41-72FBC136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7" y="1211126"/>
            <a:ext cx="5903566" cy="3320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57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Nixie One</vt:lpstr>
      <vt:lpstr>Arial</vt:lpstr>
      <vt:lpstr>Warwick template</vt:lpstr>
      <vt:lpstr>.</vt:lpstr>
      <vt:lpstr>Index</vt:lpstr>
      <vt:lpstr>PowerPoint Presentation</vt:lpstr>
      <vt:lpstr>Processes and its states</vt:lpstr>
      <vt:lpstr>PowerPoint Presentation</vt:lpstr>
      <vt:lpstr>PowerPoint Presentation</vt:lpstr>
      <vt:lpstr>HTTP Protocol</vt:lpstr>
      <vt:lpstr>HTTP Protocol</vt:lpstr>
      <vt:lpstr>HTTP Protocol</vt:lpstr>
      <vt:lpstr>PowerPoint Presentation</vt:lpstr>
      <vt:lpstr>Socket and Websocket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Pablo Hernández</cp:lastModifiedBy>
  <cp:revision>25</cp:revision>
  <dcterms:modified xsi:type="dcterms:W3CDTF">2023-01-27T14:16:54Z</dcterms:modified>
</cp:coreProperties>
</file>