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CD5"/>
    <a:srgbClr val="1804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2A02B-5E2C-0C91-9C3F-D4A5E0E5F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4431B0-64DA-3EC7-D999-5580C7E60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397C91-0E5B-C51A-12B2-DB8BC5BB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311D-6178-447E-A31F-414E9CC97004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29AACA-DBF2-360B-1967-7BC17CBD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CA368B-8906-E6BC-15FB-D193D37A2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636D-7D25-4AF3-8C32-C5F5E1C352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57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70464-9BBB-1A5C-0D4B-55BC1D7E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3A8D22-349D-F046-0163-36D04D7C2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EF004A-6B8D-8AA9-8D13-EDF348302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311D-6178-447E-A31F-414E9CC97004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81F770-FFE4-B5D3-D621-600BECDAF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2D0023-1611-74F8-A091-2A730EBC3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636D-7D25-4AF3-8C32-C5F5E1C352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12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590D890-4F35-CDF1-2848-07076785AC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B8E1D7-3C3A-55A1-4483-5C1F29D96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E243F2-C889-8B77-8DCB-2F6995495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311D-6178-447E-A31F-414E9CC97004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3AD321-BA29-9CF3-485F-719420603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CBC19C-C1A6-F884-7B8A-2B9940EF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636D-7D25-4AF3-8C32-C5F5E1C352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1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49D21-1D97-94AD-C12F-31C830A39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D4E7FB-E07D-146B-7481-5DB68E0A9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456AFF-C09D-D11D-BB8D-3639DBB6F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311D-6178-447E-A31F-414E9CC97004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8D086B-C8CD-36D9-1B09-2E6A2FC25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F42A44-B06F-118A-D440-68BBFD85F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636D-7D25-4AF3-8C32-C5F5E1C352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99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5110D-56D4-3806-5492-F5031885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042F3D-14E7-A14D-FD49-D79663F2F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FAB300-FE37-7EDB-FF65-9C624337C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311D-6178-447E-A31F-414E9CC97004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FB5F9F-0D69-7E99-3537-7E0931EBB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D33029-4034-639A-45F2-ECA5CD078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636D-7D25-4AF3-8C32-C5F5E1C352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119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6B224-6DD0-9563-8EE5-07DF314E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8C21C0-7FA3-1258-93E8-8B0426A63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88CD64-0E00-8D61-31DA-1DD1AA59F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4DAA33-3D19-DEB8-16BD-18480E45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311D-6178-447E-A31F-414E9CC97004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0CD494-ECE1-32C6-4662-DE11FBBBA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F791D4-8A17-3F0E-5050-5F0040546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636D-7D25-4AF3-8C32-C5F5E1C352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168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59FE4-A08C-67F6-20EF-1365D2FD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918099-3895-9B92-72B6-5C8CE458E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6F76D8-2FCB-3C98-515B-7DE04929D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E7675DB-7853-4ACD-38B6-30C4651B4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866CC43-B9CF-B321-3BDB-3B3FD98AA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A3D8149-C88D-52B1-09FC-32644326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311D-6178-447E-A31F-414E9CC97004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5ACBB2E-5945-AAD9-F63B-78D0B4857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F0D857C-A9C8-6AE9-5EED-71A688A7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636D-7D25-4AF3-8C32-C5F5E1C352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818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6615EF-289C-70F0-C86F-18294F58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B86EE8-E8D6-A908-CF1A-76464A8C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311D-6178-447E-A31F-414E9CC97004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33A6F87-B47E-C04A-1184-C82A2F0D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FAC0627-CFD7-6656-42E0-427688AA6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636D-7D25-4AF3-8C32-C5F5E1C352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75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E887A2E-11EA-42FF-4030-227E5EC51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311D-6178-447E-A31F-414E9CC97004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15A128E-1431-8F38-E6BD-06852FACD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2CE6B58-EDE3-B18E-E4A4-DA4977C79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636D-7D25-4AF3-8C32-C5F5E1C352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571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73909-2641-4D78-6492-00ABC0A99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DBF97F-DF55-EF34-2508-2BC3D3F4D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47DC00-0A18-B765-47C6-94DADD4EE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C7765F-7F66-A01B-6D0E-D53B7A2A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311D-6178-447E-A31F-414E9CC97004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A7F695-6457-6DA1-819D-530457100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CD12C1-7928-7DE9-DC20-381208E57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636D-7D25-4AF3-8C32-C5F5E1C352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58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EFCE3-34A9-F594-1EF8-A6B6FF992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0DDBB73-F59B-7B0C-3984-75BCC5436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09D388-0D7D-AEDA-63FE-F71DA6493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C38231-9629-6A94-D21E-002BEB68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311D-6178-447E-A31F-414E9CC97004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832703-D865-76DD-3D2C-C1CBD749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B09079-6920-A1AA-A17E-7E0B2DA53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636D-7D25-4AF3-8C32-C5F5E1C352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22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A9BDE77-36FD-BF27-BDEC-A0E9579A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A027DF-6C63-AB86-E302-34AF0240D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A81585-2069-673C-ABFA-6A61433D9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A311D-6178-447E-A31F-414E9CC97004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309ED5-E0E6-EDAF-2ACC-47C54ACAC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FC5B8D-2A6D-E108-4ABC-1A60F314F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D636D-7D25-4AF3-8C32-C5F5E1C352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942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79AB092-2E0F-A68D-9D2E-D9C7BD4307CB}"/>
              </a:ext>
            </a:extLst>
          </p:cNvPr>
          <p:cNvSpPr/>
          <p:nvPr/>
        </p:nvSpPr>
        <p:spPr>
          <a:xfrm>
            <a:off x="0" y="0"/>
            <a:ext cx="651164" cy="1011382"/>
          </a:xfrm>
          <a:prstGeom prst="roundRect">
            <a:avLst/>
          </a:prstGeom>
          <a:solidFill>
            <a:srgbClr val="0F4C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6FAC700-75F6-2E39-D79E-362D4F0886D2}"/>
              </a:ext>
            </a:extLst>
          </p:cNvPr>
          <p:cNvSpPr/>
          <p:nvPr/>
        </p:nvSpPr>
        <p:spPr>
          <a:xfrm>
            <a:off x="0" y="775855"/>
            <a:ext cx="651164" cy="6082145"/>
          </a:xfrm>
          <a:prstGeom prst="rect">
            <a:avLst/>
          </a:prstGeom>
          <a:solidFill>
            <a:srgbClr val="1804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EC890CAB-4A5B-168E-594D-B78C58254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90" y="152399"/>
            <a:ext cx="554183" cy="353292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C816761B-C18B-FDFA-1466-9386F2C9858A}"/>
              </a:ext>
            </a:extLst>
          </p:cNvPr>
          <p:cNvSpPr/>
          <p:nvPr/>
        </p:nvSpPr>
        <p:spPr>
          <a:xfrm>
            <a:off x="651164" y="0"/>
            <a:ext cx="11540836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8553864-DC62-FAF8-15D5-21E5ED27BC3C}"/>
              </a:ext>
            </a:extLst>
          </p:cNvPr>
          <p:cNvSpPr/>
          <p:nvPr/>
        </p:nvSpPr>
        <p:spPr>
          <a:xfrm>
            <a:off x="651164" y="0"/>
            <a:ext cx="11492346" cy="8866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9196953-6BA7-70BB-EE9A-C417DAEA2D5E}"/>
              </a:ext>
            </a:extLst>
          </p:cNvPr>
          <p:cNvSpPr/>
          <p:nvPr/>
        </p:nvSpPr>
        <p:spPr>
          <a:xfrm>
            <a:off x="914402" y="1690254"/>
            <a:ext cx="2154382" cy="886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3ACBDAE-FE33-2B3D-D25B-D291FF98A380}"/>
              </a:ext>
            </a:extLst>
          </p:cNvPr>
          <p:cNvSpPr/>
          <p:nvPr/>
        </p:nvSpPr>
        <p:spPr>
          <a:xfrm>
            <a:off x="3117274" y="1690253"/>
            <a:ext cx="2154382" cy="886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C11FC4D-D6EA-5A82-9390-6F630C0148C0}"/>
              </a:ext>
            </a:extLst>
          </p:cNvPr>
          <p:cNvSpPr/>
          <p:nvPr/>
        </p:nvSpPr>
        <p:spPr>
          <a:xfrm>
            <a:off x="5320146" y="1690253"/>
            <a:ext cx="2154382" cy="886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67002D4-0DB4-22FB-B949-92776EF7B9EA}"/>
              </a:ext>
            </a:extLst>
          </p:cNvPr>
          <p:cNvSpPr/>
          <p:nvPr/>
        </p:nvSpPr>
        <p:spPr>
          <a:xfrm>
            <a:off x="7523018" y="1690253"/>
            <a:ext cx="2154382" cy="886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938E1CE-92CA-D9A0-93F9-7DD52C8CD13E}"/>
              </a:ext>
            </a:extLst>
          </p:cNvPr>
          <p:cNvSpPr/>
          <p:nvPr/>
        </p:nvSpPr>
        <p:spPr>
          <a:xfrm>
            <a:off x="9725890" y="1690252"/>
            <a:ext cx="2154382" cy="886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C9960EB-0338-FFEE-3D79-0BECA994207C}"/>
              </a:ext>
            </a:extLst>
          </p:cNvPr>
          <p:cNvSpPr/>
          <p:nvPr/>
        </p:nvSpPr>
        <p:spPr>
          <a:xfrm>
            <a:off x="938647" y="2798620"/>
            <a:ext cx="10965870" cy="1620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04BCA00-B053-2373-E7EE-22349517DFFC}"/>
              </a:ext>
            </a:extLst>
          </p:cNvPr>
          <p:cNvSpPr/>
          <p:nvPr/>
        </p:nvSpPr>
        <p:spPr>
          <a:xfrm>
            <a:off x="938647" y="4724400"/>
            <a:ext cx="3591789" cy="2008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213EDF05-6916-53AE-08CA-C8424362CD73}"/>
              </a:ext>
            </a:extLst>
          </p:cNvPr>
          <p:cNvSpPr/>
          <p:nvPr/>
        </p:nvSpPr>
        <p:spPr>
          <a:xfrm>
            <a:off x="4625687" y="4703619"/>
            <a:ext cx="3591789" cy="2008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D19AB76E-39D3-3E92-54A7-0852647C3DA5}"/>
              </a:ext>
            </a:extLst>
          </p:cNvPr>
          <p:cNvSpPr/>
          <p:nvPr/>
        </p:nvSpPr>
        <p:spPr>
          <a:xfrm>
            <a:off x="8312728" y="4724399"/>
            <a:ext cx="3591789" cy="2008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63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79AB092-2E0F-A68D-9D2E-D9C7BD4307CB}"/>
              </a:ext>
            </a:extLst>
          </p:cNvPr>
          <p:cNvSpPr/>
          <p:nvPr/>
        </p:nvSpPr>
        <p:spPr>
          <a:xfrm>
            <a:off x="0" y="0"/>
            <a:ext cx="651164" cy="1011382"/>
          </a:xfrm>
          <a:prstGeom prst="roundRect">
            <a:avLst/>
          </a:prstGeom>
          <a:solidFill>
            <a:srgbClr val="0F4C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6FAC700-75F6-2E39-D79E-362D4F0886D2}"/>
              </a:ext>
            </a:extLst>
          </p:cNvPr>
          <p:cNvSpPr/>
          <p:nvPr/>
        </p:nvSpPr>
        <p:spPr>
          <a:xfrm>
            <a:off x="0" y="775855"/>
            <a:ext cx="651164" cy="6082145"/>
          </a:xfrm>
          <a:prstGeom prst="rect">
            <a:avLst/>
          </a:prstGeom>
          <a:solidFill>
            <a:srgbClr val="1804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EC890CAB-4A5B-168E-594D-B78C58254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90" y="152399"/>
            <a:ext cx="554183" cy="353292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C816761B-C18B-FDFA-1466-9386F2C9858A}"/>
              </a:ext>
            </a:extLst>
          </p:cNvPr>
          <p:cNvSpPr/>
          <p:nvPr/>
        </p:nvSpPr>
        <p:spPr>
          <a:xfrm>
            <a:off x="651164" y="0"/>
            <a:ext cx="11540836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8553864-DC62-FAF8-15D5-21E5ED27BC3C}"/>
              </a:ext>
            </a:extLst>
          </p:cNvPr>
          <p:cNvSpPr/>
          <p:nvPr/>
        </p:nvSpPr>
        <p:spPr>
          <a:xfrm>
            <a:off x="651164" y="0"/>
            <a:ext cx="11492346" cy="8866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9196953-6BA7-70BB-EE9A-C417DAEA2D5E}"/>
              </a:ext>
            </a:extLst>
          </p:cNvPr>
          <p:cNvSpPr/>
          <p:nvPr/>
        </p:nvSpPr>
        <p:spPr>
          <a:xfrm>
            <a:off x="810487" y="1911927"/>
            <a:ext cx="5008422" cy="443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C9960EB-0338-FFEE-3D79-0BECA994207C}"/>
              </a:ext>
            </a:extLst>
          </p:cNvPr>
          <p:cNvSpPr/>
          <p:nvPr/>
        </p:nvSpPr>
        <p:spPr>
          <a:xfrm>
            <a:off x="5978232" y="1911926"/>
            <a:ext cx="3054932" cy="2008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04BCA00-B053-2373-E7EE-22349517DFFC}"/>
              </a:ext>
            </a:extLst>
          </p:cNvPr>
          <p:cNvSpPr/>
          <p:nvPr/>
        </p:nvSpPr>
        <p:spPr>
          <a:xfrm>
            <a:off x="855517" y="2576946"/>
            <a:ext cx="5008422" cy="41563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D19AB76E-39D3-3E92-54A7-0852647C3DA5}"/>
              </a:ext>
            </a:extLst>
          </p:cNvPr>
          <p:cNvSpPr/>
          <p:nvPr/>
        </p:nvSpPr>
        <p:spPr>
          <a:xfrm>
            <a:off x="5978232" y="4031673"/>
            <a:ext cx="6158355" cy="2701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E764F08-B19D-A6D9-D84A-AF967AB2F368}"/>
              </a:ext>
            </a:extLst>
          </p:cNvPr>
          <p:cNvSpPr/>
          <p:nvPr/>
        </p:nvSpPr>
        <p:spPr>
          <a:xfrm>
            <a:off x="9081655" y="1911927"/>
            <a:ext cx="3054932" cy="2008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4487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Wallace Pablo</dc:creator>
  <cp:lastModifiedBy>Wallace Pablo</cp:lastModifiedBy>
  <cp:revision>2</cp:revision>
  <dcterms:created xsi:type="dcterms:W3CDTF">2023-09-19T16:53:34Z</dcterms:created>
  <dcterms:modified xsi:type="dcterms:W3CDTF">2023-09-20T18:57:23Z</dcterms:modified>
</cp:coreProperties>
</file>