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5" r:id="rId3"/>
    <p:sldId id="276" r:id="rId4"/>
    <p:sldId id="278" r:id="rId5"/>
    <p:sldId id="280" r:id="rId6"/>
    <p:sldId id="281" r:id="rId7"/>
    <p:sldId id="289" r:id="rId8"/>
    <p:sldId id="282" r:id="rId9"/>
    <p:sldId id="290" r:id="rId10"/>
    <p:sldId id="283" r:id="rId11"/>
    <p:sldId id="284" r:id="rId12"/>
    <p:sldId id="285" r:id="rId13"/>
    <p:sldId id="286" r:id="rId14"/>
    <p:sldId id="266" r:id="rId15"/>
    <p:sldId id="288" r:id="rId16"/>
    <p:sldId id="267" r:id="rId17"/>
    <p:sldId id="287" r:id="rId18"/>
    <p:sldId id="269" r:id="rId19"/>
    <p:sldId id="270" r:id="rId20"/>
    <p:sldId id="272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121da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121da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datara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dataraction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1.0.0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June 1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follow-along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https://www.github.com/pycaret/pycaret-demo-dataraction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It takes a lot of time.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 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585800" y="373581"/>
            <a:ext cx="8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30 days:</a:t>
            </a:r>
            <a:endParaRPr dirty="0"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0.6M+</a:t>
            </a:r>
            <a:endParaRPr sz="3900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9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Reached Out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264870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70K+</a:t>
            </a:r>
            <a:endParaRPr sz="39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26487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Downloads</a:t>
            </a:r>
            <a:endParaRPr b="1"/>
          </a:p>
        </p:txBody>
      </p:sp>
      <p:sp>
        <p:nvSpPr>
          <p:cNvPr id="182" name="Google Shape;182;p26"/>
          <p:cNvSpPr txBox="1"/>
          <p:nvPr/>
        </p:nvSpPr>
        <p:spPr>
          <a:xfrm>
            <a:off x="47968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Readers</a:t>
            </a:r>
            <a:endParaRPr b="1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7641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100K+</a:t>
            </a:r>
            <a:endParaRPr sz="3900"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69450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300K+</a:t>
            </a:r>
            <a:endParaRPr sz="39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69773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Visits</a:t>
            </a:r>
            <a:endParaRPr b="1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B8115B59-C77B-4A21-9EF5-F1DBD8CF89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1.0.1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will be released </a:t>
            </a:r>
            <a:r>
              <a:rPr lang="en-CA" dirty="0"/>
              <a:t>in beta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Major scalability improvements. Fully supporting Azure Databricks.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Bug fixes + improvement in documentation + CI/C</a:t>
            </a:r>
            <a:r>
              <a:rPr lang="en-CA" dirty="0"/>
              <a:t>D</a:t>
            </a:r>
            <a:r>
              <a:rPr lang="en" dirty="0"/>
              <a:t>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UI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About myself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32893" y="80634"/>
            <a:ext cx="1048823" cy="1048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044462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054968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https://www.github.com/pycaret/pycaret-demo-dataraction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1101</Words>
  <Application>Microsoft Office PowerPoint</Application>
  <PresentationFormat>On-screen Show (16:9)</PresentationFormat>
  <Paragraphs>181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Introducing PyCaret 1.0.0</vt:lpstr>
      <vt:lpstr>About myself</vt:lpstr>
      <vt:lpstr>Important Links</vt:lpstr>
      <vt:lpstr>Resources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Last 30 days:</vt:lpstr>
      <vt:lpstr>PyCaret 1.0.1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38</cp:revision>
  <dcterms:modified xsi:type="dcterms:W3CDTF">2020-06-01T23:08:44Z</dcterms:modified>
</cp:coreProperties>
</file>