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5" r:id="rId3"/>
    <p:sldId id="276" r:id="rId4"/>
    <p:sldId id="278" r:id="rId5"/>
    <p:sldId id="280" r:id="rId6"/>
    <p:sldId id="281" r:id="rId7"/>
    <p:sldId id="282" r:id="rId8"/>
    <p:sldId id="289" r:id="rId9"/>
    <p:sldId id="283" r:id="rId10"/>
    <p:sldId id="284" r:id="rId11"/>
    <p:sldId id="285" r:id="rId12"/>
    <p:sldId id="286" r:id="rId13"/>
    <p:sldId id="266" r:id="rId14"/>
    <p:sldId id="288" r:id="rId15"/>
    <p:sldId id="267" r:id="rId16"/>
    <p:sldId id="287" r:id="rId17"/>
    <p:sldId id="269" r:id="rId18"/>
    <p:sldId id="270" r:id="rId19"/>
    <p:sldId id="272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1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121da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121da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5121da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5121da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www.pycaret.org/smit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5" Type="http://schemas.openxmlformats.org/officeDocument/2006/relationships/hyperlink" Target="https://github.com/pycaret/pycaret-demo-dataraction" TargetMode="Externa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pycaret-demo-dataraction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demo/" TargetMode="External"/><Relationship Id="rId2" Type="http://schemas.openxmlformats.org/officeDocument/2006/relationships/hyperlink" Target="https://www.github.com/pycaret/pycaret-demo-datarac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Introducing PyCaret 1.0.0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June 1</a:t>
            </a:r>
            <a:r>
              <a:rPr lang="en" sz="1800" dirty="0"/>
              <a:t>, 2020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231913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1" y="4452699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571999" y="621506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00774" y="61987"/>
            <a:ext cx="492919" cy="4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3575"/>
            <a:ext cx="8520600" cy="572700"/>
          </a:xfrm>
        </p:spPr>
        <p:txBody>
          <a:bodyPr/>
          <a:lstStyle/>
          <a:p>
            <a:r>
              <a:rPr lang="en-CA" dirty="0"/>
              <a:t>Granular ML Life Cycle of a supervised experiment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challenge?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DB4D-41FA-4CDE-9693-388074BF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06" y="1282075"/>
            <a:ext cx="8520600" cy="3416400"/>
          </a:xfrm>
        </p:spPr>
        <p:txBody>
          <a:bodyPr/>
          <a:lstStyle/>
          <a:p>
            <a:r>
              <a:rPr lang="en-CA" dirty="0"/>
              <a:t>Machine Learning is an iterative process. It takes a lot of time.</a:t>
            </a:r>
          </a:p>
          <a:p>
            <a:endParaRPr lang="en-CA" dirty="0"/>
          </a:p>
          <a:p>
            <a:r>
              <a:rPr lang="en-CA" dirty="0"/>
              <a:t>It’s about asking the right questions and in order to get to right questions it’s important to remain focused.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Creating a seamless pipeline is hard. Managing it is harder. </a:t>
            </a:r>
          </a:p>
          <a:p>
            <a:endParaRPr lang="en-CA" dirty="0"/>
          </a:p>
          <a:p>
            <a:r>
              <a:rPr lang="en-CA" dirty="0"/>
              <a:t> Current tools are </a:t>
            </a:r>
            <a:r>
              <a:rPr lang="en-CA" u="sng" dirty="0"/>
              <a:t>not</a:t>
            </a:r>
            <a:r>
              <a:rPr lang="en-CA" dirty="0"/>
              <a:t> business-friendly. Domain expertise play big role in ML experiments, however they are not empowered.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31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comes </a:t>
            </a:r>
            <a:r>
              <a:rPr lang="en" dirty="0"/>
              <a:t>PyCaret.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00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698025" y="29583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25" y="356588"/>
            <a:ext cx="8520600" cy="572700"/>
          </a:xfrm>
        </p:spPr>
        <p:txBody>
          <a:bodyPr/>
          <a:lstStyle/>
          <a:p>
            <a:r>
              <a:rPr lang="en-CA" dirty="0"/>
              <a:t>Comparison of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summer of 2019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4842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took approximately 1 year to complete.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30545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Self-funded.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6392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Supported by team of brilliant people. </a:t>
            </a:r>
            <a:r>
              <a:rPr lang="en-CA" dirty="0"/>
              <a:t>To contribute please visit </a:t>
            </a:r>
            <a:r>
              <a:rPr lang="en-CA" dirty="0">
                <a:hlinkClick r:id="rId3"/>
              </a:rPr>
              <a:t>https://www.pycaret.org/contribute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91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ritten in Python. </a:t>
            </a:r>
            <a:r>
              <a:rPr lang="en-CA" dirty="0"/>
              <a:t>Future versions may include wrappers in other langs.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Who should use PyCaret?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440607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scientists who wants to increase their productivity.</a:t>
            </a:r>
            <a:endParaRPr lang="en-CA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612826"/>
            <a:ext cx="8520600" cy="54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Students no prior background in computer science.</a:t>
            </a:r>
            <a:endParaRPr lang="en-CA"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2018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Consultants / Data Science teams for rapid prototyping and POC projects. </a:t>
            </a:r>
            <a:endParaRPr dirty="0"/>
          </a:p>
        </p:txBody>
      </p:sp>
      <p:sp>
        <p:nvSpPr>
          <p:cNvPr id="8" name="Google Shape;165;p24">
            <a:extLst>
              <a:ext uri="{FF2B5EF4-FFF2-40B4-BE49-F238E27FC236}">
                <a16:creationId xmlns:a16="http://schemas.microsoft.com/office/drawing/2014/main" id="{D8F4D16A-1024-4D61-8C12-D1BBEFC2EFBD}"/>
              </a:ext>
            </a:extLst>
          </p:cNvPr>
          <p:cNvSpPr txBox="1">
            <a:spLocks/>
          </p:cNvSpPr>
          <p:nvPr/>
        </p:nvSpPr>
        <p:spPr>
          <a:xfrm>
            <a:off x="311700" y="3206972"/>
            <a:ext cx="8520600" cy="75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science professionals seeking to combine simplicity of R language with power of Python.</a:t>
            </a:r>
            <a:endParaRPr lang="en-CA" dirty="0"/>
          </a:p>
        </p:txBody>
      </p:sp>
      <p:sp>
        <p:nvSpPr>
          <p:cNvPr id="11" name="Google Shape;164;p24">
            <a:extLst>
              <a:ext uri="{FF2B5EF4-FFF2-40B4-BE49-F238E27FC236}">
                <a16:creationId xmlns:a16="http://schemas.microsoft.com/office/drawing/2014/main" id="{45A4114A-5F54-4D57-856A-D335D1BEBC8E}"/>
              </a:ext>
            </a:extLst>
          </p:cNvPr>
          <p:cNvSpPr txBox="1">
            <a:spLocks/>
          </p:cNvSpPr>
          <p:nvPr/>
        </p:nvSpPr>
        <p:spPr>
          <a:xfrm>
            <a:off x="311700" y="4076105"/>
            <a:ext cx="8520600" cy="5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Professional's who compete on platforms like Kaggle.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356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585800" y="373581"/>
            <a:ext cx="8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30 days:</a:t>
            </a:r>
            <a:endParaRPr dirty="0"/>
          </a:p>
        </p:txBody>
      </p:sp>
      <p:sp>
        <p:nvSpPr>
          <p:cNvPr id="178" name="Google Shape;178;p26"/>
          <p:cNvSpPr txBox="1"/>
          <p:nvPr/>
        </p:nvSpPr>
        <p:spPr>
          <a:xfrm>
            <a:off x="64295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0.6M+</a:t>
            </a:r>
            <a:endParaRPr sz="3900" dirty="0"/>
          </a:p>
        </p:txBody>
      </p:sp>
      <p:sp>
        <p:nvSpPr>
          <p:cNvPr id="179" name="Google Shape;179;p26"/>
          <p:cNvSpPr txBox="1"/>
          <p:nvPr/>
        </p:nvSpPr>
        <p:spPr>
          <a:xfrm>
            <a:off x="6429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Reached Out</a:t>
            </a:r>
            <a:endParaRPr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2648700" y="2014400"/>
            <a:ext cx="15858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65K+</a:t>
            </a:r>
            <a:endParaRPr sz="3900"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26487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Downloads</a:t>
            </a:r>
            <a:endParaRPr b="1"/>
          </a:p>
        </p:txBody>
      </p:sp>
      <p:sp>
        <p:nvSpPr>
          <p:cNvPr id="182" name="Google Shape;182;p26"/>
          <p:cNvSpPr txBox="1"/>
          <p:nvPr/>
        </p:nvSpPr>
        <p:spPr>
          <a:xfrm>
            <a:off x="479685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Readers</a:t>
            </a:r>
            <a:endParaRPr b="1" dirty="0"/>
          </a:p>
        </p:txBody>
      </p:sp>
      <p:sp>
        <p:nvSpPr>
          <p:cNvPr id="183" name="Google Shape;183;p26"/>
          <p:cNvSpPr txBox="1"/>
          <p:nvPr/>
        </p:nvSpPr>
        <p:spPr>
          <a:xfrm>
            <a:off x="47641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100K+</a:t>
            </a:r>
            <a:endParaRPr sz="3900"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6945000" y="2014400"/>
            <a:ext cx="1683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300K+</a:t>
            </a:r>
            <a:endParaRPr sz="3900" dirty="0"/>
          </a:p>
        </p:txBody>
      </p:sp>
      <p:sp>
        <p:nvSpPr>
          <p:cNvPr id="185" name="Google Shape;185;p26"/>
          <p:cNvSpPr txBox="1"/>
          <p:nvPr/>
        </p:nvSpPr>
        <p:spPr>
          <a:xfrm>
            <a:off x="6977300" y="2844400"/>
            <a:ext cx="158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Website Visits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PyCaret 1.0.1 is coming!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</a:t>
            </a:r>
            <a:r>
              <a:rPr lang="en-CA" dirty="0"/>
              <a:t>support</a:t>
            </a:r>
            <a:r>
              <a:rPr lang="en" dirty="0"/>
              <a:t>. 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45025" y="23080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Modular AutoML will be released </a:t>
            </a:r>
            <a:r>
              <a:rPr lang="en-CA" dirty="0"/>
              <a:t>in beta</a:t>
            </a:r>
            <a:r>
              <a:rPr lang="en" dirty="0"/>
              <a:t>.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45025" y="2866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Major scalability improvements. Fully supporting Azure Databricks.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45025" y="3439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Bug fixes + improvement in documentation + CI/C</a:t>
            </a:r>
            <a:r>
              <a:rPr lang="en-CA" dirty="0"/>
              <a:t>D</a:t>
            </a:r>
            <a:r>
              <a:rPr lang="en" dirty="0"/>
              <a:t>.</a:t>
            </a:r>
            <a:endParaRPr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309305" y="17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/>
              <a:t>UI for tracking will be released in beta.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</a:t>
            </a:r>
            <a:r>
              <a:rPr lang="en-CA" u="sng" dirty="0" err="1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dataraction</a:t>
            </a: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  <a:hlinkClick r:id="rId5"/>
              </a:rPr>
              <a:t> 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08" name="Google Shape;208;p29"/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About myself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781" y="279188"/>
            <a:ext cx="1048823" cy="1070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190343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Member of CPA, CMA, Canada and ACMA, UK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736685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https://www.linkedin.com/in/profile-moez/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728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4140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416623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https://twitter.com/moezpycaretorg1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823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728442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8"/>
              </a:rPr>
              <a:t>https://medium.com/@moez_62905/</a:t>
            </a:r>
            <a:endParaRPr lang="en-CA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4044462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4054968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10"/>
              </a:rPr>
              <a:t>moez@pycaret.org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213975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Official : </a:t>
            </a:r>
            <a:r>
              <a:rPr lang="en-CA" sz="1800" dirty="0">
                <a:hlinkClick r:id="rId2"/>
              </a:rPr>
              <a:t>https://www.pycaret.org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PyCaret GitHub : </a:t>
            </a:r>
            <a:r>
              <a:rPr lang="en-CA" sz="1800" dirty="0">
                <a:hlinkClick r:id="rId3"/>
              </a:rPr>
              <a:t>https://www.github.com/pycaret/pycaret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LinkedIn : </a:t>
            </a:r>
            <a:r>
              <a:rPr lang="en-CA" sz="1800" dirty="0">
                <a:hlinkClick r:id="rId4"/>
              </a:rPr>
              <a:t>https://www.linkedin.com/company/pycaret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YouTube : </a:t>
            </a:r>
            <a:r>
              <a:rPr lang="en-CA" sz="1800" dirty="0">
                <a:hlinkClick r:id="rId5"/>
              </a:rPr>
              <a:t>https://www.youtube.com/channel/UCxA1YTYJ9BEeo50lxyI_B3g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Medium : </a:t>
            </a:r>
            <a:r>
              <a:rPr lang="en-CA" sz="1800" dirty="0">
                <a:hlinkClick r:id="rId6"/>
              </a:rPr>
              <a:t>https://medium.com/@moez_62905/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00"/>
                </a:highlight>
              </a:rPr>
              <a:t>Presentation and Demo : </a:t>
            </a:r>
            <a:r>
              <a:rPr lang="en-CA" sz="1800" dirty="0">
                <a:highlight>
                  <a:srgbClr val="FFFF00"/>
                </a:highlight>
                <a:hlinkClick r:id="rId7"/>
              </a:rPr>
              <a:t>https://www.github.com/pycaret/pycaret-demo-dataraction</a:t>
            </a:r>
            <a:endParaRPr lang="en-CA" sz="1800" dirty="0"/>
          </a:p>
          <a:p>
            <a:endParaRPr lang="en-CA" sz="18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98288" y="4696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i="1" dirty="0"/>
              <a:t>Umar Farooque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i="1" dirty="0"/>
              <a:t>Andrew Cowan-Nagora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i="1" dirty="0"/>
              <a:t>Prateek Baghel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i="1" dirty="0"/>
              <a:t>Umar Farooque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i="1" dirty="0"/>
              <a:t>Andrew Cowan-Nagora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i="1" dirty="0"/>
              <a:t>Prateek Baghel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5D6AA3-04AB-4EA7-A9C6-29D2FB9E2413}"/>
              </a:ext>
            </a:extLst>
          </p:cNvPr>
          <p:cNvSpPr/>
          <p:nvPr/>
        </p:nvSpPr>
        <p:spPr>
          <a:xfrm>
            <a:off x="3529013" y="307181"/>
            <a:ext cx="3264693" cy="39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wip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E57-EDE8-4B2E-A008-BE83ADA0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F820-FA06-4353-8A76-8F662862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356"/>
            <a:ext cx="8520600" cy="3740994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If you plan to follow-along the demo part. You can clone the following GitHub repository: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2"/>
              </a:rPr>
              <a:t>https://www.github.com/pycaret/pycaret-demo-dataraction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Alternatively, you can run the notebooks on Google Colab. Follow the link below: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3"/>
              </a:rPr>
              <a:t>https://pycaret.org/demo/</a:t>
            </a:r>
            <a:endParaRPr lang="en-CA" dirty="0"/>
          </a:p>
          <a:p>
            <a:pPr marL="114300" indent="0">
              <a:buNone/>
            </a:pPr>
            <a:endParaRPr lang="en-CA" b="1" dirty="0"/>
          </a:p>
          <a:p>
            <a:pPr marL="114300" indent="0">
              <a:buNone/>
            </a:pPr>
            <a:r>
              <a:rPr lang="en-CA" b="1" dirty="0"/>
              <a:t>To install pycaret on your local machine type “pip install pycaret” in Jupyter Notebook or Anaconda Prompt. Installation will take 5-10 minutes.</a:t>
            </a:r>
          </a:p>
          <a:p>
            <a:pPr marL="1143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99633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956</Words>
  <Application>Microsoft Office PowerPoint</Application>
  <PresentationFormat>On-screen Show (16:9)</PresentationFormat>
  <Paragraphs>165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Introducing PyCaret 1.0.0</vt:lpstr>
      <vt:lpstr>About myself</vt:lpstr>
      <vt:lpstr>Important Links</vt:lpstr>
      <vt:lpstr>Resources</vt:lpstr>
      <vt:lpstr>Resources (cont.)</vt:lpstr>
      <vt:lpstr>Resources (cont.)</vt:lpstr>
      <vt:lpstr>Resources (cont.)</vt:lpstr>
      <vt:lpstr>Resources (cont.)</vt:lpstr>
      <vt:lpstr>Let’s get started</vt:lpstr>
      <vt:lpstr>PowerPoint Presentation</vt:lpstr>
      <vt:lpstr>Granular ML Life Cycle of a supervised experiment</vt:lpstr>
      <vt:lpstr>What’s the challenge?</vt:lpstr>
      <vt:lpstr>Here comes PyCaret.</vt:lpstr>
      <vt:lpstr>Comparison of PyCaret</vt:lpstr>
      <vt:lpstr>Facts</vt:lpstr>
      <vt:lpstr>Who should use PyCaret?</vt:lpstr>
      <vt:lpstr>Last 30 days:</vt:lpstr>
      <vt:lpstr>PyCaret 1.0.1 is coming!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28</cp:revision>
  <dcterms:modified xsi:type="dcterms:W3CDTF">2020-06-01T18:02:19Z</dcterms:modified>
</cp:coreProperties>
</file>