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132" autoAdjust="0"/>
  </p:normalViewPr>
  <p:slideViewPr>
    <p:cSldViewPr snapToGrid="0">
      <p:cViewPr varScale="1">
        <p:scale>
          <a:sx n="13" d="100"/>
          <a:sy n="13" d="100"/>
        </p:scale>
        <p:origin x="24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628D1-3143-4228-B9E9-8C2EDE86AD28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C95761FB-6DC9-4C81-8E8A-8BBED60CB963}">
      <dgm:prSet phldrT="[Texto]"/>
      <dgm:spPr/>
      <dgm:t>
        <a:bodyPr/>
        <a:lstStyle/>
        <a:p>
          <a:r>
            <a:rPr lang="es-ES" dirty="0"/>
            <a:t>Mantener un único repositorio de origen.</a:t>
          </a:r>
        </a:p>
      </dgm:t>
    </dgm:pt>
    <dgm:pt modelId="{297247E4-6970-415F-BA51-60B99786B18B}" type="parTrans" cxnId="{28FD8055-3935-4F6A-8EEB-3DDB0B327CBB}">
      <dgm:prSet/>
      <dgm:spPr/>
      <dgm:t>
        <a:bodyPr/>
        <a:lstStyle/>
        <a:p>
          <a:endParaRPr lang="es-ES"/>
        </a:p>
      </dgm:t>
    </dgm:pt>
    <dgm:pt modelId="{771A9F7C-C4BD-46A2-8D75-03D5F75A414D}" type="sibTrans" cxnId="{28FD8055-3935-4F6A-8EEB-3DDB0B327CBB}">
      <dgm:prSet/>
      <dgm:spPr/>
      <dgm:t>
        <a:bodyPr/>
        <a:lstStyle/>
        <a:p>
          <a:endParaRPr lang="es-ES"/>
        </a:p>
      </dgm:t>
    </dgm:pt>
    <dgm:pt modelId="{C426AFBA-B77F-471B-B2F8-8569D9A4ADBF}">
      <dgm:prSet phldrT="[Texto]"/>
      <dgm:spPr/>
      <dgm:t>
        <a:bodyPr/>
        <a:lstStyle/>
        <a:p>
          <a:r>
            <a:rPr lang="es-ES" dirty="0"/>
            <a:t>Automatizar la creación del “</a:t>
          </a:r>
          <a:r>
            <a:rPr lang="es-ES" dirty="0" err="1"/>
            <a:t>build</a:t>
          </a:r>
          <a:r>
            <a:rPr lang="es-ES" dirty="0"/>
            <a:t>”.</a:t>
          </a:r>
        </a:p>
      </dgm:t>
    </dgm:pt>
    <dgm:pt modelId="{770BBF42-B5E4-421F-9511-C03E55E24E6C}" type="parTrans" cxnId="{9672A9E2-439C-467E-AF62-777BF20BBA45}">
      <dgm:prSet/>
      <dgm:spPr/>
      <dgm:t>
        <a:bodyPr/>
        <a:lstStyle/>
        <a:p>
          <a:endParaRPr lang="es-ES"/>
        </a:p>
      </dgm:t>
    </dgm:pt>
    <dgm:pt modelId="{1954E97D-DF5A-4AAA-AB7C-CF711F65FD92}" type="sibTrans" cxnId="{9672A9E2-439C-467E-AF62-777BF20BBA45}">
      <dgm:prSet/>
      <dgm:spPr/>
      <dgm:t>
        <a:bodyPr/>
        <a:lstStyle/>
        <a:p>
          <a:endParaRPr lang="es-ES"/>
        </a:p>
      </dgm:t>
    </dgm:pt>
    <dgm:pt modelId="{2DC0648B-CEB8-460B-905C-3987BA954122}">
      <dgm:prSet phldrT="[Texto]"/>
      <dgm:spPr/>
      <dgm:t>
        <a:bodyPr/>
        <a:lstStyle/>
        <a:p>
          <a:r>
            <a:rPr lang="es-ES" dirty="0"/>
            <a:t>Cada </a:t>
          </a:r>
          <a:r>
            <a:rPr lang="es-ES" dirty="0" err="1"/>
            <a:t>commit</a:t>
          </a:r>
          <a:r>
            <a:rPr lang="es-ES" dirty="0"/>
            <a:t> debe basarse en una máquina de integración.</a:t>
          </a:r>
        </a:p>
      </dgm:t>
    </dgm:pt>
    <dgm:pt modelId="{9958AB5A-0196-4D0D-8510-8A6D454CF75A}" type="parTrans" cxnId="{0D13A583-F628-4741-A99D-E1B6CECEB6B3}">
      <dgm:prSet/>
      <dgm:spPr/>
      <dgm:t>
        <a:bodyPr/>
        <a:lstStyle/>
        <a:p>
          <a:endParaRPr lang="es-ES"/>
        </a:p>
      </dgm:t>
    </dgm:pt>
    <dgm:pt modelId="{8C4A3EC0-5463-4D8C-AA7C-E3953651F8CA}" type="sibTrans" cxnId="{0D13A583-F628-4741-A99D-E1B6CECEB6B3}">
      <dgm:prSet/>
      <dgm:spPr/>
      <dgm:t>
        <a:bodyPr/>
        <a:lstStyle/>
        <a:p>
          <a:endParaRPr lang="es-ES"/>
        </a:p>
      </dgm:t>
    </dgm:pt>
    <dgm:pt modelId="{8271981F-1DB2-482A-BAED-C58F0F4195E6}">
      <dgm:prSet phldrT="[Texto]"/>
      <dgm:spPr/>
      <dgm:t>
        <a:bodyPr/>
        <a:lstStyle/>
        <a:p>
          <a:r>
            <a:rPr lang="es-ES" dirty="0"/>
            <a:t>Realizar las pruebas en un entorno igual al de Producción.</a:t>
          </a:r>
        </a:p>
      </dgm:t>
    </dgm:pt>
    <dgm:pt modelId="{463FA6E1-65D5-4A12-A760-466B86236235}" type="parTrans" cxnId="{7F2A6256-6FBF-4280-A787-3E54CDCFF013}">
      <dgm:prSet/>
      <dgm:spPr/>
      <dgm:t>
        <a:bodyPr/>
        <a:lstStyle/>
        <a:p>
          <a:endParaRPr lang="es-ES"/>
        </a:p>
      </dgm:t>
    </dgm:pt>
    <dgm:pt modelId="{C1054AF9-05DF-4E7A-ACFF-24D779696D0B}" type="sibTrans" cxnId="{7F2A6256-6FBF-4280-A787-3E54CDCFF013}">
      <dgm:prSet/>
      <dgm:spPr/>
      <dgm:t>
        <a:bodyPr/>
        <a:lstStyle/>
        <a:p>
          <a:endParaRPr lang="es-ES"/>
        </a:p>
      </dgm:t>
    </dgm:pt>
    <dgm:pt modelId="{E49FC34B-2CF4-464A-AED8-12F7616F6104}">
      <dgm:prSet phldrT="[Texto]"/>
      <dgm:spPr/>
      <dgm:t>
        <a:bodyPr/>
        <a:lstStyle/>
        <a:p>
          <a:r>
            <a:rPr lang="es-ES" dirty="0"/>
            <a:t>Facilitar al equipo la última versión ejecutable.</a:t>
          </a:r>
        </a:p>
      </dgm:t>
    </dgm:pt>
    <dgm:pt modelId="{4A995AEE-1D03-448A-96D3-57F85513570F}" type="parTrans" cxnId="{159AF627-1467-44F2-A03B-46C7323DC15A}">
      <dgm:prSet/>
      <dgm:spPr/>
      <dgm:t>
        <a:bodyPr/>
        <a:lstStyle/>
        <a:p>
          <a:endParaRPr lang="es-ES"/>
        </a:p>
      </dgm:t>
    </dgm:pt>
    <dgm:pt modelId="{7570A7AF-25AF-4760-8456-02F70FA781B9}" type="sibTrans" cxnId="{159AF627-1467-44F2-A03B-46C7323DC15A}">
      <dgm:prSet/>
      <dgm:spPr/>
      <dgm:t>
        <a:bodyPr/>
        <a:lstStyle/>
        <a:p>
          <a:endParaRPr lang="es-ES"/>
        </a:p>
      </dgm:t>
    </dgm:pt>
    <dgm:pt modelId="{1FCB7843-771A-4002-8828-30C5FB6DD69B}">
      <dgm:prSet phldrT="[Texto]"/>
      <dgm:spPr/>
      <dgm:t>
        <a:bodyPr/>
        <a:lstStyle/>
        <a:p>
          <a:r>
            <a:rPr lang="es-ES" dirty="0"/>
            <a:t>Todos pueden ver lo que pasa</a:t>
          </a:r>
        </a:p>
      </dgm:t>
    </dgm:pt>
    <dgm:pt modelId="{D54C683B-8E62-4207-A2B2-03E86EC6024F}" type="parTrans" cxnId="{152F8AFB-E85E-4D79-B438-C8158A4C2CCC}">
      <dgm:prSet/>
      <dgm:spPr/>
      <dgm:t>
        <a:bodyPr/>
        <a:lstStyle/>
        <a:p>
          <a:endParaRPr lang="es-ES"/>
        </a:p>
      </dgm:t>
    </dgm:pt>
    <dgm:pt modelId="{95F9B423-A28B-4A50-AC4C-21DC7BC47C02}" type="sibTrans" cxnId="{152F8AFB-E85E-4D79-B438-C8158A4C2CCC}">
      <dgm:prSet/>
      <dgm:spPr/>
      <dgm:t>
        <a:bodyPr/>
        <a:lstStyle/>
        <a:p>
          <a:endParaRPr lang="es-ES"/>
        </a:p>
      </dgm:t>
    </dgm:pt>
    <dgm:pt modelId="{1D686710-8755-4EFC-96BB-0C8F60E2C320}">
      <dgm:prSet phldrT="[Texto]"/>
      <dgm:spPr/>
      <dgm:t>
        <a:bodyPr/>
        <a:lstStyle/>
        <a:p>
          <a:r>
            <a:rPr lang="es-ES" dirty="0"/>
            <a:t>Automatizar la implementación.</a:t>
          </a:r>
        </a:p>
      </dgm:t>
    </dgm:pt>
    <dgm:pt modelId="{72ABEAF7-2BE0-4F04-B3BE-E66ACE490A87}" type="parTrans" cxnId="{66193BA8-03C3-4840-9ADB-6410F6EC8567}">
      <dgm:prSet/>
      <dgm:spPr/>
      <dgm:t>
        <a:bodyPr/>
        <a:lstStyle/>
        <a:p>
          <a:endParaRPr lang="es-ES"/>
        </a:p>
      </dgm:t>
    </dgm:pt>
    <dgm:pt modelId="{F8B17ECF-A3E3-460C-A720-E7CD1FAEE3A2}" type="sibTrans" cxnId="{66193BA8-03C3-4840-9ADB-6410F6EC8567}">
      <dgm:prSet/>
      <dgm:spPr/>
      <dgm:t>
        <a:bodyPr/>
        <a:lstStyle/>
        <a:p>
          <a:endParaRPr lang="es-ES"/>
        </a:p>
      </dgm:t>
    </dgm:pt>
    <dgm:pt modelId="{CECBBAF4-728E-4CB6-8AF9-22716AED414E}" type="pres">
      <dgm:prSet presAssocID="{F83628D1-3143-4228-B9E9-8C2EDE86AD28}" presName="Name0" presStyleCnt="0">
        <dgm:presLayoutVars>
          <dgm:chMax val="7"/>
          <dgm:chPref val="7"/>
          <dgm:dir/>
        </dgm:presLayoutVars>
      </dgm:prSet>
      <dgm:spPr/>
    </dgm:pt>
    <dgm:pt modelId="{19D2B76E-1883-4F9A-A393-D03631923C34}" type="pres">
      <dgm:prSet presAssocID="{F83628D1-3143-4228-B9E9-8C2EDE86AD28}" presName="Name1" presStyleCnt="0"/>
      <dgm:spPr/>
    </dgm:pt>
    <dgm:pt modelId="{AA4BFA69-D0BC-45B7-B7A6-31F1F7AF2306}" type="pres">
      <dgm:prSet presAssocID="{F83628D1-3143-4228-B9E9-8C2EDE86AD28}" presName="cycle" presStyleCnt="0"/>
      <dgm:spPr/>
    </dgm:pt>
    <dgm:pt modelId="{E9DC1351-53DA-4E77-840E-9FDBDD61D759}" type="pres">
      <dgm:prSet presAssocID="{F83628D1-3143-4228-B9E9-8C2EDE86AD28}" presName="srcNode" presStyleLbl="node1" presStyleIdx="0" presStyleCnt="7"/>
      <dgm:spPr/>
    </dgm:pt>
    <dgm:pt modelId="{2F99F7B6-A720-4DA5-AA44-42E2ACA61630}" type="pres">
      <dgm:prSet presAssocID="{F83628D1-3143-4228-B9E9-8C2EDE86AD28}" presName="conn" presStyleLbl="parChTrans1D2" presStyleIdx="0" presStyleCnt="1"/>
      <dgm:spPr/>
    </dgm:pt>
    <dgm:pt modelId="{6CFF1B1D-0FF8-4994-A5FD-0C8B15BBA23D}" type="pres">
      <dgm:prSet presAssocID="{F83628D1-3143-4228-B9E9-8C2EDE86AD28}" presName="extraNode" presStyleLbl="node1" presStyleIdx="0" presStyleCnt="7"/>
      <dgm:spPr/>
    </dgm:pt>
    <dgm:pt modelId="{8C584F39-87FC-453E-9BFB-3EC68A6546A5}" type="pres">
      <dgm:prSet presAssocID="{F83628D1-3143-4228-B9E9-8C2EDE86AD28}" presName="dstNode" presStyleLbl="node1" presStyleIdx="0" presStyleCnt="7"/>
      <dgm:spPr/>
    </dgm:pt>
    <dgm:pt modelId="{423B2C89-9058-4AAE-959B-88E66AEE4A6E}" type="pres">
      <dgm:prSet presAssocID="{C95761FB-6DC9-4C81-8E8A-8BBED60CB963}" presName="text_1" presStyleLbl="node1" presStyleIdx="0" presStyleCnt="7">
        <dgm:presLayoutVars>
          <dgm:bulletEnabled val="1"/>
        </dgm:presLayoutVars>
      </dgm:prSet>
      <dgm:spPr/>
    </dgm:pt>
    <dgm:pt modelId="{706054D7-AA19-410B-9EA0-A4AEC9953C97}" type="pres">
      <dgm:prSet presAssocID="{C95761FB-6DC9-4C81-8E8A-8BBED60CB963}" presName="accent_1" presStyleCnt="0"/>
      <dgm:spPr/>
    </dgm:pt>
    <dgm:pt modelId="{2C97AD2C-45C2-4694-BE76-CD81DCC48D1D}" type="pres">
      <dgm:prSet presAssocID="{C95761FB-6DC9-4C81-8E8A-8BBED60CB963}" presName="accentRepeatNode" presStyleLbl="solidFgAcc1" presStyleIdx="0" presStyleCnt="7"/>
      <dgm:spPr/>
    </dgm:pt>
    <dgm:pt modelId="{7BD0011D-E46D-4F89-BEBA-303948BF0E62}" type="pres">
      <dgm:prSet presAssocID="{C426AFBA-B77F-471B-B2F8-8569D9A4ADBF}" presName="text_2" presStyleLbl="node1" presStyleIdx="1" presStyleCnt="7">
        <dgm:presLayoutVars>
          <dgm:bulletEnabled val="1"/>
        </dgm:presLayoutVars>
      </dgm:prSet>
      <dgm:spPr/>
    </dgm:pt>
    <dgm:pt modelId="{B37856D1-61DA-4B3E-A18F-D5962BBEF1F6}" type="pres">
      <dgm:prSet presAssocID="{C426AFBA-B77F-471B-B2F8-8569D9A4ADBF}" presName="accent_2" presStyleCnt="0"/>
      <dgm:spPr/>
    </dgm:pt>
    <dgm:pt modelId="{75BEBC2B-0AB6-42B3-B4EB-D5116D861C9C}" type="pres">
      <dgm:prSet presAssocID="{C426AFBA-B77F-471B-B2F8-8569D9A4ADBF}" presName="accentRepeatNode" presStyleLbl="solidFgAcc1" presStyleIdx="1" presStyleCnt="7"/>
      <dgm:spPr/>
    </dgm:pt>
    <dgm:pt modelId="{F22754BA-9917-40E7-93A2-41870F9195C9}" type="pres">
      <dgm:prSet presAssocID="{2DC0648B-CEB8-460B-905C-3987BA954122}" presName="text_3" presStyleLbl="node1" presStyleIdx="2" presStyleCnt="7">
        <dgm:presLayoutVars>
          <dgm:bulletEnabled val="1"/>
        </dgm:presLayoutVars>
      </dgm:prSet>
      <dgm:spPr/>
    </dgm:pt>
    <dgm:pt modelId="{1DE949F2-A5EE-4898-BCFF-796FC958D272}" type="pres">
      <dgm:prSet presAssocID="{2DC0648B-CEB8-460B-905C-3987BA954122}" presName="accent_3" presStyleCnt="0"/>
      <dgm:spPr/>
    </dgm:pt>
    <dgm:pt modelId="{2106946A-72F4-4F86-977A-87544D8C710E}" type="pres">
      <dgm:prSet presAssocID="{2DC0648B-CEB8-460B-905C-3987BA954122}" presName="accentRepeatNode" presStyleLbl="solidFgAcc1" presStyleIdx="2" presStyleCnt="7"/>
      <dgm:spPr/>
    </dgm:pt>
    <dgm:pt modelId="{B84CFDA7-94AD-4631-85FC-A20CA330A4B5}" type="pres">
      <dgm:prSet presAssocID="{8271981F-1DB2-482A-BAED-C58F0F4195E6}" presName="text_4" presStyleLbl="node1" presStyleIdx="3" presStyleCnt="7">
        <dgm:presLayoutVars>
          <dgm:bulletEnabled val="1"/>
        </dgm:presLayoutVars>
      </dgm:prSet>
      <dgm:spPr/>
    </dgm:pt>
    <dgm:pt modelId="{A55545D2-820F-474F-92B4-5F6ECC927D53}" type="pres">
      <dgm:prSet presAssocID="{8271981F-1DB2-482A-BAED-C58F0F4195E6}" presName="accent_4" presStyleCnt="0"/>
      <dgm:spPr/>
    </dgm:pt>
    <dgm:pt modelId="{BA88B7ED-A75E-49B3-BB08-D7BEF3217109}" type="pres">
      <dgm:prSet presAssocID="{8271981F-1DB2-482A-BAED-C58F0F4195E6}" presName="accentRepeatNode" presStyleLbl="solidFgAcc1" presStyleIdx="3" presStyleCnt="7"/>
      <dgm:spPr/>
    </dgm:pt>
    <dgm:pt modelId="{4896BE3E-617E-4C05-AFBB-B7E1DA608700}" type="pres">
      <dgm:prSet presAssocID="{E49FC34B-2CF4-464A-AED8-12F7616F6104}" presName="text_5" presStyleLbl="node1" presStyleIdx="4" presStyleCnt="7">
        <dgm:presLayoutVars>
          <dgm:bulletEnabled val="1"/>
        </dgm:presLayoutVars>
      </dgm:prSet>
      <dgm:spPr/>
    </dgm:pt>
    <dgm:pt modelId="{C78795E4-B401-4C59-A3C7-50093229DC30}" type="pres">
      <dgm:prSet presAssocID="{E49FC34B-2CF4-464A-AED8-12F7616F6104}" presName="accent_5" presStyleCnt="0"/>
      <dgm:spPr/>
    </dgm:pt>
    <dgm:pt modelId="{EE2DFEB9-C305-414C-800B-33ED5E56F136}" type="pres">
      <dgm:prSet presAssocID="{E49FC34B-2CF4-464A-AED8-12F7616F6104}" presName="accentRepeatNode" presStyleLbl="solidFgAcc1" presStyleIdx="4" presStyleCnt="7"/>
      <dgm:spPr/>
    </dgm:pt>
    <dgm:pt modelId="{B86661E1-2F36-44F3-A664-5D9E5CFC6D8F}" type="pres">
      <dgm:prSet presAssocID="{1FCB7843-771A-4002-8828-30C5FB6DD69B}" presName="text_6" presStyleLbl="node1" presStyleIdx="5" presStyleCnt="7">
        <dgm:presLayoutVars>
          <dgm:bulletEnabled val="1"/>
        </dgm:presLayoutVars>
      </dgm:prSet>
      <dgm:spPr/>
    </dgm:pt>
    <dgm:pt modelId="{7E21AA04-C0BC-4EBA-9900-268A41A87204}" type="pres">
      <dgm:prSet presAssocID="{1FCB7843-771A-4002-8828-30C5FB6DD69B}" presName="accent_6" presStyleCnt="0"/>
      <dgm:spPr/>
    </dgm:pt>
    <dgm:pt modelId="{7DE70227-4A2D-456F-B23A-C8564104880E}" type="pres">
      <dgm:prSet presAssocID="{1FCB7843-771A-4002-8828-30C5FB6DD69B}" presName="accentRepeatNode" presStyleLbl="solidFgAcc1" presStyleIdx="5" presStyleCnt="7"/>
      <dgm:spPr/>
    </dgm:pt>
    <dgm:pt modelId="{FEC0DDC3-02D1-4FBA-BFCE-8EF980A5FE3E}" type="pres">
      <dgm:prSet presAssocID="{1D686710-8755-4EFC-96BB-0C8F60E2C320}" presName="text_7" presStyleLbl="node1" presStyleIdx="6" presStyleCnt="7">
        <dgm:presLayoutVars>
          <dgm:bulletEnabled val="1"/>
        </dgm:presLayoutVars>
      </dgm:prSet>
      <dgm:spPr/>
    </dgm:pt>
    <dgm:pt modelId="{FA443431-2446-4CAB-AC41-2A6219DA8360}" type="pres">
      <dgm:prSet presAssocID="{1D686710-8755-4EFC-96BB-0C8F60E2C320}" presName="accent_7" presStyleCnt="0"/>
      <dgm:spPr/>
    </dgm:pt>
    <dgm:pt modelId="{156AF5B0-5001-430C-9DAA-BF4D5B66DA46}" type="pres">
      <dgm:prSet presAssocID="{1D686710-8755-4EFC-96BB-0C8F60E2C320}" presName="accentRepeatNode" presStyleLbl="solidFgAcc1" presStyleIdx="6" presStyleCnt="7"/>
      <dgm:spPr/>
    </dgm:pt>
  </dgm:ptLst>
  <dgm:cxnLst>
    <dgm:cxn modelId="{0BD55800-52BF-4323-A4EF-E80E6AE878E3}" type="presOf" srcId="{F83628D1-3143-4228-B9E9-8C2EDE86AD28}" destId="{CECBBAF4-728E-4CB6-8AF9-22716AED414E}" srcOrd="0" destOrd="0" presId="urn:microsoft.com/office/officeart/2008/layout/VerticalCurvedList"/>
    <dgm:cxn modelId="{08A36704-E17B-48B3-B64C-66C10BA721FB}" type="presOf" srcId="{C426AFBA-B77F-471B-B2F8-8569D9A4ADBF}" destId="{7BD0011D-E46D-4F89-BEBA-303948BF0E62}" srcOrd="0" destOrd="0" presId="urn:microsoft.com/office/officeart/2008/layout/VerticalCurvedList"/>
    <dgm:cxn modelId="{E152E323-F8EA-4073-ACFC-76753FA2B4FB}" type="presOf" srcId="{C95761FB-6DC9-4C81-8E8A-8BBED60CB963}" destId="{423B2C89-9058-4AAE-959B-88E66AEE4A6E}" srcOrd="0" destOrd="0" presId="urn:microsoft.com/office/officeart/2008/layout/VerticalCurvedList"/>
    <dgm:cxn modelId="{159AF627-1467-44F2-A03B-46C7323DC15A}" srcId="{F83628D1-3143-4228-B9E9-8C2EDE86AD28}" destId="{E49FC34B-2CF4-464A-AED8-12F7616F6104}" srcOrd="4" destOrd="0" parTransId="{4A995AEE-1D03-448A-96D3-57F85513570F}" sibTransId="{7570A7AF-25AF-4760-8456-02F70FA781B9}"/>
    <dgm:cxn modelId="{05E4A12C-2434-46DC-BC42-216AC79A413C}" type="presOf" srcId="{1D686710-8755-4EFC-96BB-0C8F60E2C320}" destId="{FEC0DDC3-02D1-4FBA-BFCE-8EF980A5FE3E}" srcOrd="0" destOrd="0" presId="urn:microsoft.com/office/officeart/2008/layout/VerticalCurvedList"/>
    <dgm:cxn modelId="{94C0352D-99CF-4099-B2F1-7972DE6E84BB}" type="presOf" srcId="{771A9F7C-C4BD-46A2-8D75-03D5F75A414D}" destId="{2F99F7B6-A720-4DA5-AA44-42E2ACA61630}" srcOrd="0" destOrd="0" presId="urn:microsoft.com/office/officeart/2008/layout/VerticalCurvedList"/>
    <dgm:cxn modelId="{24E6C53B-2F91-41E7-B8C9-DA651D6A160D}" type="presOf" srcId="{2DC0648B-CEB8-460B-905C-3987BA954122}" destId="{F22754BA-9917-40E7-93A2-41870F9195C9}" srcOrd="0" destOrd="0" presId="urn:microsoft.com/office/officeart/2008/layout/VerticalCurvedList"/>
    <dgm:cxn modelId="{1A536748-90CF-4356-BEB2-6CF60C602189}" type="presOf" srcId="{8271981F-1DB2-482A-BAED-C58F0F4195E6}" destId="{B84CFDA7-94AD-4631-85FC-A20CA330A4B5}" srcOrd="0" destOrd="0" presId="urn:microsoft.com/office/officeart/2008/layout/VerticalCurvedList"/>
    <dgm:cxn modelId="{28FD8055-3935-4F6A-8EEB-3DDB0B327CBB}" srcId="{F83628D1-3143-4228-B9E9-8C2EDE86AD28}" destId="{C95761FB-6DC9-4C81-8E8A-8BBED60CB963}" srcOrd="0" destOrd="0" parTransId="{297247E4-6970-415F-BA51-60B99786B18B}" sibTransId="{771A9F7C-C4BD-46A2-8D75-03D5F75A414D}"/>
    <dgm:cxn modelId="{7F2A6256-6FBF-4280-A787-3E54CDCFF013}" srcId="{F83628D1-3143-4228-B9E9-8C2EDE86AD28}" destId="{8271981F-1DB2-482A-BAED-C58F0F4195E6}" srcOrd="3" destOrd="0" parTransId="{463FA6E1-65D5-4A12-A760-466B86236235}" sibTransId="{C1054AF9-05DF-4E7A-ACFF-24D779696D0B}"/>
    <dgm:cxn modelId="{0D13A583-F628-4741-A99D-E1B6CECEB6B3}" srcId="{F83628D1-3143-4228-B9E9-8C2EDE86AD28}" destId="{2DC0648B-CEB8-460B-905C-3987BA954122}" srcOrd="2" destOrd="0" parTransId="{9958AB5A-0196-4D0D-8510-8A6D454CF75A}" sibTransId="{8C4A3EC0-5463-4D8C-AA7C-E3953651F8CA}"/>
    <dgm:cxn modelId="{E35DC186-8573-4CDE-8C8F-5F8588702DB1}" type="presOf" srcId="{1FCB7843-771A-4002-8828-30C5FB6DD69B}" destId="{B86661E1-2F36-44F3-A664-5D9E5CFC6D8F}" srcOrd="0" destOrd="0" presId="urn:microsoft.com/office/officeart/2008/layout/VerticalCurvedList"/>
    <dgm:cxn modelId="{65F0319C-D625-4180-9012-99BE5865A7EC}" type="presOf" srcId="{E49FC34B-2CF4-464A-AED8-12F7616F6104}" destId="{4896BE3E-617E-4C05-AFBB-B7E1DA608700}" srcOrd="0" destOrd="0" presId="urn:microsoft.com/office/officeart/2008/layout/VerticalCurvedList"/>
    <dgm:cxn modelId="{66193BA8-03C3-4840-9ADB-6410F6EC8567}" srcId="{F83628D1-3143-4228-B9E9-8C2EDE86AD28}" destId="{1D686710-8755-4EFC-96BB-0C8F60E2C320}" srcOrd="6" destOrd="0" parTransId="{72ABEAF7-2BE0-4F04-B3BE-E66ACE490A87}" sibTransId="{F8B17ECF-A3E3-460C-A720-E7CD1FAEE3A2}"/>
    <dgm:cxn modelId="{9672A9E2-439C-467E-AF62-777BF20BBA45}" srcId="{F83628D1-3143-4228-B9E9-8C2EDE86AD28}" destId="{C426AFBA-B77F-471B-B2F8-8569D9A4ADBF}" srcOrd="1" destOrd="0" parTransId="{770BBF42-B5E4-421F-9511-C03E55E24E6C}" sibTransId="{1954E97D-DF5A-4AAA-AB7C-CF711F65FD92}"/>
    <dgm:cxn modelId="{152F8AFB-E85E-4D79-B438-C8158A4C2CCC}" srcId="{F83628D1-3143-4228-B9E9-8C2EDE86AD28}" destId="{1FCB7843-771A-4002-8828-30C5FB6DD69B}" srcOrd="5" destOrd="0" parTransId="{D54C683B-8E62-4207-A2B2-03E86EC6024F}" sibTransId="{95F9B423-A28B-4A50-AC4C-21DC7BC47C02}"/>
    <dgm:cxn modelId="{183268FE-4A94-44AF-B58C-9EBB49DB9CDF}" type="presParOf" srcId="{CECBBAF4-728E-4CB6-8AF9-22716AED414E}" destId="{19D2B76E-1883-4F9A-A393-D03631923C34}" srcOrd="0" destOrd="0" presId="urn:microsoft.com/office/officeart/2008/layout/VerticalCurvedList"/>
    <dgm:cxn modelId="{3B856FDD-C008-4162-8871-616B9EDA30D4}" type="presParOf" srcId="{19D2B76E-1883-4F9A-A393-D03631923C34}" destId="{AA4BFA69-D0BC-45B7-B7A6-31F1F7AF2306}" srcOrd="0" destOrd="0" presId="urn:microsoft.com/office/officeart/2008/layout/VerticalCurvedList"/>
    <dgm:cxn modelId="{21653F04-A81E-4856-8AFE-CFFD612BBAE0}" type="presParOf" srcId="{AA4BFA69-D0BC-45B7-B7A6-31F1F7AF2306}" destId="{E9DC1351-53DA-4E77-840E-9FDBDD61D759}" srcOrd="0" destOrd="0" presId="urn:microsoft.com/office/officeart/2008/layout/VerticalCurvedList"/>
    <dgm:cxn modelId="{68CD8964-D794-4B8B-94AA-1EA1BE2600FA}" type="presParOf" srcId="{AA4BFA69-D0BC-45B7-B7A6-31F1F7AF2306}" destId="{2F99F7B6-A720-4DA5-AA44-42E2ACA61630}" srcOrd="1" destOrd="0" presId="urn:microsoft.com/office/officeart/2008/layout/VerticalCurvedList"/>
    <dgm:cxn modelId="{88D472B6-2E26-489D-A6F1-BA27F9ADF688}" type="presParOf" srcId="{AA4BFA69-D0BC-45B7-B7A6-31F1F7AF2306}" destId="{6CFF1B1D-0FF8-4994-A5FD-0C8B15BBA23D}" srcOrd="2" destOrd="0" presId="urn:microsoft.com/office/officeart/2008/layout/VerticalCurvedList"/>
    <dgm:cxn modelId="{8677EFE0-448E-45B4-8749-DF0F7DE5D7D9}" type="presParOf" srcId="{AA4BFA69-D0BC-45B7-B7A6-31F1F7AF2306}" destId="{8C584F39-87FC-453E-9BFB-3EC68A6546A5}" srcOrd="3" destOrd="0" presId="urn:microsoft.com/office/officeart/2008/layout/VerticalCurvedList"/>
    <dgm:cxn modelId="{B360EF93-2063-4663-B811-8A32AAC4206F}" type="presParOf" srcId="{19D2B76E-1883-4F9A-A393-D03631923C34}" destId="{423B2C89-9058-4AAE-959B-88E66AEE4A6E}" srcOrd="1" destOrd="0" presId="urn:microsoft.com/office/officeart/2008/layout/VerticalCurvedList"/>
    <dgm:cxn modelId="{3943E980-AF9D-4EC1-9E16-8B4BF83E0F7A}" type="presParOf" srcId="{19D2B76E-1883-4F9A-A393-D03631923C34}" destId="{706054D7-AA19-410B-9EA0-A4AEC9953C97}" srcOrd="2" destOrd="0" presId="urn:microsoft.com/office/officeart/2008/layout/VerticalCurvedList"/>
    <dgm:cxn modelId="{C76FE95F-B987-4735-999C-CBBD5C51C7A1}" type="presParOf" srcId="{706054D7-AA19-410B-9EA0-A4AEC9953C97}" destId="{2C97AD2C-45C2-4694-BE76-CD81DCC48D1D}" srcOrd="0" destOrd="0" presId="urn:microsoft.com/office/officeart/2008/layout/VerticalCurvedList"/>
    <dgm:cxn modelId="{BE91B9B8-6BCD-4A8B-B6E3-A0D3F15F3CD3}" type="presParOf" srcId="{19D2B76E-1883-4F9A-A393-D03631923C34}" destId="{7BD0011D-E46D-4F89-BEBA-303948BF0E62}" srcOrd="3" destOrd="0" presId="urn:microsoft.com/office/officeart/2008/layout/VerticalCurvedList"/>
    <dgm:cxn modelId="{F614E757-02CB-4394-B2FE-7C3B6F2586AC}" type="presParOf" srcId="{19D2B76E-1883-4F9A-A393-D03631923C34}" destId="{B37856D1-61DA-4B3E-A18F-D5962BBEF1F6}" srcOrd="4" destOrd="0" presId="urn:microsoft.com/office/officeart/2008/layout/VerticalCurvedList"/>
    <dgm:cxn modelId="{A165171D-65AB-4A2D-ACBA-12C88EA47C87}" type="presParOf" srcId="{B37856D1-61DA-4B3E-A18F-D5962BBEF1F6}" destId="{75BEBC2B-0AB6-42B3-B4EB-D5116D861C9C}" srcOrd="0" destOrd="0" presId="urn:microsoft.com/office/officeart/2008/layout/VerticalCurvedList"/>
    <dgm:cxn modelId="{665306A6-DF3C-4F50-B492-097896146BD2}" type="presParOf" srcId="{19D2B76E-1883-4F9A-A393-D03631923C34}" destId="{F22754BA-9917-40E7-93A2-41870F9195C9}" srcOrd="5" destOrd="0" presId="urn:microsoft.com/office/officeart/2008/layout/VerticalCurvedList"/>
    <dgm:cxn modelId="{5CD73481-2590-476F-889E-54ADBBB4AF94}" type="presParOf" srcId="{19D2B76E-1883-4F9A-A393-D03631923C34}" destId="{1DE949F2-A5EE-4898-BCFF-796FC958D272}" srcOrd="6" destOrd="0" presId="urn:microsoft.com/office/officeart/2008/layout/VerticalCurvedList"/>
    <dgm:cxn modelId="{2A0BEAE2-9D98-44F1-A6D5-9FACFA7A7DCA}" type="presParOf" srcId="{1DE949F2-A5EE-4898-BCFF-796FC958D272}" destId="{2106946A-72F4-4F86-977A-87544D8C710E}" srcOrd="0" destOrd="0" presId="urn:microsoft.com/office/officeart/2008/layout/VerticalCurvedList"/>
    <dgm:cxn modelId="{A8379A86-05F8-4F36-B271-60A5018B3ED1}" type="presParOf" srcId="{19D2B76E-1883-4F9A-A393-D03631923C34}" destId="{B84CFDA7-94AD-4631-85FC-A20CA330A4B5}" srcOrd="7" destOrd="0" presId="urn:microsoft.com/office/officeart/2008/layout/VerticalCurvedList"/>
    <dgm:cxn modelId="{CE59E04C-13A7-48EC-AF60-D576C1117961}" type="presParOf" srcId="{19D2B76E-1883-4F9A-A393-D03631923C34}" destId="{A55545D2-820F-474F-92B4-5F6ECC927D53}" srcOrd="8" destOrd="0" presId="urn:microsoft.com/office/officeart/2008/layout/VerticalCurvedList"/>
    <dgm:cxn modelId="{341F9235-5957-4222-83B9-817903E4106B}" type="presParOf" srcId="{A55545D2-820F-474F-92B4-5F6ECC927D53}" destId="{BA88B7ED-A75E-49B3-BB08-D7BEF3217109}" srcOrd="0" destOrd="0" presId="urn:microsoft.com/office/officeart/2008/layout/VerticalCurvedList"/>
    <dgm:cxn modelId="{67B0EFE9-BB59-4770-8A28-0EBD9A5C8841}" type="presParOf" srcId="{19D2B76E-1883-4F9A-A393-D03631923C34}" destId="{4896BE3E-617E-4C05-AFBB-B7E1DA608700}" srcOrd="9" destOrd="0" presId="urn:microsoft.com/office/officeart/2008/layout/VerticalCurvedList"/>
    <dgm:cxn modelId="{C2B445EC-E309-42D8-B005-8A9E3EA9668C}" type="presParOf" srcId="{19D2B76E-1883-4F9A-A393-D03631923C34}" destId="{C78795E4-B401-4C59-A3C7-50093229DC30}" srcOrd="10" destOrd="0" presId="urn:microsoft.com/office/officeart/2008/layout/VerticalCurvedList"/>
    <dgm:cxn modelId="{06A9004F-B876-4683-BC66-C0DB9A06C12D}" type="presParOf" srcId="{C78795E4-B401-4C59-A3C7-50093229DC30}" destId="{EE2DFEB9-C305-414C-800B-33ED5E56F136}" srcOrd="0" destOrd="0" presId="urn:microsoft.com/office/officeart/2008/layout/VerticalCurvedList"/>
    <dgm:cxn modelId="{41B66EF6-CF8B-4512-AAAF-53E06222044C}" type="presParOf" srcId="{19D2B76E-1883-4F9A-A393-D03631923C34}" destId="{B86661E1-2F36-44F3-A664-5D9E5CFC6D8F}" srcOrd="11" destOrd="0" presId="urn:microsoft.com/office/officeart/2008/layout/VerticalCurvedList"/>
    <dgm:cxn modelId="{E15ED674-772F-4434-8826-B1BA40CFF697}" type="presParOf" srcId="{19D2B76E-1883-4F9A-A393-D03631923C34}" destId="{7E21AA04-C0BC-4EBA-9900-268A41A87204}" srcOrd="12" destOrd="0" presId="urn:microsoft.com/office/officeart/2008/layout/VerticalCurvedList"/>
    <dgm:cxn modelId="{DE0B3A45-86DA-4C24-9F28-F69790F4E05B}" type="presParOf" srcId="{7E21AA04-C0BC-4EBA-9900-268A41A87204}" destId="{7DE70227-4A2D-456F-B23A-C8564104880E}" srcOrd="0" destOrd="0" presId="urn:microsoft.com/office/officeart/2008/layout/VerticalCurvedList"/>
    <dgm:cxn modelId="{FB6F508E-E89E-4D02-8E97-A58D3745221D}" type="presParOf" srcId="{19D2B76E-1883-4F9A-A393-D03631923C34}" destId="{FEC0DDC3-02D1-4FBA-BFCE-8EF980A5FE3E}" srcOrd="13" destOrd="0" presId="urn:microsoft.com/office/officeart/2008/layout/VerticalCurvedList"/>
    <dgm:cxn modelId="{077C61E5-2D04-424B-A88C-C40DE7C76804}" type="presParOf" srcId="{19D2B76E-1883-4F9A-A393-D03631923C34}" destId="{FA443431-2446-4CAB-AC41-2A6219DA8360}" srcOrd="14" destOrd="0" presId="urn:microsoft.com/office/officeart/2008/layout/VerticalCurvedList"/>
    <dgm:cxn modelId="{EFFD44D5-42CB-4B5C-B7B3-8AC8E5DF3EB9}" type="presParOf" srcId="{FA443431-2446-4CAB-AC41-2A6219DA8360}" destId="{156AF5B0-5001-430C-9DAA-BF4D5B66DA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1AA05-C005-4936-BFF0-A1D1883E2518}" type="doc">
      <dgm:prSet loTypeId="urn:microsoft.com/office/officeart/2005/8/layout/hList6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ED4A4A4B-7763-4459-B1E6-228F091187C6}">
      <dgm:prSet phldrT="[Texto]"/>
      <dgm:spPr/>
      <dgm:t>
        <a:bodyPr/>
        <a:lstStyle/>
        <a:p>
          <a:r>
            <a:rPr lang="es-ES" dirty="0"/>
            <a:t>Integrar temprano y con frecuencia</a:t>
          </a:r>
        </a:p>
      </dgm:t>
    </dgm:pt>
    <dgm:pt modelId="{C5FA961E-DD94-4840-BC9B-1FC692455555}" type="parTrans" cxnId="{973488F9-2120-4FC1-90F3-332F5FDA51D0}">
      <dgm:prSet/>
      <dgm:spPr/>
      <dgm:t>
        <a:bodyPr/>
        <a:lstStyle/>
        <a:p>
          <a:endParaRPr lang="es-ES"/>
        </a:p>
      </dgm:t>
    </dgm:pt>
    <dgm:pt modelId="{34BADDB5-9C88-4F55-AB4C-3FAF4B3272ED}" type="sibTrans" cxnId="{973488F9-2120-4FC1-90F3-332F5FDA51D0}">
      <dgm:prSet/>
      <dgm:spPr/>
      <dgm:t>
        <a:bodyPr/>
        <a:lstStyle/>
        <a:p>
          <a:endParaRPr lang="es-ES"/>
        </a:p>
      </dgm:t>
    </dgm:pt>
    <dgm:pt modelId="{D5753166-61CC-4F90-B996-5C1D50D6E156}">
      <dgm:prSet phldrT="[Texto]"/>
      <dgm:spPr/>
      <dgm:t>
        <a:bodyPr/>
        <a:lstStyle/>
        <a:p>
          <a:r>
            <a:rPr lang="es-ES" dirty="0"/>
            <a:t>Escribir pruebas como parte de las </a:t>
          </a:r>
          <a:r>
            <a:rPr lang="es-ES" dirty="0" err="1"/>
            <a:t>User</a:t>
          </a:r>
          <a:r>
            <a:rPr lang="es-ES" dirty="0"/>
            <a:t> </a:t>
          </a:r>
          <a:r>
            <a:rPr lang="es-ES" dirty="0" err="1"/>
            <a:t>Stories</a:t>
          </a:r>
          <a:endParaRPr lang="es-ES" dirty="0"/>
        </a:p>
      </dgm:t>
    </dgm:pt>
    <dgm:pt modelId="{DC0BEF62-31A2-47B1-AB59-CB3AF162AE71}" type="parTrans" cxnId="{F9DDB90D-2F0D-4AE6-A284-6F646BA82FAB}">
      <dgm:prSet/>
      <dgm:spPr/>
      <dgm:t>
        <a:bodyPr/>
        <a:lstStyle/>
        <a:p>
          <a:endParaRPr lang="es-ES"/>
        </a:p>
      </dgm:t>
    </dgm:pt>
    <dgm:pt modelId="{D074827F-F26D-4519-A497-D8EFAB7F5A8A}" type="sibTrans" cxnId="{F9DDB90D-2F0D-4AE6-A284-6F646BA82FAB}">
      <dgm:prSet/>
      <dgm:spPr/>
      <dgm:t>
        <a:bodyPr/>
        <a:lstStyle/>
        <a:p>
          <a:endParaRPr lang="es-ES"/>
        </a:p>
      </dgm:t>
    </dgm:pt>
    <dgm:pt modelId="{DFAD8FCF-242C-42E9-9E56-FD847905F76D}">
      <dgm:prSet phldrT="[Texto]"/>
      <dgm:spPr/>
      <dgm:t>
        <a:bodyPr/>
        <a:lstStyle/>
        <a:p>
          <a:r>
            <a:rPr lang="es-ES" dirty="0"/>
            <a:t> Escribir pruebas mientras se realiza el bug-</a:t>
          </a:r>
          <a:r>
            <a:rPr lang="es-ES" dirty="0" err="1"/>
            <a:t>fixing</a:t>
          </a:r>
          <a:endParaRPr lang="es-ES" dirty="0"/>
        </a:p>
      </dgm:t>
    </dgm:pt>
    <dgm:pt modelId="{C59EFC92-941C-49EC-BBB9-1AA7A038ED3B}" type="parTrans" cxnId="{6DB2E395-8903-4108-807F-30AD84DC1798}">
      <dgm:prSet/>
      <dgm:spPr/>
      <dgm:t>
        <a:bodyPr/>
        <a:lstStyle/>
        <a:p>
          <a:endParaRPr lang="es-ES"/>
        </a:p>
      </dgm:t>
    </dgm:pt>
    <dgm:pt modelId="{9CC56C82-E1D8-4F07-B91E-8045DD85B2EF}" type="sibTrans" cxnId="{6DB2E395-8903-4108-807F-30AD84DC1798}">
      <dgm:prSet/>
      <dgm:spPr/>
      <dgm:t>
        <a:bodyPr/>
        <a:lstStyle/>
        <a:p>
          <a:endParaRPr lang="es-ES"/>
        </a:p>
      </dgm:t>
    </dgm:pt>
    <dgm:pt modelId="{F8EB3276-87AC-42D2-AE35-5E5FCDB38E3F}">
      <dgm:prSet phldrT="[Texto]"/>
      <dgm:spPr/>
      <dgm:t>
        <a:bodyPr/>
        <a:lstStyle/>
        <a:p>
          <a:r>
            <a:rPr lang="es-ES" dirty="0"/>
            <a:t> Mantener el “semáforo en verde” en todo momento</a:t>
          </a:r>
        </a:p>
      </dgm:t>
    </dgm:pt>
    <dgm:pt modelId="{02B9A5CD-F1D6-47BD-A220-BFB33D4ACF9A}" type="parTrans" cxnId="{C325F724-E79A-4DC9-A58A-B7C0601A6046}">
      <dgm:prSet/>
      <dgm:spPr/>
      <dgm:t>
        <a:bodyPr/>
        <a:lstStyle/>
        <a:p>
          <a:endParaRPr lang="es-ES"/>
        </a:p>
      </dgm:t>
    </dgm:pt>
    <dgm:pt modelId="{DFF92812-6C94-41B8-AFA0-D0A1CF1DF271}" type="sibTrans" cxnId="{C325F724-E79A-4DC9-A58A-B7C0601A6046}">
      <dgm:prSet/>
      <dgm:spPr/>
      <dgm:t>
        <a:bodyPr/>
        <a:lstStyle/>
        <a:p>
          <a:endParaRPr lang="es-ES"/>
        </a:p>
      </dgm:t>
    </dgm:pt>
    <dgm:pt modelId="{3FDFFB52-2C6E-4E19-BFCB-94E444197132}">
      <dgm:prSet phldrT="[Texto]"/>
      <dgm:spPr/>
      <dgm:t>
        <a:bodyPr/>
        <a:lstStyle/>
        <a:p>
          <a:r>
            <a:rPr lang="es-ES" dirty="0"/>
            <a:t>La integración continua permitirá al equipo de calidad escalar la calidad</a:t>
          </a:r>
        </a:p>
      </dgm:t>
    </dgm:pt>
    <dgm:pt modelId="{8946716B-658D-4883-BE89-CD3686DE694D}" type="parTrans" cxnId="{B070BAB7-64F0-4729-9328-93C998ECE1FE}">
      <dgm:prSet/>
      <dgm:spPr/>
      <dgm:t>
        <a:bodyPr/>
        <a:lstStyle/>
        <a:p>
          <a:endParaRPr lang="es-ES"/>
        </a:p>
      </dgm:t>
    </dgm:pt>
    <dgm:pt modelId="{570D495D-9546-414A-B231-DE18DA9D1A4D}" type="sibTrans" cxnId="{B070BAB7-64F0-4729-9328-93C998ECE1FE}">
      <dgm:prSet/>
      <dgm:spPr/>
      <dgm:t>
        <a:bodyPr/>
        <a:lstStyle/>
        <a:p>
          <a:endParaRPr lang="es-ES"/>
        </a:p>
      </dgm:t>
    </dgm:pt>
    <dgm:pt modelId="{FBBE24B3-EC91-4FAB-9AC7-03AFCE6C3B8F}" type="pres">
      <dgm:prSet presAssocID="{2F81AA05-C005-4936-BFF0-A1D1883E2518}" presName="Name0" presStyleCnt="0">
        <dgm:presLayoutVars>
          <dgm:dir/>
          <dgm:resizeHandles val="exact"/>
        </dgm:presLayoutVars>
      </dgm:prSet>
      <dgm:spPr/>
    </dgm:pt>
    <dgm:pt modelId="{D853FF91-A400-487B-A121-E2195BF06A36}" type="pres">
      <dgm:prSet presAssocID="{ED4A4A4B-7763-4459-B1E6-228F091187C6}" presName="node" presStyleLbl="node1" presStyleIdx="0" presStyleCnt="5">
        <dgm:presLayoutVars>
          <dgm:bulletEnabled val="1"/>
        </dgm:presLayoutVars>
      </dgm:prSet>
      <dgm:spPr/>
    </dgm:pt>
    <dgm:pt modelId="{D65AE113-30C6-4F96-9D82-302CF68F8DEB}" type="pres">
      <dgm:prSet presAssocID="{34BADDB5-9C88-4F55-AB4C-3FAF4B3272ED}" presName="sibTrans" presStyleCnt="0"/>
      <dgm:spPr/>
    </dgm:pt>
    <dgm:pt modelId="{BE83D869-8A7F-422A-92E2-96407D025838}" type="pres">
      <dgm:prSet presAssocID="{F8EB3276-87AC-42D2-AE35-5E5FCDB38E3F}" presName="node" presStyleLbl="node1" presStyleIdx="1" presStyleCnt="5">
        <dgm:presLayoutVars>
          <dgm:bulletEnabled val="1"/>
        </dgm:presLayoutVars>
      </dgm:prSet>
      <dgm:spPr/>
    </dgm:pt>
    <dgm:pt modelId="{20083259-D93E-4622-ADC4-525FAB318BAA}" type="pres">
      <dgm:prSet presAssocID="{DFF92812-6C94-41B8-AFA0-D0A1CF1DF271}" presName="sibTrans" presStyleCnt="0"/>
      <dgm:spPr/>
    </dgm:pt>
    <dgm:pt modelId="{EE8A9CC4-AF0E-4A1E-A331-490849EC41F9}" type="pres">
      <dgm:prSet presAssocID="{D5753166-61CC-4F90-B996-5C1D50D6E156}" presName="node" presStyleLbl="node1" presStyleIdx="2" presStyleCnt="5">
        <dgm:presLayoutVars>
          <dgm:bulletEnabled val="1"/>
        </dgm:presLayoutVars>
      </dgm:prSet>
      <dgm:spPr/>
    </dgm:pt>
    <dgm:pt modelId="{1B18D32B-990D-4A6C-9CB0-478C254DF0A3}" type="pres">
      <dgm:prSet presAssocID="{D074827F-F26D-4519-A497-D8EFAB7F5A8A}" presName="sibTrans" presStyleCnt="0"/>
      <dgm:spPr/>
    </dgm:pt>
    <dgm:pt modelId="{CDAFB569-B8BF-4932-A534-5D67237E7137}" type="pres">
      <dgm:prSet presAssocID="{DFAD8FCF-242C-42E9-9E56-FD847905F76D}" presName="node" presStyleLbl="node1" presStyleIdx="3" presStyleCnt="5">
        <dgm:presLayoutVars>
          <dgm:bulletEnabled val="1"/>
        </dgm:presLayoutVars>
      </dgm:prSet>
      <dgm:spPr/>
    </dgm:pt>
    <dgm:pt modelId="{B8C36BCF-50CD-485C-B580-3E6E5AD736DF}" type="pres">
      <dgm:prSet presAssocID="{9CC56C82-E1D8-4F07-B91E-8045DD85B2EF}" presName="sibTrans" presStyleCnt="0"/>
      <dgm:spPr/>
    </dgm:pt>
    <dgm:pt modelId="{FB710E1A-4B18-4291-934C-0910B59B24BD}" type="pres">
      <dgm:prSet presAssocID="{3FDFFB52-2C6E-4E19-BFCB-94E444197132}" presName="node" presStyleLbl="node1" presStyleIdx="4" presStyleCnt="5">
        <dgm:presLayoutVars>
          <dgm:bulletEnabled val="1"/>
        </dgm:presLayoutVars>
      </dgm:prSet>
      <dgm:spPr/>
    </dgm:pt>
  </dgm:ptLst>
  <dgm:cxnLst>
    <dgm:cxn modelId="{F9DDB90D-2F0D-4AE6-A284-6F646BA82FAB}" srcId="{2F81AA05-C005-4936-BFF0-A1D1883E2518}" destId="{D5753166-61CC-4F90-B996-5C1D50D6E156}" srcOrd="2" destOrd="0" parTransId="{DC0BEF62-31A2-47B1-AB59-CB3AF162AE71}" sibTransId="{D074827F-F26D-4519-A497-D8EFAB7F5A8A}"/>
    <dgm:cxn modelId="{C325F724-E79A-4DC9-A58A-B7C0601A6046}" srcId="{2F81AA05-C005-4936-BFF0-A1D1883E2518}" destId="{F8EB3276-87AC-42D2-AE35-5E5FCDB38E3F}" srcOrd="1" destOrd="0" parTransId="{02B9A5CD-F1D6-47BD-A220-BFB33D4ACF9A}" sibTransId="{DFF92812-6C94-41B8-AFA0-D0A1CF1DF271}"/>
    <dgm:cxn modelId="{D6C11029-F48F-47E0-B303-D3A49C778353}" type="presOf" srcId="{DFAD8FCF-242C-42E9-9E56-FD847905F76D}" destId="{CDAFB569-B8BF-4932-A534-5D67237E7137}" srcOrd="0" destOrd="0" presId="urn:microsoft.com/office/officeart/2005/8/layout/hList6"/>
    <dgm:cxn modelId="{4D057866-241B-4759-837E-1A87F75A64D3}" type="presOf" srcId="{D5753166-61CC-4F90-B996-5C1D50D6E156}" destId="{EE8A9CC4-AF0E-4A1E-A331-490849EC41F9}" srcOrd="0" destOrd="0" presId="urn:microsoft.com/office/officeart/2005/8/layout/hList6"/>
    <dgm:cxn modelId="{6DB2E395-8903-4108-807F-30AD84DC1798}" srcId="{2F81AA05-C005-4936-BFF0-A1D1883E2518}" destId="{DFAD8FCF-242C-42E9-9E56-FD847905F76D}" srcOrd="3" destOrd="0" parTransId="{C59EFC92-941C-49EC-BBB9-1AA7A038ED3B}" sibTransId="{9CC56C82-E1D8-4F07-B91E-8045DD85B2EF}"/>
    <dgm:cxn modelId="{E91C8A96-FA5E-4E62-9856-FE10FE79B216}" type="presOf" srcId="{2F81AA05-C005-4936-BFF0-A1D1883E2518}" destId="{FBBE24B3-EC91-4FAB-9AC7-03AFCE6C3B8F}" srcOrd="0" destOrd="0" presId="urn:microsoft.com/office/officeart/2005/8/layout/hList6"/>
    <dgm:cxn modelId="{B070BAB7-64F0-4729-9328-93C998ECE1FE}" srcId="{2F81AA05-C005-4936-BFF0-A1D1883E2518}" destId="{3FDFFB52-2C6E-4E19-BFCB-94E444197132}" srcOrd="4" destOrd="0" parTransId="{8946716B-658D-4883-BE89-CD3686DE694D}" sibTransId="{570D495D-9546-414A-B231-DE18DA9D1A4D}"/>
    <dgm:cxn modelId="{3097A3BB-77CC-4431-BF58-E2E87ADBBEE2}" type="presOf" srcId="{3FDFFB52-2C6E-4E19-BFCB-94E444197132}" destId="{FB710E1A-4B18-4291-934C-0910B59B24BD}" srcOrd="0" destOrd="0" presId="urn:microsoft.com/office/officeart/2005/8/layout/hList6"/>
    <dgm:cxn modelId="{8291A2CF-D4FD-4D93-A957-103F87FCF60E}" type="presOf" srcId="{F8EB3276-87AC-42D2-AE35-5E5FCDB38E3F}" destId="{BE83D869-8A7F-422A-92E2-96407D025838}" srcOrd="0" destOrd="0" presId="urn:microsoft.com/office/officeart/2005/8/layout/hList6"/>
    <dgm:cxn modelId="{C50C16DF-88C2-4F88-8243-E76870A2EC35}" type="presOf" srcId="{ED4A4A4B-7763-4459-B1E6-228F091187C6}" destId="{D853FF91-A400-487B-A121-E2195BF06A36}" srcOrd="0" destOrd="0" presId="urn:microsoft.com/office/officeart/2005/8/layout/hList6"/>
    <dgm:cxn modelId="{973488F9-2120-4FC1-90F3-332F5FDA51D0}" srcId="{2F81AA05-C005-4936-BFF0-A1D1883E2518}" destId="{ED4A4A4B-7763-4459-B1E6-228F091187C6}" srcOrd="0" destOrd="0" parTransId="{C5FA961E-DD94-4840-BC9B-1FC692455555}" sibTransId="{34BADDB5-9C88-4F55-AB4C-3FAF4B3272ED}"/>
    <dgm:cxn modelId="{62EB82DA-1DE7-4D61-887A-E13D23B96480}" type="presParOf" srcId="{FBBE24B3-EC91-4FAB-9AC7-03AFCE6C3B8F}" destId="{D853FF91-A400-487B-A121-E2195BF06A36}" srcOrd="0" destOrd="0" presId="urn:microsoft.com/office/officeart/2005/8/layout/hList6"/>
    <dgm:cxn modelId="{35E2440F-8CF4-46DA-935E-139B762329CA}" type="presParOf" srcId="{FBBE24B3-EC91-4FAB-9AC7-03AFCE6C3B8F}" destId="{D65AE113-30C6-4F96-9D82-302CF68F8DEB}" srcOrd="1" destOrd="0" presId="urn:microsoft.com/office/officeart/2005/8/layout/hList6"/>
    <dgm:cxn modelId="{62052CEE-2711-4E9E-8284-F0F07209F19D}" type="presParOf" srcId="{FBBE24B3-EC91-4FAB-9AC7-03AFCE6C3B8F}" destId="{BE83D869-8A7F-422A-92E2-96407D025838}" srcOrd="2" destOrd="0" presId="urn:microsoft.com/office/officeart/2005/8/layout/hList6"/>
    <dgm:cxn modelId="{884B93A2-EE38-46F0-ABA5-C9274BE8B31F}" type="presParOf" srcId="{FBBE24B3-EC91-4FAB-9AC7-03AFCE6C3B8F}" destId="{20083259-D93E-4622-ADC4-525FAB318BAA}" srcOrd="3" destOrd="0" presId="urn:microsoft.com/office/officeart/2005/8/layout/hList6"/>
    <dgm:cxn modelId="{A54884CB-F90C-4A70-975B-6E9AD48A57AC}" type="presParOf" srcId="{FBBE24B3-EC91-4FAB-9AC7-03AFCE6C3B8F}" destId="{EE8A9CC4-AF0E-4A1E-A331-490849EC41F9}" srcOrd="4" destOrd="0" presId="urn:microsoft.com/office/officeart/2005/8/layout/hList6"/>
    <dgm:cxn modelId="{264321D3-4561-4A48-83D9-C7E1F246F402}" type="presParOf" srcId="{FBBE24B3-EC91-4FAB-9AC7-03AFCE6C3B8F}" destId="{1B18D32B-990D-4A6C-9CB0-478C254DF0A3}" srcOrd="5" destOrd="0" presId="urn:microsoft.com/office/officeart/2005/8/layout/hList6"/>
    <dgm:cxn modelId="{F5798114-9E3A-4797-AA59-B28F2B9818F1}" type="presParOf" srcId="{FBBE24B3-EC91-4FAB-9AC7-03AFCE6C3B8F}" destId="{CDAFB569-B8BF-4932-A534-5D67237E7137}" srcOrd="6" destOrd="0" presId="urn:microsoft.com/office/officeart/2005/8/layout/hList6"/>
    <dgm:cxn modelId="{45843AD5-DB8B-496A-8592-D52CEEAA71D6}" type="presParOf" srcId="{FBBE24B3-EC91-4FAB-9AC7-03AFCE6C3B8F}" destId="{B8C36BCF-50CD-485C-B580-3E6E5AD736DF}" srcOrd="7" destOrd="0" presId="urn:microsoft.com/office/officeart/2005/8/layout/hList6"/>
    <dgm:cxn modelId="{8E9AC2EA-3596-4707-946B-DFCD70970769}" type="presParOf" srcId="{FBBE24B3-EC91-4FAB-9AC7-03AFCE6C3B8F}" destId="{FB710E1A-4B18-4291-934C-0910B59B24B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F4B19D-539D-4A6A-8337-E5EA88F163F4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F1508E54-DD44-419B-88F7-741671FDE9DA}">
      <dgm:prSet phldrT="[Texto]"/>
      <dgm:spPr/>
      <dgm:t>
        <a:bodyPr/>
        <a:lstStyle/>
        <a:p>
          <a:r>
            <a:rPr lang="es-ES" b="0" i="0" noProof="1">
              <a:latin typeface="Arial"/>
              <a:ea typeface="+mn-ea"/>
              <a:cs typeface="+mn-cs"/>
            </a:rPr>
            <a:t>Pruebas de interfaces de usuario</a:t>
          </a:r>
          <a:endParaRPr lang="es-ES" dirty="0"/>
        </a:p>
      </dgm:t>
    </dgm:pt>
    <dgm:pt modelId="{774D1E97-A5BB-479F-9BDF-F041A37366A7}" type="parTrans" cxnId="{6CE2C8BD-C178-4FF0-AF6C-809000B9D78D}">
      <dgm:prSet/>
      <dgm:spPr/>
      <dgm:t>
        <a:bodyPr/>
        <a:lstStyle/>
        <a:p>
          <a:endParaRPr lang="es-ES"/>
        </a:p>
      </dgm:t>
    </dgm:pt>
    <dgm:pt modelId="{0E857EE9-F803-40B7-97B2-3E21F573708E}" type="sibTrans" cxnId="{6CE2C8BD-C178-4FF0-AF6C-809000B9D78D}">
      <dgm:prSet/>
      <dgm:spPr/>
      <dgm:t>
        <a:bodyPr/>
        <a:lstStyle/>
        <a:p>
          <a:endParaRPr lang="es-ES"/>
        </a:p>
      </dgm:t>
    </dgm:pt>
    <dgm:pt modelId="{42A25B29-7D05-44ED-AABA-1E8DA220B1C7}">
      <dgm:prSet phldrT="[Text]"/>
      <dgm:spPr/>
      <dgm:t>
        <a:bodyPr spcFirstLastPara="0" vert="horz" wrap="square" lIns="60960" tIns="60960" rIns="60960" bIns="60960" numCol="1" spcCol="1270" anchor="ctr" anchorCtr="0"/>
        <a:lstStyle/>
        <a:p>
          <a:pPr>
            <a:buNone/>
          </a:pPr>
          <a:r>
            <a:rPr lang="es-ES" b="0" i="0" noProof="1">
              <a:latin typeface="Arial"/>
              <a:ea typeface="+mn-ea"/>
              <a:cs typeface="+mn-cs"/>
            </a:rPr>
            <a:t>Pruebas de integración</a:t>
          </a:r>
          <a:endParaRPr lang="es-ES" dirty="0"/>
        </a:p>
      </dgm:t>
    </dgm:pt>
    <dgm:pt modelId="{852DAA1A-C1B0-497E-ACDE-86FDE710A887}" type="parTrans" cxnId="{FEC61AF2-B22E-4CB4-92E4-9AC7F016CEBD}">
      <dgm:prSet/>
      <dgm:spPr/>
      <dgm:t>
        <a:bodyPr/>
        <a:lstStyle/>
        <a:p>
          <a:endParaRPr lang="es-ES"/>
        </a:p>
      </dgm:t>
    </dgm:pt>
    <dgm:pt modelId="{B5783195-5AA1-49E4-A121-CC1AB259768A}" type="sibTrans" cxnId="{FEC61AF2-B22E-4CB4-92E4-9AC7F016CEBD}">
      <dgm:prSet/>
      <dgm:spPr/>
      <dgm:t>
        <a:bodyPr/>
        <a:lstStyle/>
        <a:p>
          <a:endParaRPr lang="es-ES"/>
        </a:p>
      </dgm:t>
    </dgm:pt>
    <dgm:pt modelId="{7FCED9AE-CC2D-427A-81F6-2A1D930270FE}">
      <dgm:prSet phldrT="[Text]"/>
      <dgm:spPr/>
      <dgm:t>
        <a:bodyPr/>
        <a:lstStyle/>
        <a:p>
          <a:pPr>
            <a:buNone/>
          </a:pPr>
          <a:r>
            <a:rPr lang="es-ES" baseline="0" dirty="0">
              <a:latin typeface="Arial" panose="020B0604020202020204" pitchFamily="34" charset="0"/>
            </a:rPr>
            <a:t>las pruebas de UI aseguran que la aplicación funcione correctamente desde la perspectiva del usuario</a:t>
          </a:r>
          <a:endParaRPr lang="es-ES" b="0" i="0" baseline="0" noProof="1">
            <a:latin typeface="Arial" panose="020B0604020202020204" pitchFamily="34" charset="0"/>
            <a:ea typeface="+mn-ea"/>
            <a:cs typeface="+mn-cs"/>
          </a:endParaRPr>
        </a:p>
      </dgm:t>
    </dgm:pt>
    <dgm:pt modelId="{3C419D2D-51A3-49DE-B5F4-485F127CB20E}" type="parTrans" cxnId="{CE4E9665-81AC-4A78-AF42-7277DC34185C}">
      <dgm:prSet/>
      <dgm:spPr/>
      <dgm:t>
        <a:bodyPr/>
        <a:lstStyle/>
        <a:p>
          <a:endParaRPr lang="es-ES"/>
        </a:p>
      </dgm:t>
    </dgm:pt>
    <dgm:pt modelId="{7CC0E05B-B9BB-41CA-AA0F-A956604D0650}" type="sibTrans" cxnId="{CE4E9665-81AC-4A78-AF42-7277DC34185C}">
      <dgm:prSet/>
      <dgm:spPr/>
      <dgm:t>
        <a:bodyPr/>
        <a:lstStyle/>
        <a:p>
          <a:endParaRPr lang="es-ES"/>
        </a:p>
      </dgm:t>
    </dgm:pt>
    <dgm:pt modelId="{54236350-19E5-4423-A377-298C7C228232}">
      <dgm:prSet phldrT="[Text]"/>
      <dgm:spPr/>
      <dgm:t>
        <a:bodyPr spcFirstLastPara="0" vert="horz" wrap="square" lIns="60960" tIns="60960" rIns="60960" bIns="60960" numCol="1" spcCol="1270" anchor="ctr" anchorCtr="0"/>
        <a:lstStyle/>
        <a:p>
          <a:pPr>
            <a:buNone/>
          </a:pPr>
          <a:r>
            <a:rPr lang="es-ES" b="0" i="0" noProof="1">
              <a:latin typeface="Arial"/>
              <a:ea typeface="+mn-ea"/>
              <a:cs typeface="+mn-cs"/>
            </a:rPr>
            <a:t>Pruebas de aceptación</a:t>
          </a:r>
        </a:p>
      </dgm:t>
    </dgm:pt>
    <dgm:pt modelId="{4589BE83-969A-4592-B9F1-D15CF37AC5D4}" type="parTrans" cxnId="{1B76254D-3787-4844-AF25-C61064673E7A}">
      <dgm:prSet/>
      <dgm:spPr/>
      <dgm:t>
        <a:bodyPr/>
        <a:lstStyle/>
        <a:p>
          <a:endParaRPr lang="es-ES"/>
        </a:p>
      </dgm:t>
    </dgm:pt>
    <dgm:pt modelId="{B04B39A2-C432-43EC-9FB7-FAD23D5AB796}" type="sibTrans" cxnId="{1B76254D-3787-4844-AF25-C61064673E7A}">
      <dgm:prSet/>
      <dgm:spPr/>
      <dgm:t>
        <a:bodyPr/>
        <a:lstStyle/>
        <a:p>
          <a:endParaRPr lang="es-ES"/>
        </a:p>
      </dgm:t>
    </dgm:pt>
    <dgm:pt modelId="{3315A9AF-9A58-43F8-90A0-D4820DA7CAD1}">
      <dgm:prSet phldrT="[Text]"/>
      <dgm:spPr/>
      <dgm:t>
        <a:bodyPr/>
        <a:lstStyle/>
        <a:p>
          <a:pPr>
            <a:buNone/>
          </a:pPr>
          <a:r>
            <a:rPr lang="es-ES" b="0" i="0" noProof="1">
              <a:latin typeface="Arial"/>
              <a:ea typeface="+mn-ea"/>
              <a:cs typeface="+mn-cs"/>
            </a:rPr>
            <a:t>se centran en los casos de negocio en lugar de los componentes en sí.</a:t>
          </a:r>
        </a:p>
      </dgm:t>
    </dgm:pt>
    <dgm:pt modelId="{B60FC709-D940-4E4B-B786-FE365685EA80}" type="parTrans" cxnId="{EA0AEC03-8B2F-4A3C-A979-06E89E9D9404}">
      <dgm:prSet/>
      <dgm:spPr/>
      <dgm:t>
        <a:bodyPr/>
        <a:lstStyle/>
        <a:p>
          <a:endParaRPr lang="es-ES"/>
        </a:p>
      </dgm:t>
    </dgm:pt>
    <dgm:pt modelId="{CF689848-7851-42BA-994F-A434EA3D5D06}" type="sibTrans" cxnId="{EA0AEC03-8B2F-4A3C-A979-06E89E9D9404}">
      <dgm:prSet/>
      <dgm:spPr/>
      <dgm:t>
        <a:bodyPr/>
        <a:lstStyle/>
        <a:p>
          <a:endParaRPr lang="es-ES"/>
        </a:p>
      </dgm:t>
    </dgm:pt>
    <dgm:pt modelId="{B4FA403F-5696-4903-8E2D-9AFE073E699D}">
      <dgm:prSet phldrT="[Text]"/>
      <dgm:spPr/>
      <dgm:t>
        <a:bodyPr/>
        <a:lstStyle/>
        <a:p>
          <a:pPr>
            <a:buNone/>
          </a:pPr>
          <a:r>
            <a:rPr lang="es-ES" b="0" i="0" noProof="1">
              <a:latin typeface="Arial"/>
              <a:ea typeface="+mn-ea"/>
              <a:cs typeface="+mn-cs"/>
            </a:rPr>
            <a:t>se aseguran de que varios componentes se comportan correctamente juntos. </a:t>
          </a:r>
        </a:p>
      </dgm:t>
    </dgm:pt>
    <dgm:pt modelId="{C66F8FDE-6791-47CE-B842-5B569B26CAB6}" type="parTrans" cxnId="{8E4486DB-5394-4992-91E3-65E28D975599}">
      <dgm:prSet/>
      <dgm:spPr/>
      <dgm:t>
        <a:bodyPr/>
        <a:lstStyle/>
        <a:p>
          <a:endParaRPr lang="es-ES"/>
        </a:p>
      </dgm:t>
    </dgm:pt>
    <dgm:pt modelId="{ABCAF148-6F63-413D-8053-61241DA111FB}" type="sibTrans" cxnId="{8E4486DB-5394-4992-91E3-65E28D975599}">
      <dgm:prSet/>
      <dgm:spPr/>
      <dgm:t>
        <a:bodyPr/>
        <a:lstStyle/>
        <a:p>
          <a:endParaRPr lang="es-ES"/>
        </a:p>
      </dgm:t>
    </dgm:pt>
    <dgm:pt modelId="{F21B31C4-815F-4A72-949A-28E2B5328897}">
      <dgm:prSet phldrT="[Text]"/>
      <dgm:spPr/>
      <dgm:t>
        <a:bodyPr spcFirstLastPara="0" vert="horz" wrap="square" lIns="60960" tIns="60960" rIns="60960" bIns="60960" numCol="1" spcCol="1270" anchor="ctr" anchorCtr="0"/>
        <a:lstStyle/>
        <a:p>
          <a:pPr>
            <a:buNone/>
          </a:pPr>
          <a:r>
            <a:rPr lang="es-ES" b="0" i="0" noProof="1">
              <a:latin typeface="Arial"/>
              <a:ea typeface="+mn-ea"/>
              <a:cs typeface="+mn-cs"/>
            </a:rPr>
            <a:t>Prueba Unitaria</a:t>
          </a:r>
        </a:p>
      </dgm:t>
    </dgm:pt>
    <dgm:pt modelId="{1A3EE532-624A-4A8D-8B68-E55F199F0802}" type="parTrans" cxnId="{DB3FE4E5-3ACB-4E4B-A3B0-13C5A950220C}">
      <dgm:prSet/>
      <dgm:spPr/>
      <dgm:t>
        <a:bodyPr/>
        <a:lstStyle/>
        <a:p>
          <a:endParaRPr lang="es-ES"/>
        </a:p>
      </dgm:t>
    </dgm:pt>
    <dgm:pt modelId="{E5091564-CD92-4735-89C8-8CD1409F0B09}" type="sibTrans" cxnId="{DB3FE4E5-3ACB-4E4B-A3B0-13C5A950220C}">
      <dgm:prSet/>
      <dgm:spPr/>
      <dgm:t>
        <a:bodyPr/>
        <a:lstStyle/>
        <a:p>
          <a:endParaRPr lang="es-ES"/>
        </a:p>
      </dgm:t>
    </dgm:pt>
    <dgm:pt modelId="{80A78F04-1C3C-4F8B-8EF6-04CC365CD7D5}">
      <dgm:prSet phldrT="[Text]"/>
      <dgm:spPr/>
      <dgm:t>
        <a:bodyPr/>
        <a:lstStyle/>
        <a:p>
          <a:pPr>
            <a:buNone/>
          </a:pPr>
          <a:r>
            <a:rPr lang="es-ES" b="0" i="0" noProof="1">
              <a:latin typeface="Arial"/>
              <a:ea typeface="+mn-ea"/>
              <a:cs typeface="+mn-cs"/>
            </a:rPr>
            <a:t>Se verifica el comportamiendo de métodos o funciones individuales</a:t>
          </a:r>
        </a:p>
      </dgm:t>
    </dgm:pt>
    <dgm:pt modelId="{8A9394C9-8F6F-4FC8-9799-D16D237A2885}" type="parTrans" cxnId="{6F3AE39B-1F98-4E42-A687-A839ED4472FB}">
      <dgm:prSet/>
      <dgm:spPr/>
      <dgm:t>
        <a:bodyPr/>
        <a:lstStyle/>
        <a:p>
          <a:endParaRPr lang="es-ES"/>
        </a:p>
      </dgm:t>
    </dgm:pt>
    <dgm:pt modelId="{384E8565-6EA4-40BA-A685-678128386D9C}" type="sibTrans" cxnId="{6F3AE39B-1F98-4E42-A687-A839ED4472FB}">
      <dgm:prSet/>
      <dgm:spPr/>
      <dgm:t>
        <a:bodyPr/>
        <a:lstStyle/>
        <a:p>
          <a:endParaRPr lang="es-ES"/>
        </a:p>
      </dgm:t>
    </dgm:pt>
    <dgm:pt modelId="{033E6D96-DCFE-4865-84EC-D05D9B59639B}" type="pres">
      <dgm:prSet presAssocID="{70F4B19D-539D-4A6A-8337-E5EA88F163F4}" presName="Name0" presStyleCnt="0">
        <dgm:presLayoutVars>
          <dgm:dir/>
          <dgm:animLvl val="lvl"/>
          <dgm:resizeHandles val="exact"/>
        </dgm:presLayoutVars>
      </dgm:prSet>
      <dgm:spPr/>
    </dgm:pt>
    <dgm:pt modelId="{D34B532D-E174-473F-A3EC-63337A6BAB1E}" type="pres">
      <dgm:prSet presAssocID="{F1508E54-DD44-419B-88F7-741671FDE9DA}" presName="Name8" presStyleCnt="0"/>
      <dgm:spPr/>
    </dgm:pt>
    <dgm:pt modelId="{47854B99-472A-446F-82FE-865EA0FE5343}" type="pres">
      <dgm:prSet presAssocID="{F1508E54-DD44-419B-88F7-741671FDE9DA}" presName="acctBkgd" presStyleLbl="alignAcc1" presStyleIdx="0" presStyleCnt="4"/>
      <dgm:spPr/>
    </dgm:pt>
    <dgm:pt modelId="{09D30D56-D3E0-4971-9A2E-E8451CCDDD7F}" type="pres">
      <dgm:prSet presAssocID="{F1508E54-DD44-419B-88F7-741671FDE9DA}" presName="acctTx" presStyleLbl="alignAcc1" presStyleIdx="0" presStyleCnt="4">
        <dgm:presLayoutVars>
          <dgm:bulletEnabled val="1"/>
        </dgm:presLayoutVars>
      </dgm:prSet>
      <dgm:spPr/>
    </dgm:pt>
    <dgm:pt modelId="{1AB17C24-5E4B-41DF-9DC4-052CF2BFC580}" type="pres">
      <dgm:prSet presAssocID="{F1508E54-DD44-419B-88F7-741671FDE9DA}" presName="level" presStyleLbl="node1" presStyleIdx="0" presStyleCnt="4">
        <dgm:presLayoutVars>
          <dgm:chMax val="1"/>
          <dgm:bulletEnabled val="1"/>
        </dgm:presLayoutVars>
      </dgm:prSet>
      <dgm:spPr/>
    </dgm:pt>
    <dgm:pt modelId="{D1D23B5C-A8AD-48F7-8DB9-835CABA5D840}" type="pres">
      <dgm:prSet presAssocID="{F1508E54-DD44-419B-88F7-741671FDE9D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A070B8-D92F-4AE1-ACD1-A12C2725BDB2}" type="pres">
      <dgm:prSet presAssocID="{54236350-19E5-4423-A377-298C7C228232}" presName="Name8" presStyleCnt="0"/>
      <dgm:spPr/>
    </dgm:pt>
    <dgm:pt modelId="{A85B6411-1F9E-451F-A064-F3F147DCFB6E}" type="pres">
      <dgm:prSet presAssocID="{54236350-19E5-4423-A377-298C7C228232}" presName="acctBkgd" presStyleLbl="alignAcc1" presStyleIdx="1" presStyleCnt="4"/>
      <dgm:spPr/>
    </dgm:pt>
    <dgm:pt modelId="{405098D4-6630-405C-BC2C-B7A53B5757E1}" type="pres">
      <dgm:prSet presAssocID="{54236350-19E5-4423-A377-298C7C228232}" presName="acctTx" presStyleLbl="alignAcc1" presStyleIdx="1" presStyleCnt="4">
        <dgm:presLayoutVars>
          <dgm:bulletEnabled val="1"/>
        </dgm:presLayoutVars>
      </dgm:prSet>
      <dgm:spPr/>
    </dgm:pt>
    <dgm:pt modelId="{746F38A5-5175-45A8-94C4-33BDBBD96477}" type="pres">
      <dgm:prSet presAssocID="{54236350-19E5-4423-A377-298C7C228232}" presName="level" presStyleLbl="node1" presStyleIdx="1" presStyleCnt="4">
        <dgm:presLayoutVars>
          <dgm:chMax val="1"/>
          <dgm:bulletEnabled val="1"/>
        </dgm:presLayoutVars>
      </dgm:prSet>
      <dgm:spPr/>
    </dgm:pt>
    <dgm:pt modelId="{9CD3262B-3521-489D-B809-5B8D61690623}" type="pres">
      <dgm:prSet presAssocID="{54236350-19E5-4423-A377-298C7C22823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AC28B2-52E1-4B59-93EA-933DFD3971F9}" type="pres">
      <dgm:prSet presAssocID="{42A25B29-7D05-44ED-AABA-1E8DA220B1C7}" presName="Name8" presStyleCnt="0"/>
      <dgm:spPr/>
    </dgm:pt>
    <dgm:pt modelId="{7A2C040C-D2D2-4242-87DF-0AEB2E8CA5CB}" type="pres">
      <dgm:prSet presAssocID="{42A25B29-7D05-44ED-AABA-1E8DA220B1C7}" presName="acctBkgd" presStyleLbl="alignAcc1" presStyleIdx="2" presStyleCnt="4"/>
      <dgm:spPr/>
    </dgm:pt>
    <dgm:pt modelId="{3F68B4D2-2403-49C7-9F55-D6340F88EA9D}" type="pres">
      <dgm:prSet presAssocID="{42A25B29-7D05-44ED-AABA-1E8DA220B1C7}" presName="acctTx" presStyleLbl="alignAcc1" presStyleIdx="2" presStyleCnt="4">
        <dgm:presLayoutVars>
          <dgm:bulletEnabled val="1"/>
        </dgm:presLayoutVars>
      </dgm:prSet>
      <dgm:spPr/>
    </dgm:pt>
    <dgm:pt modelId="{9185C0B3-E423-45AB-85D4-7DD859E13E3A}" type="pres">
      <dgm:prSet presAssocID="{42A25B29-7D05-44ED-AABA-1E8DA220B1C7}" presName="level" presStyleLbl="node1" presStyleIdx="2" presStyleCnt="4">
        <dgm:presLayoutVars>
          <dgm:chMax val="1"/>
          <dgm:bulletEnabled val="1"/>
        </dgm:presLayoutVars>
      </dgm:prSet>
      <dgm:spPr/>
    </dgm:pt>
    <dgm:pt modelId="{5F02DEE6-9325-4B5D-9D51-615CC70C7B44}" type="pres">
      <dgm:prSet presAssocID="{42A25B29-7D05-44ED-AABA-1E8DA220B1C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F3EBB7B-F945-46EA-A83E-885BFB8A903A}" type="pres">
      <dgm:prSet presAssocID="{F21B31C4-815F-4A72-949A-28E2B5328897}" presName="Name8" presStyleCnt="0"/>
      <dgm:spPr/>
    </dgm:pt>
    <dgm:pt modelId="{CD321A0D-77DA-48E5-A14B-2BA2E8F19DE1}" type="pres">
      <dgm:prSet presAssocID="{F21B31C4-815F-4A72-949A-28E2B5328897}" presName="acctBkgd" presStyleLbl="alignAcc1" presStyleIdx="3" presStyleCnt="4"/>
      <dgm:spPr/>
    </dgm:pt>
    <dgm:pt modelId="{B3BBB56B-14B3-4A9D-862D-895EF3B82EAA}" type="pres">
      <dgm:prSet presAssocID="{F21B31C4-815F-4A72-949A-28E2B5328897}" presName="acctTx" presStyleLbl="alignAcc1" presStyleIdx="3" presStyleCnt="4">
        <dgm:presLayoutVars>
          <dgm:bulletEnabled val="1"/>
        </dgm:presLayoutVars>
      </dgm:prSet>
      <dgm:spPr/>
    </dgm:pt>
    <dgm:pt modelId="{EE4F94C1-C017-4C95-9790-53AE2AA03879}" type="pres">
      <dgm:prSet presAssocID="{F21B31C4-815F-4A72-949A-28E2B5328897}" presName="level" presStyleLbl="node1" presStyleIdx="3" presStyleCnt="4">
        <dgm:presLayoutVars>
          <dgm:chMax val="1"/>
          <dgm:bulletEnabled val="1"/>
        </dgm:presLayoutVars>
      </dgm:prSet>
      <dgm:spPr/>
    </dgm:pt>
    <dgm:pt modelId="{C4E7E8F0-CAB1-48D3-9FE0-502BB81D7490}" type="pres">
      <dgm:prSet presAssocID="{F21B31C4-815F-4A72-949A-28E2B532889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A0AEC03-8B2F-4A3C-A979-06E89E9D9404}" srcId="{54236350-19E5-4423-A377-298C7C228232}" destId="{3315A9AF-9A58-43F8-90A0-D4820DA7CAD1}" srcOrd="0" destOrd="0" parTransId="{B60FC709-D940-4E4B-B786-FE365685EA80}" sibTransId="{CF689848-7851-42BA-994F-A434EA3D5D06}"/>
    <dgm:cxn modelId="{D474D105-E2E3-413E-9D15-E4106369A1AC}" type="presOf" srcId="{3315A9AF-9A58-43F8-90A0-D4820DA7CAD1}" destId="{A85B6411-1F9E-451F-A064-F3F147DCFB6E}" srcOrd="0" destOrd="0" presId="urn:microsoft.com/office/officeart/2005/8/layout/pyramid1"/>
    <dgm:cxn modelId="{A3E1E206-53FB-4AFE-878E-E651C83BA578}" type="presOf" srcId="{80A78F04-1C3C-4F8B-8EF6-04CC365CD7D5}" destId="{B3BBB56B-14B3-4A9D-862D-895EF3B82EAA}" srcOrd="1" destOrd="0" presId="urn:microsoft.com/office/officeart/2005/8/layout/pyramid1"/>
    <dgm:cxn modelId="{1BA88308-4665-4BC3-B2DC-E7622E6DCBDD}" type="presOf" srcId="{F21B31C4-815F-4A72-949A-28E2B5328897}" destId="{C4E7E8F0-CAB1-48D3-9FE0-502BB81D7490}" srcOrd="1" destOrd="0" presId="urn:microsoft.com/office/officeart/2005/8/layout/pyramid1"/>
    <dgm:cxn modelId="{55E24110-D872-44B5-B036-27A14DF04FDE}" type="presOf" srcId="{F1508E54-DD44-419B-88F7-741671FDE9DA}" destId="{D1D23B5C-A8AD-48F7-8DB9-835CABA5D840}" srcOrd="1" destOrd="0" presId="urn:microsoft.com/office/officeart/2005/8/layout/pyramid1"/>
    <dgm:cxn modelId="{62D94329-8A4D-4B9E-9D9C-56FEE19E82C5}" type="presOf" srcId="{7FCED9AE-CC2D-427A-81F6-2A1D930270FE}" destId="{09D30D56-D3E0-4971-9A2E-E8451CCDDD7F}" srcOrd="1" destOrd="0" presId="urn:microsoft.com/office/officeart/2005/8/layout/pyramid1"/>
    <dgm:cxn modelId="{6A9B272C-F597-4B71-9E47-6F558589B387}" type="presOf" srcId="{3315A9AF-9A58-43F8-90A0-D4820DA7CAD1}" destId="{405098D4-6630-405C-BC2C-B7A53B5757E1}" srcOrd="1" destOrd="0" presId="urn:microsoft.com/office/officeart/2005/8/layout/pyramid1"/>
    <dgm:cxn modelId="{E94A7C3F-E607-4388-BE1D-A3E296743351}" type="presOf" srcId="{B4FA403F-5696-4903-8E2D-9AFE073E699D}" destId="{7A2C040C-D2D2-4242-87DF-0AEB2E8CA5CB}" srcOrd="0" destOrd="0" presId="urn:microsoft.com/office/officeart/2005/8/layout/pyramid1"/>
    <dgm:cxn modelId="{CE4E9665-81AC-4A78-AF42-7277DC34185C}" srcId="{F1508E54-DD44-419B-88F7-741671FDE9DA}" destId="{7FCED9AE-CC2D-427A-81F6-2A1D930270FE}" srcOrd="0" destOrd="0" parTransId="{3C419D2D-51A3-49DE-B5F4-485F127CB20E}" sibTransId="{7CC0E05B-B9BB-41CA-AA0F-A956604D0650}"/>
    <dgm:cxn modelId="{1B76254D-3787-4844-AF25-C61064673E7A}" srcId="{70F4B19D-539D-4A6A-8337-E5EA88F163F4}" destId="{54236350-19E5-4423-A377-298C7C228232}" srcOrd="1" destOrd="0" parTransId="{4589BE83-969A-4592-B9F1-D15CF37AC5D4}" sibTransId="{B04B39A2-C432-43EC-9FB7-FAD23D5AB796}"/>
    <dgm:cxn modelId="{1C614571-A054-4D74-A674-13FEBD781A20}" type="presOf" srcId="{7FCED9AE-CC2D-427A-81F6-2A1D930270FE}" destId="{47854B99-472A-446F-82FE-865EA0FE5343}" srcOrd="0" destOrd="0" presId="urn:microsoft.com/office/officeart/2005/8/layout/pyramid1"/>
    <dgm:cxn modelId="{2CD8C551-9D99-4A6C-A23B-4D3B1DC5C618}" type="presOf" srcId="{80A78F04-1C3C-4F8B-8EF6-04CC365CD7D5}" destId="{CD321A0D-77DA-48E5-A14B-2BA2E8F19DE1}" srcOrd="0" destOrd="0" presId="urn:microsoft.com/office/officeart/2005/8/layout/pyramid1"/>
    <dgm:cxn modelId="{F946FF85-8A5C-45B7-AD0B-FCD29578F925}" type="presOf" srcId="{F21B31C4-815F-4A72-949A-28E2B5328897}" destId="{EE4F94C1-C017-4C95-9790-53AE2AA03879}" srcOrd="0" destOrd="0" presId="urn:microsoft.com/office/officeart/2005/8/layout/pyramid1"/>
    <dgm:cxn modelId="{3D9ED286-6AED-469A-B966-4711B258D421}" type="presOf" srcId="{B4FA403F-5696-4903-8E2D-9AFE073E699D}" destId="{3F68B4D2-2403-49C7-9F55-D6340F88EA9D}" srcOrd="1" destOrd="0" presId="urn:microsoft.com/office/officeart/2005/8/layout/pyramid1"/>
    <dgm:cxn modelId="{6F3AE39B-1F98-4E42-A687-A839ED4472FB}" srcId="{F21B31C4-815F-4A72-949A-28E2B5328897}" destId="{80A78F04-1C3C-4F8B-8EF6-04CC365CD7D5}" srcOrd="0" destOrd="0" parTransId="{8A9394C9-8F6F-4FC8-9799-D16D237A2885}" sibTransId="{384E8565-6EA4-40BA-A685-678128386D9C}"/>
    <dgm:cxn modelId="{EC854FAC-C115-4FCC-97F6-BA721EA78851}" type="presOf" srcId="{54236350-19E5-4423-A377-298C7C228232}" destId="{746F38A5-5175-45A8-94C4-33BDBBD96477}" srcOrd="0" destOrd="0" presId="urn:microsoft.com/office/officeart/2005/8/layout/pyramid1"/>
    <dgm:cxn modelId="{6CE2C8BD-C178-4FF0-AF6C-809000B9D78D}" srcId="{70F4B19D-539D-4A6A-8337-E5EA88F163F4}" destId="{F1508E54-DD44-419B-88F7-741671FDE9DA}" srcOrd="0" destOrd="0" parTransId="{774D1E97-A5BB-479F-9BDF-F041A37366A7}" sibTransId="{0E857EE9-F803-40B7-97B2-3E21F573708E}"/>
    <dgm:cxn modelId="{7D7730C3-1B2C-4C9B-9671-38904A19BBCB}" type="presOf" srcId="{F1508E54-DD44-419B-88F7-741671FDE9DA}" destId="{1AB17C24-5E4B-41DF-9DC4-052CF2BFC580}" srcOrd="0" destOrd="0" presId="urn:microsoft.com/office/officeart/2005/8/layout/pyramid1"/>
    <dgm:cxn modelId="{50008BD0-2CDA-4760-8454-5A33A734A6F4}" type="presOf" srcId="{42A25B29-7D05-44ED-AABA-1E8DA220B1C7}" destId="{9185C0B3-E423-45AB-85D4-7DD859E13E3A}" srcOrd="0" destOrd="0" presId="urn:microsoft.com/office/officeart/2005/8/layout/pyramid1"/>
    <dgm:cxn modelId="{961EA8D5-AA38-41D1-A77A-0FDA17FC9B93}" type="presOf" srcId="{54236350-19E5-4423-A377-298C7C228232}" destId="{9CD3262B-3521-489D-B809-5B8D61690623}" srcOrd="1" destOrd="0" presId="urn:microsoft.com/office/officeart/2005/8/layout/pyramid1"/>
    <dgm:cxn modelId="{8E4486DB-5394-4992-91E3-65E28D975599}" srcId="{42A25B29-7D05-44ED-AABA-1E8DA220B1C7}" destId="{B4FA403F-5696-4903-8E2D-9AFE073E699D}" srcOrd="0" destOrd="0" parTransId="{C66F8FDE-6791-47CE-B842-5B569B26CAB6}" sibTransId="{ABCAF148-6F63-413D-8053-61241DA111FB}"/>
    <dgm:cxn modelId="{DB3FE4E5-3ACB-4E4B-A3B0-13C5A950220C}" srcId="{70F4B19D-539D-4A6A-8337-E5EA88F163F4}" destId="{F21B31C4-815F-4A72-949A-28E2B5328897}" srcOrd="3" destOrd="0" parTransId="{1A3EE532-624A-4A8D-8B68-E55F199F0802}" sibTransId="{E5091564-CD92-4735-89C8-8CD1409F0B09}"/>
    <dgm:cxn modelId="{5B6E6CF0-8D44-4B7B-BA08-AB5359A4D51F}" type="presOf" srcId="{42A25B29-7D05-44ED-AABA-1E8DA220B1C7}" destId="{5F02DEE6-9325-4B5D-9D51-615CC70C7B44}" srcOrd="1" destOrd="0" presId="urn:microsoft.com/office/officeart/2005/8/layout/pyramid1"/>
    <dgm:cxn modelId="{FEC61AF2-B22E-4CB4-92E4-9AC7F016CEBD}" srcId="{70F4B19D-539D-4A6A-8337-E5EA88F163F4}" destId="{42A25B29-7D05-44ED-AABA-1E8DA220B1C7}" srcOrd="2" destOrd="0" parTransId="{852DAA1A-C1B0-497E-ACDE-86FDE710A887}" sibTransId="{B5783195-5AA1-49E4-A121-CC1AB259768A}"/>
    <dgm:cxn modelId="{5E5987F9-40D2-4583-8F42-5F150AC5BB21}" type="presOf" srcId="{70F4B19D-539D-4A6A-8337-E5EA88F163F4}" destId="{033E6D96-DCFE-4865-84EC-D05D9B59639B}" srcOrd="0" destOrd="0" presId="urn:microsoft.com/office/officeart/2005/8/layout/pyramid1"/>
    <dgm:cxn modelId="{0A977182-67A7-47F9-98DA-D8E6F5AC9818}" type="presParOf" srcId="{033E6D96-DCFE-4865-84EC-D05D9B59639B}" destId="{D34B532D-E174-473F-A3EC-63337A6BAB1E}" srcOrd="0" destOrd="0" presId="urn:microsoft.com/office/officeart/2005/8/layout/pyramid1"/>
    <dgm:cxn modelId="{F531CED1-F6D5-4DFA-8165-0DDB88031A61}" type="presParOf" srcId="{D34B532D-E174-473F-A3EC-63337A6BAB1E}" destId="{47854B99-472A-446F-82FE-865EA0FE5343}" srcOrd="0" destOrd="0" presId="urn:microsoft.com/office/officeart/2005/8/layout/pyramid1"/>
    <dgm:cxn modelId="{06D796A9-436E-49B3-B1EB-FBB37C30EA19}" type="presParOf" srcId="{D34B532D-E174-473F-A3EC-63337A6BAB1E}" destId="{09D30D56-D3E0-4971-9A2E-E8451CCDDD7F}" srcOrd="1" destOrd="0" presId="urn:microsoft.com/office/officeart/2005/8/layout/pyramid1"/>
    <dgm:cxn modelId="{5294894D-E1E5-4725-B72C-72AD25DFA4CE}" type="presParOf" srcId="{D34B532D-E174-473F-A3EC-63337A6BAB1E}" destId="{1AB17C24-5E4B-41DF-9DC4-052CF2BFC580}" srcOrd="2" destOrd="0" presId="urn:microsoft.com/office/officeart/2005/8/layout/pyramid1"/>
    <dgm:cxn modelId="{1ED74BB7-BC3F-46C9-813C-F607614B7895}" type="presParOf" srcId="{D34B532D-E174-473F-A3EC-63337A6BAB1E}" destId="{D1D23B5C-A8AD-48F7-8DB9-835CABA5D840}" srcOrd="3" destOrd="0" presId="urn:microsoft.com/office/officeart/2005/8/layout/pyramid1"/>
    <dgm:cxn modelId="{6C1686C5-105B-4166-A4BC-A6EFC66BDCC4}" type="presParOf" srcId="{033E6D96-DCFE-4865-84EC-D05D9B59639B}" destId="{17A070B8-D92F-4AE1-ACD1-A12C2725BDB2}" srcOrd="1" destOrd="0" presId="urn:microsoft.com/office/officeart/2005/8/layout/pyramid1"/>
    <dgm:cxn modelId="{59CF380F-F3F7-4959-B969-E96CFCB92163}" type="presParOf" srcId="{17A070B8-D92F-4AE1-ACD1-A12C2725BDB2}" destId="{A85B6411-1F9E-451F-A064-F3F147DCFB6E}" srcOrd="0" destOrd="0" presId="urn:microsoft.com/office/officeart/2005/8/layout/pyramid1"/>
    <dgm:cxn modelId="{0778E040-1034-4D41-B668-BE5DE3AB65DA}" type="presParOf" srcId="{17A070B8-D92F-4AE1-ACD1-A12C2725BDB2}" destId="{405098D4-6630-405C-BC2C-B7A53B5757E1}" srcOrd="1" destOrd="0" presId="urn:microsoft.com/office/officeart/2005/8/layout/pyramid1"/>
    <dgm:cxn modelId="{A31F3ADE-886D-483A-B292-9997CBA492C1}" type="presParOf" srcId="{17A070B8-D92F-4AE1-ACD1-A12C2725BDB2}" destId="{746F38A5-5175-45A8-94C4-33BDBBD96477}" srcOrd="2" destOrd="0" presId="urn:microsoft.com/office/officeart/2005/8/layout/pyramid1"/>
    <dgm:cxn modelId="{19DC7E3B-F8F9-4AC2-86FA-D5FBB002C570}" type="presParOf" srcId="{17A070B8-D92F-4AE1-ACD1-A12C2725BDB2}" destId="{9CD3262B-3521-489D-B809-5B8D61690623}" srcOrd="3" destOrd="0" presId="urn:microsoft.com/office/officeart/2005/8/layout/pyramid1"/>
    <dgm:cxn modelId="{D765C36F-4CC3-4D44-BEEE-4CEEFF0E5C0A}" type="presParOf" srcId="{033E6D96-DCFE-4865-84EC-D05D9B59639B}" destId="{19AC28B2-52E1-4B59-93EA-933DFD3971F9}" srcOrd="2" destOrd="0" presId="urn:microsoft.com/office/officeart/2005/8/layout/pyramid1"/>
    <dgm:cxn modelId="{2AFA7615-7885-4C17-A68A-DC96808109D3}" type="presParOf" srcId="{19AC28B2-52E1-4B59-93EA-933DFD3971F9}" destId="{7A2C040C-D2D2-4242-87DF-0AEB2E8CA5CB}" srcOrd="0" destOrd="0" presId="urn:microsoft.com/office/officeart/2005/8/layout/pyramid1"/>
    <dgm:cxn modelId="{2F2E808A-93BD-44E2-BDF9-3A2A3C1BAAAD}" type="presParOf" srcId="{19AC28B2-52E1-4B59-93EA-933DFD3971F9}" destId="{3F68B4D2-2403-49C7-9F55-D6340F88EA9D}" srcOrd="1" destOrd="0" presId="urn:microsoft.com/office/officeart/2005/8/layout/pyramid1"/>
    <dgm:cxn modelId="{DD629359-0569-43C3-B7CE-77C7B1154446}" type="presParOf" srcId="{19AC28B2-52E1-4B59-93EA-933DFD3971F9}" destId="{9185C0B3-E423-45AB-85D4-7DD859E13E3A}" srcOrd="2" destOrd="0" presId="urn:microsoft.com/office/officeart/2005/8/layout/pyramid1"/>
    <dgm:cxn modelId="{AF57CDAB-0DB7-4039-A94A-7F624C6A074B}" type="presParOf" srcId="{19AC28B2-52E1-4B59-93EA-933DFD3971F9}" destId="{5F02DEE6-9325-4B5D-9D51-615CC70C7B44}" srcOrd="3" destOrd="0" presId="urn:microsoft.com/office/officeart/2005/8/layout/pyramid1"/>
    <dgm:cxn modelId="{475A0851-4E82-4325-B871-19AF4C2925B4}" type="presParOf" srcId="{033E6D96-DCFE-4865-84EC-D05D9B59639B}" destId="{3F3EBB7B-F945-46EA-A83E-885BFB8A903A}" srcOrd="3" destOrd="0" presId="urn:microsoft.com/office/officeart/2005/8/layout/pyramid1"/>
    <dgm:cxn modelId="{568D6D9C-F88F-441A-B565-BEC08099362A}" type="presParOf" srcId="{3F3EBB7B-F945-46EA-A83E-885BFB8A903A}" destId="{CD321A0D-77DA-48E5-A14B-2BA2E8F19DE1}" srcOrd="0" destOrd="0" presId="urn:microsoft.com/office/officeart/2005/8/layout/pyramid1"/>
    <dgm:cxn modelId="{D899EC26-5647-4077-A3EC-510B483871C2}" type="presParOf" srcId="{3F3EBB7B-F945-46EA-A83E-885BFB8A903A}" destId="{B3BBB56B-14B3-4A9D-862D-895EF3B82EAA}" srcOrd="1" destOrd="0" presId="urn:microsoft.com/office/officeart/2005/8/layout/pyramid1"/>
    <dgm:cxn modelId="{5321DF17-B770-4E99-B0B7-6ED5F6AB8908}" type="presParOf" srcId="{3F3EBB7B-F945-46EA-A83E-885BFB8A903A}" destId="{EE4F94C1-C017-4C95-9790-53AE2AA03879}" srcOrd="2" destOrd="0" presId="urn:microsoft.com/office/officeart/2005/8/layout/pyramid1"/>
    <dgm:cxn modelId="{7ACD52F4-6607-40C0-A0EF-324CFD1B08A4}" type="presParOf" srcId="{3F3EBB7B-F945-46EA-A83E-885BFB8A903A}" destId="{C4E7E8F0-CAB1-48D3-9FE0-502BB81D7490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A87FB5-6422-45CC-B3B1-D5D477E88077}" type="doc">
      <dgm:prSet loTypeId="urn:microsoft.com/office/officeart/2009/layout/CircleArrowProcess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0CD5C21C-687C-405D-9325-EB74048DD03E}">
      <dgm:prSet custT="1"/>
      <dgm:spPr/>
      <dgm:t>
        <a:bodyPr/>
        <a:lstStyle/>
        <a:p>
          <a:r>
            <a:rPr lang="es-ES" sz="2400" b="1" noProof="1"/>
            <a:t>Release más fáciles de crear.</a:t>
          </a:r>
        </a:p>
      </dgm:t>
    </dgm:pt>
    <dgm:pt modelId="{CA6731A3-E09E-486C-9D39-B63019491291}" type="parTrans" cxnId="{15B1E7BC-08E5-45AE-8EBF-99CBF84DDD61}">
      <dgm:prSet/>
      <dgm:spPr/>
      <dgm:t>
        <a:bodyPr/>
        <a:lstStyle/>
        <a:p>
          <a:endParaRPr lang="es-ES"/>
        </a:p>
      </dgm:t>
    </dgm:pt>
    <dgm:pt modelId="{6F364362-71BD-49AA-B045-D59298B1A092}" type="sibTrans" cxnId="{15B1E7BC-08E5-45AE-8EBF-99CBF84DDD61}">
      <dgm:prSet/>
      <dgm:spPr/>
      <dgm:t>
        <a:bodyPr/>
        <a:lstStyle/>
        <a:p>
          <a:endParaRPr lang="es-ES"/>
        </a:p>
      </dgm:t>
    </dgm:pt>
    <dgm:pt modelId="{C9039EC8-D323-4472-BB97-1E7117E790E9}">
      <dgm:prSet custT="1"/>
      <dgm:spPr/>
      <dgm:t>
        <a:bodyPr/>
        <a:lstStyle/>
        <a:p>
          <a:r>
            <a:rPr lang="es-ES" sz="2400" b="1" noProof="1"/>
            <a:t>Costos de pruebas reducidos</a:t>
          </a:r>
        </a:p>
      </dgm:t>
    </dgm:pt>
    <dgm:pt modelId="{86AB7EED-2282-4530-8C16-457CD92B7CBE}" type="parTrans" cxnId="{2E088BAA-1434-4333-8F1A-1F683901035E}">
      <dgm:prSet/>
      <dgm:spPr/>
      <dgm:t>
        <a:bodyPr/>
        <a:lstStyle/>
        <a:p>
          <a:endParaRPr lang="es-ES"/>
        </a:p>
      </dgm:t>
    </dgm:pt>
    <dgm:pt modelId="{BD5BD91A-E7BF-4FA9-8923-5E15BF67196E}" type="sibTrans" cxnId="{2E088BAA-1434-4333-8F1A-1F683901035E}">
      <dgm:prSet/>
      <dgm:spPr/>
      <dgm:t>
        <a:bodyPr/>
        <a:lstStyle/>
        <a:p>
          <a:endParaRPr lang="es-ES"/>
        </a:p>
      </dgm:t>
    </dgm:pt>
    <dgm:pt modelId="{69BE53B6-A8F8-484A-B02B-A05F85D9B5A0}">
      <dgm:prSet custT="1"/>
      <dgm:spPr/>
      <dgm:t>
        <a:bodyPr/>
        <a:lstStyle/>
        <a:p>
          <a:r>
            <a:rPr lang="es-ES" sz="2400" b="1" noProof="1"/>
            <a:t>Equipos de calidad menos atareados en pruebas.</a:t>
          </a:r>
        </a:p>
      </dgm:t>
    </dgm:pt>
    <dgm:pt modelId="{65A166DB-D8E0-497F-A800-57551C470AC2}" type="parTrans" cxnId="{961CABB4-0F1B-48EA-A39A-5A2C8083A84C}">
      <dgm:prSet/>
      <dgm:spPr/>
      <dgm:t>
        <a:bodyPr/>
        <a:lstStyle/>
        <a:p>
          <a:endParaRPr lang="es-ES"/>
        </a:p>
      </dgm:t>
    </dgm:pt>
    <dgm:pt modelId="{86475744-8A44-4F45-AE30-0B9BA95E0D0A}" type="sibTrans" cxnId="{961CABB4-0F1B-48EA-A39A-5A2C8083A84C}">
      <dgm:prSet/>
      <dgm:spPr/>
      <dgm:t>
        <a:bodyPr/>
        <a:lstStyle/>
        <a:p>
          <a:endParaRPr lang="es-ES"/>
        </a:p>
      </dgm:t>
    </dgm:pt>
    <dgm:pt modelId="{03DF4697-01EF-4D66-A052-2987EE710A07}">
      <dgm:prSet custT="1"/>
      <dgm:spPr/>
      <dgm:t>
        <a:bodyPr/>
        <a:lstStyle/>
        <a:p>
          <a:r>
            <a:rPr lang="es-ES" sz="2400" b="1" noProof="1"/>
            <a:t>Menos errores en Producción</a:t>
          </a:r>
        </a:p>
      </dgm:t>
    </dgm:pt>
    <dgm:pt modelId="{8A131A24-8EEC-4100-8C5B-E8F345666B6D}" type="parTrans" cxnId="{4AFA64DF-04C4-43BB-9892-62CE5A183AC0}">
      <dgm:prSet/>
      <dgm:spPr/>
      <dgm:t>
        <a:bodyPr/>
        <a:lstStyle/>
        <a:p>
          <a:endParaRPr lang="es-ES"/>
        </a:p>
      </dgm:t>
    </dgm:pt>
    <dgm:pt modelId="{882231C1-7540-4F4E-91D4-CFA2785EF1A1}" type="sibTrans" cxnId="{4AFA64DF-04C4-43BB-9892-62CE5A183AC0}">
      <dgm:prSet/>
      <dgm:spPr/>
      <dgm:t>
        <a:bodyPr/>
        <a:lstStyle/>
        <a:p>
          <a:endParaRPr lang="es-ES"/>
        </a:p>
      </dgm:t>
    </dgm:pt>
    <dgm:pt modelId="{B343A18B-6E89-47CF-BBD8-BEB21D6106E8}">
      <dgm:prSet custT="1"/>
      <dgm:spPr/>
      <dgm:t>
        <a:bodyPr/>
        <a:lstStyle/>
        <a:p>
          <a:r>
            <a:rPr lang="es-ES" sz="2400" b="0" noProof="1"/>
            <a:t>Porque que con las regresiones son capturadas temprano por las pruebasautomatizadas.</a:t>
          </a:r>
        </a:p>
      </dgm:t>
    </dgm:pt>
    <dgm:pt modelId="{DC5F54F7-222A-4D90-A33D-4A2FF30D8674}" type="parTrans" cxnId="{365E2FBA-5A04-4B27-9FC5-E6E36CB07563}">
      <dgm:prSet/>
      <dgm:spPr/>
      <dgm:t>
        <a:bodyPr/>
        <a:lstStyle/>
        <a:p>
          <a:endParaRPr lang="es-ES"/>
        </a:p>
      </dgm:t>
    </dgm:pt>
    <dgm:pt modelId="{C66B93A4-3D44-4FDE-ACB7-4A1424C0D046}" type="sibTrans" cxnId="{365E2FBA-5A04-4B27-9FC5-E6E36CB07563}">
      <dgm:prSet/>
      <dgm:spPr/>
      <dgm:t>
        <a:bodyPr/>
        <a:lstStyle/>
        <a:p>
          <a:endParaRPr lang="es-ES"/>
        </a:p>
      </dgm:t>
    </dgm:pt>
    <dgm:pt modelId="{396336E6-812E-4A7C-9452-5C1314C0FD20}">
      <dgm:prSet custT="1"/>
      <dgm:spPr/>
      <dgm:t>
        <a:bodyPr/>
        <a:lstStyle/>
        <a:p>
          <a:r>
            <a:rPr lang="es-ES" sz="2400" b="0" noProof="1"/>
            <a:t>Porque los problemas de integración ya se han resuelto.</a:t>
          </a:r>
        </a:p>
      </dgm:t>
    </dgm:pt>
    <dgm:pt modelId="{B39A2B68-1583-46C2-8DF1-D6660428688A}" type="parTrans" cxnId="{642FF5CA-3B8F-466F-9921-2A7D19DEEFA9}">
      <dgm:prSet/>
      <dgm:spPr/>
      <dgm:t>
        <a:bodyPr/>
        <a:lstStyle/>
        <a:p>
          <a:endParaRPr lang="es-ES"/>
        </a:p>
      </dgm:t>
    </dgm:pt>
    <dgm:pt modelId="{0688BE43-0612-42E5-BA72-0295FF56E927}" type="sibTrans" cxnId="{642FF5CA-3B8F-466F-9921-2A7D19DEEFA9}">
      <dgm:prSet/>
      <dgm:spPr/>
      <dgm:t>
        <a:bodyPr/>
        <a:lstStyle/>
        <a:p>
          <a:endParaRPr lang="es-ES"/>
        </a:p>
      </dgm:t>
    </dgm:pt>
    <dgm:pt modelId="{FF3A4C2C-BD2C-4EC2-A0D0-B19A74960822}">
      <dgm:prSet custT="1"/>
      <dgm:spPr/>
      <dgm:t>
        <a:bodyPr/>
        <a:lstStyle/>
        <a:p>
          <a:r>
            <a:rPr lang="es-ES" sz="2400" b="1" noProof="1"/>
            <a:t>Se reduce el “cambio de contexto”</a:t>
          </a:r>
          <a:endParaRPr lang="es-ES" sz="2400" b="0" noProof="1"/>
        </a:p>
      </dgm:t>
    </dgm:pt>
    <dgm:pt modelId="{A73F234C-69B6-4666-8450-D12935522740}" type="parTrans" cxnId="{CF09593A-2FF6-4F52-802C-57DB23E524E5}">
      <dgm:prSet/>
      <dgm:spPr/>
      <dgm:t>
        <a:bodyPr/>
        <a:lstStyle/>
        <a:p>
          <a:endParaRPr lang="es-ES"/>
        </a:p>
      </dgm:t>
    </dgm:pt>
    <dgm:pt modelId="{D6792125-187E-4F26-A5FA-B8B56AC6BBE4}" type="sibTrans" cxnId="{CF09593A-2FF6-4F52-802C-57DB23E524E5}">
      <dgm:prSet/>
      <dgm:spPr/>
      <dgm:t>
        <a:bodyPr/>
        <a:lstStyle/>
        <a:p>
          <a:endParaRPr lang="es-ES"/>
        </a:p>
      </dgm:t>
    </dgm:pt>
    <dgm:pt modelId="{C4A11578-61CA-4959-8FC2-84B1021BA31C}">
      <dgm:prSet custT="1"/>
      <dgm:spPr/>
      <dgm:t>
        <a:bodyPr/>
        <a:lstStyle/>
        <a:p>
          <a:r>
            <a:rPr lang="es-ES" sz="2400" b="0" noProof="1"/>
            <a:t>Porque los desarrolladores reciben alertas pronto surgen los errores y trabajar para solucionarlos antes de pasar a otra tarea.</a:t>
          </a:r>
        </a:p>
      </dgm:t>
    </dgm:pt>
    <dgm:pt modelId="{3C41C709-7F4E-476A-B1B9-DBDAFB80CD42}" type="parTrans" cxnId="{3E5ECAF1-34BE-474B-A409-B42D761A2082}">
      <dgm:prSet/>
      <dgm:spPr/>
      <dgm:t>
        <a:bodyPr/>
        <a:lstStyle/>
        <a:p>
          <a:endParaRPr lang="es-ES"/>
        </a:p>
      </dgm:t>
    </dgm:pt>
    <dgm:pt modelId="{5D5FB16F-6461-4CAD-9CEE-39916AA11ABE}" type="sibTrans" cxnId="{3E5ECAF1-34BE-474B-A409-B42D761A2082}">
      <dgm:prSet/>
      <dgm:spPr/>
      <dgm:t>
        <a:bodyPr/>
        <a:lstStyle/>
        <a:p>
          <a:endParaRPr lang="es-ES"/>
        </a:p>
      </dgm:t>
    </dgm:pt>
    <dgm:pt modelId="{B00783E8-F9D6-4568-8E17-EDDF14F3901F}">
      <dgm:prSet custT="1"/>
      <dgm:spPr/>
      <dgm:t>
        <a:bodyPr/>
        <a:lstStyle/>
        <a:p>
          <a:r>
            <a:rPr lang="es-ES" sz="2400" b="0" noProof="1"/>
            <a:t>Porque un servidor dedicado puede ejecutar cientos de pruebas en cuestión de segundos.</a:t>
          </a:r>
        </a:p>
      </dgm:t>
    </dgm:pt>
    <dgm:pt modelId="{017CB526-7678-40EE-B973-DD868662DF9B}" type="parTrans" cxnId="{1B24C4A6-4D6D-4F89-B987-CEE99C8C4DC3}">
      <dgm:prSet/>
      <dgm:spPr/>
      <dgm:t>
        <a:bodyPr/>
        <a:lstStyle/>
        <a:p>
          <a:endParaRPr lang="es-ES"/>
        </a:p>
      </dgm:t>
    </dgm:pt>
    <dgm:pt modelId="{302FFC6D-1B5D-4150-B948-F12D13598B33}" type="sibTrans" cxnId="{1B24C4A6-4D6D-4F89-B987-CEE99C8C4DC3}">
      <dgm:prSet/>
      <dgm:spPr/>
      <dgm:t>
        <a:bodyPr/>
        <a:lstStyle/>
        <a:p>
          <a:endParaRPr lang="es-ES"/>
        </a:p>
      </dgm:t>
    </dgm:pt>
    <dgm:pt modelId="{3AF3BDB9-8876-4708-B9F9-78D4867B85CC}">
      <dgm:prSet custT="1"/>
      <dgm:spPr/>
      <dgm:t>
        <a:bodyPr/>
        <a:lstStyle/>
        <a:p>
          <a:r>
            <a:rPr lang="es-ES" sz="2400" b="0" noProof="1"/>
            <a:t>Porque tiene pruebas automáticas y puede dedicar más tiempo a otras mejoras</a:t>
          </a:r>
        </a:p>
      </dgm:t>
    </dgm:pt>
    <dgm:pt modelId="{1D77F679-BE99-464F-A480-79D275C5210B}" type="parTrans" cxnId="{BECC739B-9FC3-473D-A0AE-CFCFC340FCAC}">
      <dgm:prSet/>
      <dgm:spPr/>
      <dgm:t>
        <a:bodyPr/>
        <a:lstStyle/>
        <a:p>
          <a:endParaRPr lang="es-ES"/>
        </a:p>
      </dgm:t>
    </dgm:pt>
    <dgm:pt modelId="{D2E07DE3-DBB6-4EF6-B603-12E7F3FFD9F1}" type="sibTrans" cxnId="{BECC739B-9FC3-473D-A0AE-CFCFC340FCAC}">
      <dgm:prSet/>
      <dgm:spPr/>
      <dgm:t>
        <a:bodyPr/>
        <a:lstStyle/>
        <a:p>
          <a:endParaRPr lang="es-ES"/>
        </a:p>
      </dgm:t>
    </dgm:pt>
    <dgm:pt modelId="{4FD4B8CB-C312-48E1-822E-C065D41D3225}" type="pres">
      <dgm:prSet presAssocID="{74A87FB5-6422-45CC-B3B1-D5D477E8807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0A6503A-F574-442B-8D0E-76BF0F0B6F7F}" type="pres">
      <dgm:prSet presAssocID="{03DF4697-01EF-4D66-A052-2987EE710A07}" presName="Accent1" presStyleCnt="0"/>
      <dgm:spPr/>
    </dgm:pt>
    <dgm:pt modelId="{90DBDCBE-D716-4277-B341-437C60C3145B}" type="pres">
      <dgm:prSet presAssocID="{03DF4697-01EF-4D66-A052-2987EE710A07}" presName="Accent" presStyleLbl="node1" presStyleIdx="0" presStyleCnt="5"/>
      <dgm:spPr/>
    </dgm:pt>
    <dgm:pt modelId="{990264D9-773E-4E99-8DF9-130276ABC615}" type="pres">
      <dgm:prSet presAssocID="{03DF4697-01EF-4D66-A052-2987EE710A07}" presName="Child1" presStyleLbl="revTx" presStyleIdx="0" presStyleCnt="10" custScaleX="320419" custLinFactX="1320" custLinFactNeighborX="100000" custLinFactNeighborY="5013">
        <dgm:presLayoutVars>
          <dgm:chMax val="0"/>
          <dgm:chPref val="0"/>
          <dgm:bulletEnabled val="1"/>
        </dgm:presLayoutVars>
      </dgm:prSet>
      <dgm:spPr/>
    </dgm:pt>
    <dgm:pt modelId="{84D2AE6A-3BFE-4809-828D-313FF5754054}" type="pres">
      <dgm:prSet presAssocID="{03DF4697-01EF-4D66-A052-2987EE710A07}" presName="Parent1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12190035-348E-4155-87FC-1AED27622CFA}" type="pres">
      <dgm:prSet presAssocID="{0CD5C21C-687C-405D-9325-EB74048DD03E}" presName="Accent2" presStyleCnt="0"/>
      <dgm:spPr/>
    </dgm:pt>
    <dgm:pt modelId="{5B769AA9-BB81-427E-856B-35B77908C9A7}" type="pres">
      <dgm:prSet presAssocID="{0CD5C21C-687C-405D-9325-EB74048DD03E}" presName="Accent" presStyleLbl="node1" presStyleIdx="1" presStyleCnt="5"/>
      <dgm:spPr/>
    </dgm:pt>
    <dgm:pt modelId="{FB196AEC-27A7-49A2-A660-28FC23738CA2}" type="pres">
      <dgm:prSet presAssocID="{0CD5C21C-687C-405D-9325-EB74048DD03E}" presName="Child2" presStyleLbl="revTx" presStyleIdx="2" presStyleCnt="10" custScaleX="316779" custLinFactX="15991" custLinFactNeighborX="100000" custLinFactNeighborY="1823">
        <dgm:presLayoutVars>
          <dgm:chMax val="0"/>
          <dgm:chPref val="0"/>
          <dgm:bulletEnabled val="1"/>
        </dgm:presLayoutVars>
      </dgm:prSet>
      <dgm:spPr/>
    </dgm:pt>
    <dgm:pt modelId="{A1BCF83B-137D-4B58-861F-99E3B368D595}" type="pres">
      <dgm:prSet presAssocID="{0CD5C21C-687C-405D-9325-EB74048DD03E}" presName="Parent2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5EAA7CA-E27B-49C7-87C3-2F58682563C0}" type="pres">
      <dgm:prSet presAssocID="{FF3A4C2C-BD2C-4EC2-A0D0-B19A74960822}" presName="Accent3" presStyleCnt="0"/>
      <dgm:spPr/>
    </dgm:pt>
    <dgm:pt modelId="{D30DBC49-F105-4C14-95B0-A55E460F667E}" type="pres">
      <dgm:prSet presAssocID="{FF3A4C2C-BD2C-4EC2-A0D0-B19A74960822}" presName="Accent" presStyleLbl="node1" presStyleIdx="2" presStyleCnt="5"/>
      <dgm:spPr/>
    </dgm:pt>
    <dgm:pt modelId="{222EAD02-7BCD-402C-9955-7DA7F5D8A21C}" type="pres">
      <dgm:prSet presAssocID="{FF3A4C2C-BD2C-4EC2-A0D0-B19A74960822}" presName="Child3" presStyleLbl="revTx" presStyleIdx="4" presStyleCnt="10" custScaleX="319954" custScaleY="130843" custLinFactX="2399" custLinFactNeighborX="100000" custLinFactNeighborY="-8360">
        <dgm:presLayoutVars>
          <dgm:chMax val="0"/>
          <dgm:chPref val="0"/>
          <dgm:bulletEnabled val="1"/>
        </dgm:presLayoutVars>
      </dgm:prSet>
      <dgm:spPr/>
    </dgm:pt>
    <dgm:pt modelId="{6807E99A-E858-4D60-943C-43C479FFA18B}" type="pres">
      <dgm:prSet presAssocID="{FF3A4C2C-BD2C-4EC2-A0D0-B19A74960822}" presName="Parent3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C2BC314-2C8A-4895-821E-50AD999E2BC3}" type="pres">
      <dgm:prSet presAssocID="{C9039EC8-D323-4472-BB97-1E7117E790E9}" presName="Accent4" presStyleCnt="0"/>
      <dgm:spPr/>
    </dgm:pt>
    <dgm:pt modelId="{0B6390F9-D9E2-471B-95D1-73CCD0C8CE18}" type="pres">
      <dgm:prSet presAssocID="{C9039EC8-D323-4472-BB97-1E7117E790E9}" presName="Accent" presStyleLbl="node1" presStyleIdx="3" presStyleCnt="5"/>
      <dgm:spPr/>
    </dgm:pt>
    <dgm:pt modelId="{D918D145-9FD1-44A9-8F53-48BEE27CD1F0}" type="pres">
      <dgm:prSet presAssocID="{C9039EC8-D323-4472-BB97-1E7117E790E9}" presName="Child4" presStyleLbl="revTx" presStyleIdx="6" presStyleCnt="10" custScaleX="318750" custLinFactNeighborX="90628" custLinFactNeighborY="16518">
        <dgm:presLayoutVars>
          <dgm:chMax val="0"/>
          <dgm:chPref val="0"/>
          <dgm:bulletEnabled val="1"/>
        </dgm:presLayoutVars>
      </dgm:prSet>
      <dgm:spPr/>
    </dgm:pt>
    <dgm:pt modelId="{DD0C4A4B-C557-473F-91DB-183A572BFF9A}" type="pres">
      <dgm:prSet presAssocID="{C9039EC8-D323-4472-BB97-1E7117E790E9}" presName="Parent4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30FAAB12-9630-4A8D-954D-94F3B4D68400}" type="pres">
      <dgm:prSet presAssocID="{69BE53B6-A8F8-484A-B02B-A05F85D9B5A0}" presName="Accent5" presStyleCnt="0"/>
      <dgm:spPr/>
    </dgm:pt>
    <dgm:pt modelId="{FB4EAFEC-24D9-4572-9F50-DB8A1B077D59}" type="pres">
      <dgm:prSet presAssocID="{69BE53B6-A8F8-484A-B02B-A05F85D9B5A0}" presName="Accent" presStyleLbl="node1" presStyleIdx="4" presStyleCnt="5"/>
      <dgm:spPr/>
    </dgm:pt>
    <dgm:pt modelId="{A2E0C338-1091-4671-870B-7A68BC41E5F2}" type="pres">
      <dgm:prSet presAssocID="{69BE53B6-A8F8-484A-B02B-A05F85D9B5A0}" presName="Child5" presStyleLbl="revTx" presStyleIdx="8" presStyleCnt="10" custScaleX="311556" custLinFactNeighborX="99304" custLinFactNeighborY="-4237">
        <dgm:presLayoutVars>
          <dgm:chMax val="0"/>
          <dgm:chPref val="0"/>
          <dgm:bulletEnabled val="1"/>
        </dgm:presLayoutVars>
      </dgm:prSet>
      <dgm:spPr/>
    </dgm:pt>
    <dgm:pt modelId="{C8B0B727-F104-4BC0-A426-12B50D9DEED3}" type="pres">
      <dgm:prSet presAssocID="{69BE53B6-A8F8-484A-B02B-A05F85D9B5A0}" presName="Parent5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FD578105-AE21-4E78-BBA9-B6F227A98A48}" type="presOf" srcId="{74A87FB5-6422-45CC-B3B1-D5D477E88077}" destId="{4FD4B8CB-C312-48E1-822E-C065D41D3225}" srcOrd="0" destOrd="0" presId="urn:microsoft.com/office/officeart/2009/layout/CircleArrowProcess"/>
    <dgm:cxn modelId="{77B42E19-F9A1-4F98-85D4-AEE186E2A5F9}" type="presOf" srcId="{69BE53B6-A8F8-484A-B02B-A05F85D9B5A0}" destId="{C8B0B727-F104-4BC0-A426-12B50D9DEED3}" srcOrd="0" destOrd="0" presId="urn:microsoft.com/office/officeart/2009/layout/CircleArrowProcess"/>
    <dgm:cxn modelId="{DE3A212B-82C2-4150-98E7-CF4A0A45B253}" type="presOf" srcId="{C9039EC8-D323-4472-BB97-1E7117E790E9}" destId="{DD0C4A4B-C557-473F-91DB-183A572BFF9A}" srcOrd="0" destOrd="0" presId="urn:microsoft.com/office/officeart/2009/layout/CircleArrowProcess"/>
    <dgm:cxn modelId="{55F3CE37-E426-4100-A0F7-421C651C8BF3}" type="presOf" srcId="{0CD5C21C-687C-405D-9325-EB74048DD03E}" destId="{A1BCF83B-137D-4B58-861F-99E3B368D595}" srcOrd="0" destOrd="0" presId="urn:microsoft.com/office/officeart/2009/layout/CircleArrowProcess"/>
    <dgm:cxn modelId="{CF09593A-2FF6-4F52-802C-57DB23E524E5}" srcId="{74A87FB5-6422-45CC-B3B1-D5D477E88077}" destId="{FF3A4C2C-BD2C-4EC2-A0D0-B19A74960822}" srcOrd="2" destOrd="0" parTransId="{A73F234C-69B6-4666-8450-D12935522740}" sibTransId="{D6792125-187E-4F26-A5FA-B8B56AC6BBE4}"/>
    <dgm:cxn modelId="{D90D8B65-DAB3-4619-9FB5-E0D9F910D1DA}" type="presOf" srcId="{396336E6-812E-4A7C-9452-5C1314C0FD20}" destId="{FB196AEC-27A7-49A2-A660-28FC23738CA2}" srcOrd="0" destOrd="0" presId="urn:microsoft.com/office/officeart/2009/layout/CircleArrowProcess"/>
    <dgm:cxn modelId="{7E9E6087-6EAC-41A7-93CF-8880A173C8AE}" type="presOf" srcId="{FF3A4C2C-BD2C-4EC2-A0D0-B19A74960822}" destId="{6807E99A-E858-4D60-943C-43C479FFA18B}" srcOrd="0" destOrd="0" presId="urn:microsoft.com/office/officeart/2009/layout/CircleArrowProcess"/>
    <dgm:cxn modelId="{C6F66997-6E5E-414C-944C-6A736A91BDBA}" type="presOf" srcId="{3AF3BDB9-8876-4708-B9F9-78D4867B85CC}" destId="{A2E0C338-1091-4671-870B-7A68BC41E5F2}" srcOrd="0" destOrd="0" presId="urn:microsoft.com/office/officeart/2009/layout/CircleArrowProcess"/>
    <dgm:cxn modelId="{BECC739B-9FC3-473D-A0AE-CFCFC340FCAC}" srcId="{69BE53B6-A8F8-484A-B02B-A05F85D9B5A0}" destId="{3AF3BDB9-8876-4708-B9F9-78D4867B85CC}" srcOrd="0" destOrd="0" parTransId="{1D77F679-BE99-464F-A480-79D275C5210B}" sibTransId="{D2E07DE3-DBB6-4EF6-B603-12E7F3FFD9F1}"/>
    <dgm:cxn modelId="{1B24C4A6-4D6D-4F89-B987-CEE99C8C4DC3}" srcId="{C9039EC8-D323-4472-BB97-1E7117E790E9}" destId="{B00783E8-F9D6-4568-8E17-EDDF14F3901F}" srcOrd="0" destOrd="0" parTransId="{017CB526-7678-40EE-B973-DD868662DF9B}" sibTransId="{302FFC6D-1B5D-4150-B948-F12D13598B33}"/>
    <dgm:cxn modelId="{68717FA8-4607-48E2-8E59-98AF1ED68223}" type="presOf" srcId="{03DF4697-01EF-4D66-A052-2987EE710A07}" destId="{84D2AE6A-3BFE-4809-828D-313FF5754054}" srcOrd="0" destOrd="0" presId="urn:microsoft.com/office/officeart/2009/layout/CircleArrowProcess"/>
    <dgm:cxn modelId="{2E088BAA-1434-4333-8F1A-1F683901035E}" srcId="{74A87FB5-6422-45CC-B3B1-D5D477E88077}" destId="{C9039EC8-D323-4472-BB97-1E7117E790E9}" srcOrd="3" destOrd="0" parTransId="{86AB7EED-2282-4530-8C16-457CD92B7CBE}" sibTransId="{BD5BD91A-E7BF-4FA9-8923-5E15BF67196E}"/>
    <dgm:cxn modelId="{961CABB4-0F1B-48EA-A39A-5A2C8083A84C}" srcId="{74A87FB5-6422-45CC-B3B1-D5D477E88077}" destId="{69BE53B6-A8F8-484A-B02B-A05F85D9B5A0}" srcOrd="4" destOrd="0" parTransId="{65A166DB-D8E0-497F-A800-57551C470AC2}" sibTransId="{86475744-8A44-4F45-AE30-0B9BA95E0D0A}"/>
    <dgm:cxn modelId="{365E2FBA-5A04-4B27-9FC5-E6E36CB07563}" srcId="{03DF4697-01EF-4D66-A052-2987EE710A07}" destId="{B343A18B-6E89-47CF-BBD8-BEB21D6106E8}" srcOrd="0" destOrd="0" parTransId="{DC5F54F7-222A-4D90-A33D-4A2FF30D8674}" sibTransId="{C66B93A4-3D44-4FDE-ACB7-4A1424C0D046}"/>
    <dgm:cxn modelId="{15B1E7BC-08E5-45AE-8EBF-99CBF84DDD61}" srcId="{74A87FB5-6422-45CC-B3B1-D5D477E88077}" destId="{0CD5C21C-687C-405D-9325-EB74048DD03E}" srcOrd="1" destOrd="0" parTransId="{CA6731A3-E09E-486C-9D39-B63019491291}" sibTransId="{6F364362-71BD-49AA-B045-D59298B1A092}"/>
    <dgm:cxn modelId="{642FF5CA-3B8F-466F-9921-2A7D19DEEFA9}" srcId="{0CD5C21C-687C-405D-9325-EB74048DD03E}" destId="{396336E6-812E-4A7C-9452-5C1314C0FD20}" srcOrd="0" destOrd="0" parTransId="{B39A2B68-1583-46C2-8DF1-D6660428688A}" sibTransId="{0688BE43-0612-42E5-BA72-0295FF56E927}"/>
    <dgm:cxn modelId="{4AFA64DF-04C4-43BB-9892-62CE5A183AC0}" srcId="{74A87FB5-6422-45CC-B3B1-D5D477E88077}" destId="{03DF4697-01EF-4D66-A052-2987EE710A07}" srcOrd="0" destOrd="0" parTransId="{8A131A24-8EEC-4100-8C5B-E8F345666B6D}" sibTransId="{882231C1-7540-4F4E-91D4-CFA2785EF1A1}"/>
    <dgm:cxn modelId="{C4CADBEE-99E7-40E7-B252-F26DF9E8A6E5}" type="presOf" srcId="{C4A11578-61CA-4959-8FC2-84B1021BA31C}" destId="{222EAD02-7BCD-402C-9955-7DA7F5D8A21C}" srcOrd="0" destOrd="0" presId="urn:microsoft.com/office/officeart/2009/layout/CircleArrowProcess"/>
    <dgm:cxn modelId="{3E5ECAF1-34BE-474B-A409-B42D761A2082}" srcId="{FF3A4C2C-BD2C-4EC2-A0D0-B19A74960822}" destId="{C4A11578-61CA-4959-8FC2-84B1021BA31C}" srcOrd="0" destOrd="0" parTransId="{3C41C709-7F4E-476A-B1B9-DBDAFB80CD42}" sibTransId="{5D5FB16F-6461-4CAD-9CEE-39916AA11ABE}"/>
    <dgm:cxn modelId="{EF5E06F4-3A91-4AEF-89C8-D8EA0992A62A}" type="presOf" srcId="{B00783E8-F9D6-4568-8E17-EDDF14F3901F}" destId="{D918D145-9FD1-44A9-8F53-48BEE27CD1F0}" srcOrd="0" destOrd="0" presId="urn:microsoft.com/office/officeart/2009/layout/CircleArrowProcess"/>
    <dgm:cxn modelId="{67DE76FA-77D9-4259-B4A9-B9AA8EF33E75}" type="presOf" srcId="{B343A18B-6E89-47CF-BBD8-BEB21D6106E8}" destId="{990264D9-773E-4E99-8DF9-130276ABC615}" srcOrd="0" destOrd="0" presId="urn:microsoft.com/office/officeart/2009/layout/CircleArrowProcess"/>
    <dgm:cxn modelId="{BC058662-AC14-496D-B891-1C9DE5422314}" type="presParOf" srcId="{4FD4B8CB-C312-48E1-822E-C065D41D3225}" destId="{D0A6503A-F574-442B-8D0E-76BF0F0B6F7F}" srcOrd="0" destOrd="0" presId="urn:microsoft.com/office/officeart/2009/layout/CircleArrowProcess"/>
    <dgm:cxn modelId="{55D857AC-5CF6-439A-BAAD-D4FBED84B63A}" type="presParOf" srcId="{D0A6503A-F574-442B-8D0E-76BF0F0B6F7F}" destId="{90DBDCBE-D716-4277-B341-437C60C3145B}" srcOrd="0" destOrd="0" presId="urn:microsoft.com/office/officeart/2009/layout/CircleArrowProcess"/>
    <dgm:cxn modelId="{D33EE043-C6FD-45D5-ADAD-FAC908B0984A}" type="presParOf" srcId="{4FD4B8CB-C312-48E1-822E-C065D41D3225}" destId="{990264D9-773E-4E99-8DF9-130276ABC615}" srcOrd="1" destOrd="0" presId="urn:microsoft.com/office/officeart/2009/layout/CircleArrowProcess"/>
    <dgm:cxn modelId="{EABF6B20-C6E0-4AB0-8BFC-DF8E214935D5}" type="presParOf" srcId="{4FD4B8CB-C312-48E1-822E-C065D41D3225}" destId="{84D2AE6A-3BFE-4809-828D-313FF5754054}" srcOrd="2" destOrd="0" presId="urn:microsoft.com/office/officeart/2009/layout/CircleArrowProcess"/>
    <dgm:cxn modelId="{B071908C-E0F6-4B99-8F3E-9743A33A40FF}" type="presParOf" srcId="{4FD4B8CB-C312-48E1-822E-C065D41D3225}" destId="{12190035-348E-4155-87FC-1AED27622CFA}" srcOrd="3" destOrd="0" presId="urn:microsoft.com/office/officeart/2009/layout/CircleArrowProcess"/>
    <dgm:cxn modelId="{592A3A60-E94D-4D9B-ADC5-D4DEE5C7A3DE}" type="presParOf" srcId="{12190035-348E-4155-87FC-1AED27622CFA}" destId="{5B769AA9-BB81-427E-856B-35B77908C9A7}" srcOrd="0" destOrd="0" presId="urn:microsoft.com/office/officeart/2009/layout/CircleArrowProcess"/>
    <dgm:cxn modelId="{4F74DE75-C25F-40D5-BB0C-8385E38B989D}" type="presParOf" srcId="{4FD4B8CB-C312-48E1-822E-C065D41D3225}" destId="{FB196AEC-27A7-49A2-A660-28FC23738CA2}" srcOrd="4" destOrd="0" presId="urn:microsoft.com/office/officeart/2009/layout/CircleArrowProcess"/>
    <dgm:cxn modelId="{39060FA4-AEDA-410A-94B3-7E7A6865D7C0}" type="presParOf" srcId="{4FD4B8CB-C312-48E1-822E-C065D41D3225}" destId="{A1BCF83B-137D-4B58-861F-99E3B368D595}" srcOrd="5" destOrd="0" presId="urn:microsoft.com/office/officeart/2009/layout/CircleArrowProcess"/>
    <dgm:cxn modelId="{1F95F66B-CB8B-405F-8B43-DB46C1CEF861}" type="presParOf" srcId="{4FD4B8CB-C312-48E1-822E-C065D41D3225}" destId="{E5EAA7CA-E27B-49C7-87C3-2F58682563C0}" srcOrd="6" destOrd="0" presId="urn:microsoft.com/office/officeart/2009/layout/CircleArrowProcess"/>
    <dgm:cxn modelId="{9CC89531-08B9-4226-B7F8-456D65110EFE}" type="presParOf" srcId="{E5EAA7CA-E27B-49C7-87C3-2F58682563C0}" destId="{D30DBC49-F105-4C14-95B0-A55E460F667E}" srcOrd="0" destOrd="0" presId="urn:microsoft.com/office/officeart/2009/layout/CircleArrowProcess"/>
    <dgm:cxn modelId="{438C281E-A390-4D32-A155-CF35F9685757}" type="presParOf" srcId="{4FD4B8CB-C312-48E1-822E-C065D41D3225}" destId="{222EAD02-7BCD-402C-9955-7DA7F5D8A21C}" srcOrd="7" destOrd="0" presId="urn:microsoft.com/office/officeart/2009/layout/CircleArrowProcess"/>
    <dgm:cxn modelId="{F5E62FBE-3169-4F12-8DA5-B0E88E10732F}" type="presParOf" srcId="{4FD4B8CB-C312-48E1-822E-C065D41D3225}" destId="{6807E99A-E858-4D60-943C-43C479FFA18B}" srcOrd="8" destOrd="0" presId="urn:microsoft.com/office/officeart/2009/layout/CircleArrowProcess"/>
    <dgm:cxn modelId="{F3AB63C8-B774-4089-BB24-E649D0D5E933}" type="presParOf" srcId="{4FD4B8CB-C312-48E1-822E-C065D41D3225}" destId="{5C2BC314-2C8A-4895-821E-50AD999E2BC3}" srcOrd="9" destOrd="0" presId="urn:microsoft.com/office/officeart/2009/layout/CircleArrowProcess"/>
    <dgm:cxn modelId="{31EF17BD-0E5B-4C6F-91DA-7201EEBD85AA}" type="presParOf" srcId="{5C2BC314-2C8A-4895-821E-50AD999E2BC3}" destId="{0B6390F9-D9E2-471B-95D1-73CCD0C8CE18}" srcOrd="0" destOrd="0" presId="urn:microsoft.com/office/officeart/2009/layout/CircleArrowProcess"/>
    <dgm:cxn modelId="{A2CF9A55-BE54-43CF-A445-AD3A7A82D5EF}" type="presParOf" srcId="{4FD4B8CB-C312-48E1-822E-C065D41D3225}" destId="{D918D145-9FD1-44A9-8F53-48BEE27CD1F0}" srcOrd="10" destOrd="0" presId="urn:microsoft.com/office/officeart/2009/layout/CircleArrowProcess"/>
    <dgm:cxn modelId="{F5F81546-1843-42D7-8860-274F68E92C81}" type="presParOf" srcId="{4FD4B8CB-C312-48E1-822E-C065D41D3225}" destId="{DD0C4A4B-C557-473F-91DB-183A572BFF9A}" srcOrd="11" destOrd="0" presId="urn:microsoft.com/office/officeart/2009/layout/CircleArrowProcess"/>
    <dgm:cxn modelId="{76017AF5-4CBB-4789-BE7C-92E4C5AFF209}" type="presParOf" srcId="{4FD4B8CB-C312-48E1-822E-C065D41D3225}" destId="{30FAAB12-9630-4A8D-954D-94F3B4D68400}" srcOrd="12" destOrd="0" presId="urn:microsoft.com/office/officeart/2009/layout/CircleArrowProcess"/>
    <dgm:cxn modelId="{852501F6-CA0F-449B-BD9D-2858C93F35AD}" type="presParOf" srcId="{30FAAB12-9630-4A8D-954D-94F3B4D68400}" destId="{FB4EAFEC-24D9-4572-9F50-DB8A1B077D59}" srcOrd="0" destOrd="0" presId="urn:microsoft.com/office/officeart/2009/layout/CircleArrowProcess"/>
    <dgm:cxn modelId="{FEB57551-291E-4E45-87C9-51041D74FD8F}" type="presParOf" srcId="{4FD4B8CB-C312-48E1-822E-C065D41D3225}" destId="{A2E0C338-1091-4671-870B-7A68BC41E5F2}" srcOrd="13" destOrd="0" presId="urn:microsoft.com/office/officeart/2009/layout/CircleArrowProcess"/>
    <dgm:cxn modelId="{B48B1987-D464-4F93-BE5A-B57F64C3FBDF}" type="presParOf" srcId="{4FD4B8CB-C312-48E1-822E-C065D41D3225}" destId="{C8B0B727-F104-4BC0-A426-12B50D9DEED3}" srcOrd="1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42FE8E-25AF-4B98-A8AD-AE0B96F3AF12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5792B9E9-E173-450B-9446-65C630B755D7}">
      <dgm:prSet phldrT="[Texto]" custT="1"/>
      <dgm:spPr/>
      <dgm:t>
        <a:bodyPr/>
        <a:lstStyle/>
        <a:p>
          <a:r>
            <a:rPr lang="es-ES" sz="3200" b="1" noProof="1"/>
            <a:t>Dedicación a crear pruebas automatizadas.</a:t>
          </a:r>
          <a:endParaRPr lang="es-ES" sz="3200" dirty="0"/>
        </a:p>
      </dgm:t>
    </dgm:pt>
    <dgm:pt modelId="{730D8555-1F2A-4DEE-B99A-A07A18A340DD}" type="parTrans" cxnId="{1DA198FE-25D4-43CD-AB22-9E166FCCF82B}">
      <dgm:prSet/>
      <dgm:spPr/>
      <dgm:t>
        <a:bodyPr/>
        <a:lstStyle/>
        <a:p>
          <a:endParaRPr lang="es-ES"/>
        </a:p>
      </dgm:t>
    </dgm:pt>
    <dgm:pt modelId="{706C6BAC-EF9D-422E-BADF-DD3F7F5D16C8}" type="sibTrans" cxnId="{1DA198FE-25D4-43CD-AB22-9E166FCCF82B}">
      <dgm:prSet/>
      <dgm:spPr/>
      <dgm:t>
        <a:bodyPr/>
        <a:lstStyle/>
        <a:p>
          <a:endParaRPr lang="es-ES"/>
        </a:p>
      </dgm:t>
    </dgm:pt>
    <dgm:pt modelId="{362D7F9D-6451-44D4-8EE7-385E34B4D145}">
      <dgm:prSet/>
      <dgm:spPr/>
      <dgm:t>
        <a:bodyPr/>
        <a:lstStyle/>
        <a:p>
          <a:r>
            <a:rPr lang="es-ES" b="1" noProof="1"/>
            <a:t>Contar con servidor de integración continua para monitorear y ejecutar las pruebas.</a:t>
          </a:r>
        </a:p>
      </dgm:t>
    </dgm:pt>
    <dgm:pt modelId="{C33F49B7-7694-41B5-B6B2-3FFD5B2D7BD4}" type="parTrans" cxnId="{8E0E8F0D-0CEF-446F-ACCE-3CAF95F81BC3}">
      <dgm:prSet/>
      <dgm:spPr/>
      <dgm:t>
        <a:bodyPr/>
        <a:lstStyle/>
        <a:p>
          <a:endParaRPr lang="es-ES"/>
        </a:p>
      </dgm:t>
    </dgm:pt>
    <dgm:pt modelId="{C8274D73-B75A-4969-A472-35136B69188B}" type="sibTrans" cxnId="{8E0E8F0D-0CEF-446F-ACCE-3CAF95F81BC3}">
      <dgm:prSet/>
      <dgm:spPr/>
      <dgm:t>
        <a:bodyPr/>
        <a:lstStyle/>
        <a:p>
          <a:endParaRPr lang="es-ES"/>
        </a:p>
      </dgm:t>
    </dgm:pt>
    <dgm:pt modelId="{6E1606E3-C2F0-43F3-8098-3C51F9D9BC3A}">
      <dgm:prSet/>
      <dgm:spPr/>
      <dgm:t>
        <a:bodyPr/>
        <a:lstStyle/>
        <a:p>
          <a:r>
            <a:rPr lang="es-ES" b="1" noProof="1"/>
            <a:t>Realización de Merges de código con mayor frecuencia posible.</a:t>
          </a:r>
        </a:p>
      </dgm:t>
    </dgm:pt>
    <dgm:pt modelId="{A536F669-FD1C-48D7-9C90-7CA469463EEC}" type="parTrans" cxnId="{F1BF5B0F-E6C1-4198-87D8-A40B4270140D}">
      <dgm:prSet/>
      <dgm:spPr/>
      <dgm:t>
        <a:bodyPr/>
        <a:lstStyle/>
        <a:p>
          <a:endParaRPr lang="es-ES"/>
        </a:p>
      </dgm:t>
    </dgm:pt>
    <dgm:pt modelId="{2FDABA66-1FA0-4C2C-B928-3A382FADD3DA}" type="sibTrans" cxnId="{F1BF5B0F-E6C1-4198-87D8-A40B4270140D}">
      <dgm:prSet/>
      <dgm:spPr/>
      <dgm:t>
        <a:bodyPr/>
        <a:lstStyle/>
        <a:p>
          <a:endParaRPr lang="es-ES"/>
        </a:p>
      </dgm:t>
    </dgm:pt>
    <dgm:pt modelId="{D5E72F09-69FC-47ED-AC4C-F02853A6574D}" type="pres">
      <dgm:prSet presAssocID="{AA42FE8E-25AF-4B98-A8AD-AE0B96F3AF12}" presName="Name0" presStyleCnt="0">
        <dgm:presLayoutVars>
          <dgm:dir/>
          <dgm:animLvl val="lvl"/>
          <dgm:resizeHandles val="exact"/>
        </dgm:presLayoutVars>
      </dgm:prSet>
      <dgm:spPr/>
    </dgm:pt>
    <dgm:pt modelId="{B722A80C-AC95-4A1F-9D6A-543A13A2FA96}" type="pres">
      <dgm:prSet presAssocID="{6E1606E3-C2F0-43F3-8098-3C51F9D9BC3A}" presName="boxAndChildren" presStyleCnt="0"/>
      <dgm:spPr/>
    </dgm:pt>
    <dgm:pt modelId="{379CF5E3-1A6D-480C-932C-DFDC77B79CA2}" type="pres">
      <dgm:prSet presAssocID="{6E1606E3-C2F0-43F3-8098-3C51F9D9BC3A}" presName="parentTextBox" presStyleLbl="node1" presStyleIdx="0" presStyleCnt="3"/>
      <dgm:spPr/>
    </dgm:pt>
    <dgm:pt modelId="{01225484-4F10-4B29-A931-5D5B6B85BA60}" type="pres">
      <dgm:prSet presAssocID="{C8274D73-B75A-4969-A472-35136B69188B}" presName="sp" presStyleCnt="0"/>
      <dgm:spPr/>
    </dgm:pt>
    <dgm:pt modelId="{C23F592A-E9C7-4E0A-B10F-A5E67FD57ADA}" type="pres">
      <dgm:prSet presAssocID="{362D7F9D-6451-44D4-8EE7-385E34B4D145}" presName="arrowAndChildren" presStyleCnt="0"/>
      <dgm:spPr/>
    </dgm:pt>
    <dgm:pt modelId="{72A6E2CB-C46F-4536-820B-9A7FB06DA4A7}" type="pres">
      <dgm:prSet presAssocID="{362D7F9D-6451-44D4-8EE7-385E34B4D145}" presName="parentTextArrow" presStyleLbl="node1" presStyleIdx="1" presStyleCnt="3"/>
      <dgm:spPr/>
    </dgm:pt>
    <dgm:pt modelId="{4A37E091-B8FE-40D4-88B8-E3DCE51DDD30}" type="pres">
      <dgm:prSet presAssocID="{706C6BAC-EF9D-422E-BADF-DD3F7F5D16C8}" presName="sp" presStyleCnt="0"/>
      <dgm:spPr/>
    </dgm:pt>
    <dgm:pt modelId="{DC8CA53F-C1DE-4C2E-B74F-025D40907680}" type="pres">
      <dgm:prSet presAssocID="{5792B9E9-E173-450B-9446-65C630B755D7}" presName="arrowAndChildren" presStyleCnt="0"/>
      <dgm:spPr/>
    </dgm:pt>
    <dgm:pt modelId="{6C50FE77-0163-426F-8CE9-BEA1B4BD672E}" type="pres">
      <dgm:prSet presAssocID="{5792B9E9-E173-450B-9446-65C630B755D7}" presName="parentTextArrow" presStyleLbl="node1" presStyleIdx="2" presStyleCnt="3"/>
      <dgm:spPr/>
    </dgm:pt>
  </dgm:ptLst>
  <dgm:cxnLst>
    <dgm:cxn modelId="{8E0E8F0D-0CEF-446F-ACCE-3CAF95F81BC3}" srcId="{AA42FE8E-25AF-4B98-A8AD-AE0B96F3AF12}" destId="{362D7F9D-6451-44D4-8EE7-385E34B4D145}" srcOrd="1" destOrd="0" parTransId="{C33F49B7-7694-41B5-B6B2-3FFD5B2D7BD4}" sibTransId="{C8274D73-B75A-4969-A472-35136B69188B}"/>
    <dgm:cxn modelId="{F1BF5B0F-E6C1-4198-87D8-A40B4270140D}" srcId="{AA42FE8E-25AF-4B98-A8AD-AE0B96F3AF12}" destId="{6E1606E3-C2F0-43F3-8098-3C51F9D9BC3A}" srcOrd="2" destOrd="0" parTransId="{A536F669-FD1C-48D7-9C90-7CA469463EEC}" sibTransId="{2FDABA66-1FA0-4C2C-B928-3A382FADD3DA}"/>
    <dgm:cxn modelId="{8E28852F-3ADB-42CB-882C-C7963E50DA26}" type="presOf" srcId="{6E1606E3-C2F0-43F3-8098-3C51F9D9BC3A}" destId="{379CF5E3-1A6D-480C-932C-DFDC77B79CA2}" srcOrd="0" destOrd="0" presId="urn:microsoft.com/office/officeart/2005/8/layout/process4"/>
    <dgm:cxn modelId="{53FDA034-56FD-471B-9AED-5AE6992914DA}" type="presOf" srcId="{AA42FE8E-25AF-4B98-A8AD-AE0B96F3AF12}" destId="{D5E72F09-69FC-47ED-AC4C-F02853A6574D}" srcOrd="0" destOrd="0" presId="urn:microsoft.com/office/officeart/2005/8/layout/process4"/>
    <dgm:cxn modelId="{C2BE26C8-150F-4308-A84D-8AD28CF65490}" type="presOf" srcId="{5792B9E9-E173-450B-9446-65C630B755D7}" destId="{6C50FE77-0163-426F-8CE9-BEA1B4BD672E}" srcOrd="0" destOrd="0" presId="urn:microsoft.com/office/officeart/2005/8/layout/process4"/>
    <dgm:cxn modelId="{8E40A5EB-5AF3-4C31-ADBC-DCC18F29BD51}" type="presOf" srcId="{362D7F9D-6451-44D4-8EE7-385E34B4D145}" destId="{72A6E2CB-C46F-4536-820B-9A7FB06DA4A7}" srcOrd="0" destOrd="0" presId="urn:microsoft.com/office/officeart/2005/8/layout/process4"/>
    <dgm:cxn modelId="{1DA198FE-25D4-43CD-AB22-9E166FCCF82B}" srcId="{AA42FE8E-25AF-4B98-A8AD-AE0B96F3AF12}" destId="{5792B9E9-E173-450B-9446-65C630B755D7}" srcOrd="0" destOrd="0" parTransId="{730D8555-1F2A-4DEE-B99A-A07A18A340DD}" sibTransId="{706C6BAC-EF9D-422E-BADF-DD3F7F5D16C8}"/>
    <dgm:cxn modelId="{98872063-D4D2-4A83-857B-E3F692BFE4FF}" type="presParOf" srcId="{D5E72F09-69FC-47ED-AC4C-F02853A6574D}" destId="{B722A80C-AC95-4A1F-9D6A-543A13A2FA96}" srcOrd="0" destOrd="0" presId="urn:microsoft.com/office/officeart/2005/8/layout/process4"/>
    <dgm:cxn modelId="{C65662EB-52A1-4252-9E6C-6BFF1E060858}" type="presParOf" srcId="{B722A80C-AC95-4A1F-9D6A-543A13A2FA96}" destId="{379CF5E3-1A6D-480C-932C-DFDC77B79CA2}" srcOrd="0" destOrd="0" presId="urn:microsoft.com/office/officeart/2005/8/layout/process4"/>
    <dgm:cxn modelId="{4DD1739C-DB5A-4ABF-A9F7-13B8E5E9DBD8}" type="presParOf" srcId="{D5E72F09-69FC-47ED-AC4C-F02853A6574D}" destId="{01225484-4F10-4B29-A931-5D5B6B85BA60}" srcOrd="1" destOrd="0" presId="urn:microsoft.com/office/officeart/2005/8/layout/process4"/>
    <dgm:cxn modelId="{7D87852C-9EEF-4604-B37B-E8CC78B46921}" type="presParOf" srcId="{D5E72F09-69FC-47ED-AC4C-F02853A6574D}" destId="{C23F592A-E9C7-4E0A-B10F-A5E67FD57ADA}" srcOrd="2" destOrd="0" presId="urn:microsoft.com/office/officeart/2005/8/layout/process4"/>
    <dgm:cxn modelId="{8BE9CD98-9100-41CD-A8CC-CA7007F9CD26}" type="presParOf" srcId="{C23F592A-E9C7-4E0A-B10F-A5E67FD57ADA}" destId="{72A6E2CB-C46F-4536-820B-9A7FB06DA4A7}" srcOrd="0" destOrd="0" presId="urn:microsoft.com/office/officeart/2005/8/layout/process4"/>
    <dgm:cxn modelId="{5ECC7788-C435-420B-B5DB-7189C5DF65B8}" type="presParOf" srcId="{D5E72F09-69FC-47ED-AC4C-F02853A6574D}" destId="{4A37E091-B8FE-40D4-88B8-E3DCE51DDD30}" srcOrd="3" destOrd="0" presId="urn:microsoft.com/office/officeart/2005/8/layout/process4"/>
    <dgm:cxn modelId="{6D1A7462-0C00-4EC4-933F-54730368A4D8}" type="presParOf" srcId="{D5E72F09-69FC-47ED-AC4C-F02853A6574D}" destId="{DC8CA53F-C1DE-4C2E-B74F-025D40907680}" srcOrd="4" destOrd="0" presId="urn:microsoft.com/office/officeart/2005/8/layout/process4"/>
    <dgm:cxn modelId="{DB1BB66C-E913-4087-B755-41C5BDA5D6F2}" type="presParOf" srcId="{DC8CA53F-C1DE-4C2E-B74F-025D40907680}" destId="{6C50FE77-0163-426F-8CE9-BEA1B4BD67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BA8824-71CF-47A6-9430-929683D2D3DF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197FCA78-563A-4794-B263-AF9906826E88}">
      <dgm:prSet phldrT="[Texto]" custT="1"/>
      <dgm:spPr/>
      <dgm:t>
        <a:bodyPr/>
        <a:lstStyle/>
        <a:p>
          <a:r>
            <a:rPr lang="es-ES" sz="3200" dirty="0"/>
            <a:t>Fuentes Utilizadas</a:t>
          </a:r>
        </a:p>
      </dgm:t>
    </dgm:pt>
    <dgm:pt modelId="{0264BDBE-8066-4891-9952-DC0AD28067AC}" type="parTrans" cxnId="{1F78C5A8-D58B-4578-9243-7109F3E313EC}">
      <dgm:prSet/>
      <dgm:spPr/>
      <dgm:t>
        <a:bodyPr/>
        <a:lstStyle/>
        <a:p>
          <a:endParaRPr lang="es-ES"/>
        </a:p>
      </dgm:t>
    </dgm:pt>
    <dgm:pt modelId="{773A6057-C9F4-459D-876C-18C9E7796CD5}" type="sibTrans" cxnId="{1F78C5A8-D58B-4578-9243-7109F3E313EC}">
      <dgm:prSet/>
      <dgm:spPr/>
      <dgm:t>
        <a:bodyPr/>
        <a:lstStyle/>
        <a:p>
          <a:endParaRPr lang="es-ES"/>
        </a:p>
      </dgm:t>
    </dgm:pt>
    <dgm:pt modelId="{E2EBA7F6-49C2-467F-A8CC-661681BE8CA0}">
      <dgm:prSet phldrT="[Texto]" custT="1"/>
      <dgm:spPr/>
      <dgm:t>
        <a:bodyPr/>
        <a:lstStyle/>
        <a:p>
          <a:r>
            <a:rPr lang="es-ES" sz="2200" dirty="0"/>
            <a:t>https://www.campusmvp.es/recursos/post/integracion-continua-que-es-y-por-que-deberias-aprender-a-utilizarla-cuanto-antes.aspx</a:t>
          </a:r>
        </a:p>
      </dgm:t>
    </dgm:pt>
    <dgm:pt modelId="{90B16EDA-19CD-4B3A-9914-7B1654458815}" type="parTrans" cxnId="{03F108AE-D354-4595-8956-CD1F411EB23B}">
      <dgm:prSet/>
      <dgm:spPr/>
      <dgm:t>
        <a:bodyPr/>
        <a:lstStyle/>
        <a:p>
          <a:endParaRPr lang="es-ES"/>
        </a:p>
      </dgm:t>
    </dgm:pt>
    <dgm:pt modelId="{DE59F735-C94C-4FEC-85CA-7A062EC764DC}" type="sibTrans" cxnId="{03F108AE-D354-4595-8956-CD1F411EB23B}">
      <dgm:prSet/>
      <dgm:spPr/>
      <dgm:t>
        <a:bodyPr/>
        <a:lstStyle/>
        <a:p>
          <a:endParaRPr lang="es-ES"/>
        </a:p>
      </dgm:t>
    </dgm:pt>
    <dgm:pt modelId="{DB5CC2EA-8DEE-43BA-9963-48BC73EF2DED}">
      <dgm:prSet phldrT="[Texto]" custT="1"/>
      <dgm:spPr/>
      <dgm:t>
        <a:bodyPr/>
        <a:lstStyle/>
        <a:p>
          <a:r>
            <a:rPr lang="es-ES" sz="2200" dirty="0"/>
            <a:t>https://www.ionos.es/digitalguide/paginas-web/desarrollo-web/integracion-continua/</a:t>
          </a:r>
        </a:p>
      </dgm:t>
    </dgm:pt>
    <dgm:pt modelId="{0F9AEC10-3A98-4D9A-AA5A-6E9329C8B0CD}" type="parTrans" cxnId="{97F41283-9FAA-4206-9D6F-33CA2EE0EDC9}">
      <dgm:prSet/>
      <dgm:spPr/>
      <dgm:t>
        <a:bodyPr/>
        <a:lstStyle/>
        <a:p>
          <a:endParaRPr lang="es-ES"/>
        </a:p>
      </dgm:t>
    </dgm:pt>
    <dgm:pt modelId="{92D995D8-76A3-4046-8E68-BF571C8ADF03}" type="sibTrans" cxnId="{97F41283-9FAA-4206-9D6F-33CA2EE0EDC9}">
      <dgm:prSet/>
      <dgm:spPr/>
      <dgm:t>
        <a:bodyPr/>
        <a:lstStyle/>
        <a:p>
          <a:endParaRPr lang="es-ES"/>
        </a:p>
      </dgm:t>
    </dgm:pt>
    <dgm:pt modelId="{F34E4771-B1C4-4BE1-878B-25458876B1E3}">
      <dgm:prSet phldrT="[Texto]" custT="1"/>
      <dgm:spPr/>
      <dgm:t>
        <a:bodyPr/>
        <a:lstStyle/>
        <a:p>
          <a:r>
            <a:rPr lang="es-ES" sz="2200" dirty="0"/>
            <a:t>http://blog.juliopari.com/integracion-continua-en-proyectos-agiles-de-software/</a:t>
          </a:r>
        </a:p>
      </dgm:t>
    </dgm:pt>
    <dgm:pt modelId="{2504F8E9-F9BA-4B0D-8798-D613944A5F20}" type="parTrans" cxnId="{3B1D58FB-3F89-4BF9-97B9-0F896FC6E81B}">
      <dgm:prSet/>
      <dgm:spPr/>
      <dgm:t>
        <a:bodyPr/>
        <a:lstStyle/>
        <a:p>
          <a:endParaRPr lang="es-ES"/>
        </a:p>
      </dgm:t>
    </dgm:pt>
    <dgm:pt modelId="{5F450105-7D9A-46C8-873E-15316AF4E076}" type="sibTrans" cxnId="{3B1D58FB-3F89-4BF9-97B9-0F896FC6E81B}">
      <dgm:prSet/>
      <dgm:spPr/>
      <dgm:t>
        <a:bodyPr/>
        <a:lstStyle/>
        <a:p>
          <a:endParaRPr lang="es-ES"/>
        </a:p>
      </dgm:t>
    </dgm:pt>
    <dgm:pt modelId="{E98E5FA4-D365-4E35-A088-500A7E4D7519}">
      <dgm:prSet phldrT="[Texto]" custT="1"/>
      <dgm:spPr/>
      <dgm:t>
        <a:bodyPr/>
        <a:lstStyle/>
        <a:p>
          <a:r>
            <a:rPr lang="es-ES" sz="2200" dirty="0"/>
            <a:t>https://www.thoughtworks.com/continuous-integration</a:t>
          </a:r>
        </a:p>
      </dgm:t>
    </dgm:pt>
    <dgm:pt modelId="{7BB5245C-3961-4FD9-811A-C5A67F5E87F1}" type="parTrans" cxnId="{8E848A14-8C21-4D22-9A60-893EC88F2235}">
      <dgm:prSet/>
      <dgm:spPr/>
      <dgm:t>
        <a:bodyPr/>
        <a:lstStyle/>
        <a:p>
          <a:endParaRPr lang="es-ES"/>
        </a:p>
      </dgm:t>
    </dgm:pt>
    <dgm:pt modelId="{B103FEE8-54C9-4BAF-BC74-FCE28F29C049}" type="sibTrans" cxnId="{8E848A14-8C21-4D22-9A60-893EC88F2235}">
      <dgm:prSet/>
      <dgm:spPr/>
      <dgm:t>
        <a:bodyPr/>
        <a:lstStyle/>
        <a:p>
          <a:endParaRPr lang="es-ES"/>
        </a:p>
      </dgm:t>
    </dgm:pt>
    <dgm:pt modelId="{76831A29-2C93-499C-A2BC-990EB9464D28}">
      <dgm:prSet phldrT="[Texto]" custT="1"/>
      <dgm:spPr/>
      <dgm:t>
        <a:bodyPr/>
        <a:lstStyle/>
        <a:p>
          <a:r>
            <a:rPr lang="es-ES" sz="2200" dirty="0"/>
            <a:t>https://medium.com/@ajamaica/que-es-la-integraci%C3%B3n-continua-y-por-que-debr%C3%ADas-usarla-aea591f2a7d9</a:t>
          </a:r>
        </a:p>
      </dgm:t>
    </dgm:pt>
    <dgm:pt modelId="{D9A82B5C-258A-4FC9-BB63-EE44B06B5831}" type="parTrans" cxnId="{9CA91131-3120-486D-B394-881CF6303D84}">
      <dgm:prSet/>
      <dgm:spPr/>
      <dgm:t>
        <a:bodyPr/>
        <a:lstStyle/>
        <a:p>
          <a:endParaRPr lang="es-ES"/>
        </a:p>
      </dgm:t>
    </dgm:pt>
    <dgm:pt modelId="{3C1F0FF6-B531-43A7-97E1-F684D6E746AC}" type="sibTrans" cxnId="{9CA91131-3120-486D-B394-881CF6303D84}">
      <dgm:prSet/>
      <dgm:spPr/>
      <dgm:t>
        <a:bodyPr/>
        <a:lstStyle/>
        <a:p>
          <a:endParaRPr lang="es-ES"/>
        </a:p>
      </dgm:t>
    </dgm:pt>
    <dgm:pt modelId="{ABA50F19-ACF1-4008-B8BF-CA50D9A8B74D}" type="pres">
      <dgm:prSet presAssocID="{17BA8824-71CF-47A6-9430-929683D2D3DF}" presName="vert0" presStyleCnt="0">
        <dgm:presLayoutVars>
          <dgm:dir/>
          <dgm:animOne val="branch"/>
          <dgm:animLvl val="lvl"/>
        </dgm:presLayoutVars>
      </dgm:prSet>
      <dgm:spPr/>
    </dgm:pt>
    <dgm:pt modelId="{BFAB782C-6A6A-49DD-AF50-716D1D28D190}" type="pres">
      <dgm:prSet presAssocID="{197FCA78-563A-4794-B263-AF9906826E88}" presName="thickLine" presStyleLbl="alignNode1" presStyleIdx="0" presStyleCnt="1"/>
      <dgm:spPr/>
    </dgm:pt>
    <dgm:pt modelId="{55E1BB26-F609-4B04-8290-06A98F83E2EC}" type="pres">
      <dgm:prSet presAssocID="{197FCA78-563A-4794-B263-AF9906826E88}" presName="horz1" presStyleCnt="0"/>
      <dgm:spPr/>
    </dgm:pt>
    <dgm:pt modelId="{48CA149F-DCD4-454D-95BE-F6073D8632DE}" type="pres">
      <dgm:prSet presAssocID="{197FCA78-563A-4794-B263-AF9906826E88}" presName="tx1" presStyleLbl="revTx" presStyleIdx="0" presStyleCnt="6"/>
      <dgm:spPr/>
    </dgm:pt>
    <dgm:pt modelId="{B6F7EE1F-142B-41BE-A920-4BC9B84AF5A3}" type="pres">
      <dgm:prSet presAssocID="{197FCA78-563A-4794-B263-AF9906826E88}" presName="vert1" presStyleCnt="0"/>
      <dgm:spPr/>
    </dgm:pt>
    <dgm:pt modelId="{DB855639-085E-4EA4-BE7C-DD8625764595}" type="pres">
      <dgm:prSet presAssocID="{E2EBA7F6-49C2-467F-A8CC-661681BE8CA0}" presName="vertSpace2a" presStyleCnt="0"/>
      <dgm:spPr/>
    </dgm:pt>
    <dgm:pt modelId="{F916DF91-68E9-4D93-B84D-1F6C2FEA2D85}" type="pres">
      <dgm:prSet presAssocID="{E2EBA7F6-49C2-467F-A8CC-661681BE8CA0}" presName="horz2" presStyleCnt="0"/>
      <dgm:spPr/>
    </dgm:pt>
    <dgm:pt modelId="{F6954609-D652-43B6-BA5F-B6F96699CFDF}" type="pres">
      <dgm:prSet presAssocID="{E2EBA7F6-49C2-467F-A8CC-661681BE8CA0}" presName="horzSpace2" presStyleCnt="0"/>
      <dgm:spPr/>
    </dgm:pt>
    <dgm:pt modelId="{6630418D-FD7F-45B3-B275-F6F471593DC9}" type="pres">
      <dgm:prSet presAssocID="{E2EBA7F6-49C2-467F-A8CC-661681BE8CA0}" presName="tx2" presStyleLbl="revTx" presStyleIdx="1" presStyleCnt="6"/>
      <dgm:spPr/>
    </dgm:pt>
    <dgm:pt modelId="{578E8DAE-45B3-4F19-BBC4-03A71372569D}" type="pres">
      <dgm:prSet presAssocID="{E2EBA7F6-49C2-467F-A8CC-661681BE8CA0}" presName="vert2" presStyleCnt="0"/>
      <dgm:spPr/>
    </dgm:pt>
    <dgm:pt modelId="{D5D5185A-24FF-4E0D-9AF4-6571D92B0511}" type="pres">
      <dgm:prSet presAssocID="{E2EBA7F6-49C2-467F-A8CC-661681BE8CA0}" presName="thinLine2b" presStyleLbl="callout" presStyleIdx="0" presStyleCnt="5"/>
      <dgm:spPr/>
    </dgm:pt>
    <dgm:pt modelId="{C7ECDDBC-4F2D-4BAD-9E35-D85CDC178082}" type="pres">
      <dgm:prSet presAssocID="{E2EBA7F6-49C2-467F-A8CC-661681BE8CA0}" presName="vertSpace2b" presStyleCnt="0"/>
      <dgm:spPr/>
    </dgm:pt>
    <dgm:pt modelId="{F3F9FC37-CC33-4E4B-933E-74F5EC105545}" type="pres">
      <dgm:prSet presAssocID="{DB5CC2EA-8DEE-43BA-9963-48BC73EF2DED}" presName="horz2" presStyleCnt="0"/>
      <dgm:spPr/>
    </dgm:pt>
    <dgm:pt modelId="{F3B6C057-717F-473F-98DD-A46FA4BB400B}" type="pres">
      <dgm:prSet presAssocID="{DB5CC2EA-8DEE-43BA-9963-48BC73EF2DED}" presName="horzSpace2" presStyleCnt="0"/>
      <dgm:spPr/>
    </dgm:pt>
    <dgm:pt modelId="{402A490E-06E0-4871-B3D7-8F9628639FFF}" type="pres">
      <dgm:prSet presAssocID="{DB5CC2EA-8DEE-43BA-9963-48BC73EF2DED}" presName="tx2" presStyleLbl="revTx" presStyleIdx="2" presStyleCnt="6"/>
      <dgm:spPr/>
    </dgm:pt>
    <dgm:pt modelId="{C5B6E4D8-E413-40DB-AD26-D34739EDA0A4}" type="pres">
      <dgm:prSet presAssocID="{DB5CC2EA-8DEE-43BA-9963-48BC73EF2DED}" presName="vert2" presStyleCnt="0"/>
      <dgm:spPr/>
    </dgm:pt>
    <dgm:pt modelId="{EA7AD4F5-E312-4606-8020-9310103CFDF2}" type="pres">
      <dgm:prSet presAssocID="{DB5CC2EA-8DEE-43BA-9963-48BC73EF2DED}" presName="thinLine2b" presStyleLbl="callout" presStyleIdx="1" presStyleCnt="5"/>
      <dgm:spPr/>
    </dgm:pt>
    <dgm:pt modelId="{CE720706-410F-4032-96DA-C92762179940}" type="pres">
      <dgm:prSet presAssocID="{DB5CC2EA-8DEE-43BA-9963-48BC73EF2DED}" presName="vertSpace2b" presStyleCnt="0"/>
      <dgm:spPr/>
    </dgm:pt>
    <dgm:pt modelId="{8E3BD547-157A-4BB7-8288-44F22303AB0E}" type="pres">
      <dgm:prSet presAssocID="{F34E4771-B1C4-4BE1-878B-25458876B1E3}" presName="horz2" presStyleCnt="0"/>
      <dgm:spPr/>
    </dgm:pt>
    <dgm:pt modelId="{6DCFBA55-0EFF-4DB5-950A-6A08C0FDF0F4}" type="pres">
      <dgm:prSet presAssocID="{F34E4771-B1C4-4BE1-878B-25458876B1E3}" presName="horzSpace2" presStyleCnt="0"/>
      <dgm:spPr/>
    </dgm:pt>
    <dgm:pt modelId="{6D838D29-5E2B-48D0-A373-D0AE4C493E0E}" type="pres">
      <dgm:prSet presAssocID="{F34E4771-B1C4-4BE1-878B-25458876B1E3}" presName="tx2" presStyleLbl="revTx" presStyleIdx="3" presStyleCnt="6"/>
      <dgm:spPr/>
    </dgm:pt>
    <dgm:pt modelId="{C84872AF-EF0F-4B84-B269-16B95CED1CEB}" type="pres">
      <dgm:prSet presAssocID="{F34E4771-B1C4-4BE1-878B-25458876B1E3}" presName="vert2" presStyleCnt="0"/>
      <dgm:spPr/>
    </dgm:pt>
    <dgm:pt modelId="{4BDD9E62-55EB-4621-BA7E-C0E7023AEF20}" type="pres">
      <dgm:prSet presAssocID="{F34E4771-B1C4-4BE1-878B-25458876B1E3}" presName="thinLine2b" presStyleLbl="callout" presStyleIdx="2" presStyleCnt="5"/>
      <dgm:spPr/>
    </dgm:pt>
    <dgm:pt modelId="{62FE1185-30F9-4A8B-B6BB-1C74C76E85FF}" type="pres">
      <dgm:prSet presAssocID="{F34E4771-B1C4-4BE1-878B-25458876B1E3}" presName="vertSpace2b" presStyleCnt="0"/>
      <dgm:spPr/>
    </dgm:pt>
    <dgm:pt modelId="{8FA7D498-9DFC-4A0E-9FEB-8D2070177D11}" type="pres">
      <dgm:prSet presAssocID="{E98E5FA4-D365-4E35-A088-500A7E4D7519}" presName="horz2" presStyleCnt="0"/>
      <dgm:spPr/>
    </dgm:pt>
    <dgm:pt modelId="{A7DC79CD-6EC4-454E-91E1-A137BD7DECEC}" type="pres">
      <dgm:prSet presAssocID="{E98E5FA4-D365-4E35-A088-500A7E4D7519}" presName="horzSpace2" presStyleCnt="0"/>
      <dgm:spPr/>
    </dgm:pt>
    <dgm:pt modelId="{D03417BC-0595-4780-B019-41AE69421DCA}" type="pres">
      <dgm:prSet presAssocID="{E98E5FA4-D365-4E35-A088-500A7E4D7519}" presName="tx2" presStyleLbl="revTx" presStyleIdx="4" presStyleCnt="6"/>
      <dgm:spPr/>
    </dgm:pt>
    <dgm:pt modelId="{575AD529-00D4-42E8-AA4D-E1AEB4C3170B}" type="pres">
      <dgm:prSet presAssocID="{E98E5FA4-D365-4E35-A088-500A7E4D7519}" presName="vert2" presStyleCnt="0"/>
      <dgm:spPr/>
    </dgm:pt>
    <dgm:pt modelId="{C10B0561-A000-479D-8EB1-74FE41DA814A}" type="pres">
      <dgm:prSet presAssocID="{E98E5FA4-D365-4E35-A088-500A7E4D7519}" presName="thinLine2b" presStyleLbl="callout" presStyleIdx="3" presStyleCnt="5"/>
      <dgm:spPr/>
    </dgm:pt>
    <dgm:pt modelId="{E94A1D5B-7B7B-4508-87DF-1D1BDDE358BB}" type="pres">
      <dgm:prSet presAssocID="{E98E5FA4-D365-4E35-A088-500A7E4D7519}" presName="vertSpace2b" presStyleCnt="0"/>
      <dgm:spPr/>
    </dgm:pt>
    <dgm:pt modelId="{3C119B51-B2D4-40B1-B47B-81A309A4928B}" type="pres">
      <dgm:prSet presAssocID="{76831A29-2C93-499C-A2BC-990EB9464D28}" presName="horz2" presStyleCnt="0"/>
      <dgm:spPr/>
    </dgm:pt>
    <dgm:pt modelId="{7550C14E-85C7-4F75-85B3-4926878CA2D4}" type="pres">
      <dgm:prSet presAssocID="{76831A29-2C93-499C-A2BC-990EB9464D28}" presName="horzSpace2" presStyleCnt="0"/>
      <dgm:spPr/>
    </dgm:pt>
    <dgm:pt modelId="{2C5D3DA6-9CFD-48B4-8B3D-BA151483D4C6}" type="pres">
      <dgm:prSet presAssocID="{76831A29-2C93-499C-A2BC-990EB9464D28}" presName="tx2" presStyleLbl="revTx" presStyleIdx="5" presStyleCnt="6"/>
      <dgm:spPr/>
    </dgm:pt>
    <dgm:pt modelId="{6EB23B10-D5B8-42F8-8CBC-53E1B063C593}" type="pres">
      <dgm:prSet presAssocID="{76831A29-2C93-499C-A2BC-990EB9464D28}" presName="vert2" presStyleCnt="0"/>
      <dgm:spPr/>
    </dgm:pt>
    <dgm:pt modelId="{AD2D871B-1AB1-4359-83D1-E7C1CA527F4A}" type="pres">
      <dgm:prSet presAssocID="{76831A29-2C93-499C-A2BC-990EB9464D28}" presName="thinLine2b" presStyleLbl="callout" presStyleIdx="4" presStyleCnt="5"/>
      <dgm:spPr/>
    </dgm:pt>
    <dgm:pt modelId="{12C6C9C3-1499-4ACA-ADE0-C3E377114CC0}" type="pres">
      <dgm:prSet presAssocID="{76831A29-2C93-499C-A2BC-990EB9464D28}" presName="vertSpace2b" presStyleCnt="0"/>
      <dgm:spPr/>
    </dgm:pt>
  </dgm:ptLst>
  <dgm:cxnLst>
    <dgm:cxn modelId="{6D31F30B-C0F5-4552-BFF7-EFD824AB35CB}" type="presOf" srcId="{E2EBA7F6-49C2-467F-A8CC-661681BE8CA0}" destId="{6630418D-FD7F-45B3-B275-F6F471593DC9}" srcOrd="0" destOrd="0" presId="urn:microsoft.com/office/officeart/2008/layout/LinedList"/>
    <dgm:cxn modelId="{8E848A14-8C21-4D22-9A60-893EC88F2235}" srcId="{197FCA78-563A-4794-B263-AF9906826E88}" destId="{E98E5FA4-D365-4E35-A088-500A7E4D7519}" srcOrd="3" destOrd="0" parTransId="{7BB5245C-3961-4FD9-811A-C5A67F5E87F1}" sibTransId="{B103FEE8-54C9-4BAF-BC74-FCE28F29C049}"/>
    <dgm:cxn modelId="{515AE61F-E536-42A8-A05B-8BE0FE0AA3AE}" type="presOf" srcId="{F34E4771-B1C4-4BE1-878B-25458876B1E3}" destId="{6D838D29-5E2B-48D0-A373-D0AE4C493E0E}" srcOrd="0" destOrd="0" presId="urn:microsoft.com/office/officeart/2008/layout/LinedList"/>
    <dgm:cxn modelId="{9CA91131-3120-486D-B394-881CF6303D84}" srcId="{197FCA78-563A-4794-B263-AF9906826E88}" destId="{76831A29-2C93-499C-A2BC-990EB9464D28}" srcOrd="4" destOrd="0" parTransId="{D9A82B5C-258A-4FC9-BB63-EE44B06B5831}" sibTransId="{3C1F0FF6-B531-43A7-97E1-F684D6E746AC}"/>
    <dgm:cxn modelId="{E8588933-BB19-4FEB-B1E7-5A6B9FE0153F}" type="presOf" srcId="{DB5CC2EA-8DEE-43BA-9963-48BC73EF2DED}" destId="{402A490E-06E0-4871-B3D7-8F9628639FFF}" srcOrd="0" destOrd="0" presId="urn:microsoft.com/office/officeart/2008/layout/LinedList"/>
    <dgm:cxn modelId="{97F41283-9FAA-4206-9D6F-33CA2EE0EDC9}" srcId="{197FCA78-563A-4794-B263-AF9906826E88}" destId="{DB5CC2EA-8DEE-43BA-9963-48BC73EF2DED}" srcOrd="1" destOrd="0" parTransId="{0F9AEC10-3A98-4D9A-AA5A-6E9329C8B0CD}" sibTransId="{92D995D8-76A3-4046-8E68-BF571C8ADF03}"/>
    <dgm:cxn modelId="{1F78C5A8-D58B-4578-9243-7109F3E313EC}" srcId="{17BA8824-71CF-47A6-9430-929683D2D3DF}" destId="{197FCA78-563A-4794-B263-AF9906826E88}" srcOrd="0" destOrd="0" parTransId="{0264BDBE-8066-4891-9952-DC0AD28067AC}" sibTransId="{773A6057-C9F4-459D-876C-18C9E7796CD5}"/>
    <dgm:cxn modelId="{03F108AE-D354-4595-8956-CD1F411EB23B}" srcId="{197FCA78-563A-4794-B263-AF9906826E88}" destId="{E2EBA7F6-49C2-467F-A8CC-661681BE8CA0}" srcOrd="0" destOrd="0" parTransId="{90B16EDA-19CD-4B3A-9914-7B1654458815}" sibTransId="{DE59F735-C94C-4FEC-85CA-7A062EC764DC}"/>
    <dgm:cxn modelId="{A6A839AF-2F02-4AB2-BF5B-E154E7A8052E}" type="presOf" srcId="{76831A29-2C93-499C-A2BC-990EB9464D28}" destId="{2C5D3DA6-9CFD-48B4-8B3D-BA151483D4C6}" srcOrd="0" destOrd="0" presId="urn:microsoft.com/office/officeart/2008/layout/LinedList"/>
    <dgm:cxn modelId="{3FEDD4C4-309A-4BBA-A250-88D161D81A49}" type="presOf" srcId="{197FCA78-563A-4794-B263-AF9906826E88}" destId="{48CA149F-DCD4-454D-95BE-F6073D8632DE}" srcOrd="0" destOrd="0" presId="urn:microsoft.com/office/officeart/2008/layout/LinedList"/>
    <dgm:cxn modelId="{8DE932D1-5D95-4590-8751-C844D58139DF}" type="presOf" srcId="{17BA8824-71CF-47A6-9430-929683D2D3DF}" destId="{ABA50F19-ACF1-4008-B8BF-CA50D9A8B74D}" srcOrd="0" destOrd="0" presId="urn:microsoft.com/office/officeart/2008/layout/LinedList"/>
    <dgm:cxn modelId="{FF93BEEC-50AB-4AC4-BCD9-2111584F1B87}" type="presOf" srcId="{E98E5FA4-D365-4E35-A088-500A7E4D7519}" destId="{D03417BC-0595-4780-B019-41AE69421DCA}" srcOrd="0" destOrd="0" presId="urn:microsoft.com/office/officeart/2008/layout/LinedList"/>
    <dgm:cxn modelId="{3B1D58FB-3F89-4BF9-97B9-0F896FC6E81B}" srcId="{197FCA78-563A-4794-B263-AF9906826E88}" destId="{F34E4771-B1C4-4BE1-878B-25458876B1E3}" srcOrd="2" destOrd="0" parTransId="{2504F8E9-F9BA-4B0D-8798-D613944A5F20}" sibTransId="{5F450105-7D9A-46C8-873E-15316AF4E076}"/>
    <dgm:cxn modelId="{242FF7D6-562C-437D-A9A8-A03C0C19367F}" type="presParOf" srcId="{ABA50F19-ACF1-4008-B8BF-CA50D9A8B74D}" destId="{BFAB782C-6A6A-49DD-AF50-716D1D28D190}" srcOrd="0" destOrd="0" presId="urn:microsoft.com/office/officeart/2008/layout/LinedList"/>
    <dgm:cxn modelId="{6FBD75C6-6D78-4D0C-885F-3FE9D0906F1C}" type="presParOf" srcId="{ABA50F19-ACF1-4008-B8BF-CA50D9A8B74D}" destId="{55E1BB26-F609-4B04-8290-06A98F83E2EC}" srcOrd="1" destOrd="0" presId="urn:microsoft.com/office/officeart/2008/layout/LinedList"/>
    <dgm:cxn modelId="{90396C87-F616-4882-B4F4-D09BB34E5F7E}" type="presParOf" srcId="{55E1BB26-F609-4B04-8290-06A98F83E2EC}" destId="{48CA149F-DCD4-454D-95BE-F6073D8632DE}" srcOrd="0" destOrd="0" presId="urn:microsoft.com/office/officeart/2008/layout/LinedList"/>
    <dgm:cxn modelId="{7FA0F738-A1C6-4C65-A4FE-F948F93843B4}" type="presParOf" srcId="{55E1BB26-F609-4B04-8290-06A98F83E2EC}" destId="{B6F7EE1F-142B-41BE-A920-4BC9B84AF5A3}" srcOrd="1" destOrd="0" presId="urn:microsoft.com/office/officeart/2008/layout/LinedList"/>
    <dgm:cxn modelId="{ADC4BDC1-9C76-4562-9A19-11D466FF3195}" type="presParOf" srcId="{B6F7EE1F-142B-41BE-A920-4BC9B84AF5A3}" destId="{DB855639-085E-4EA4-BE7C-DD8625764595}" srcOrd="0" destOrd="0" presId="urn:microsoft.com/office/officeart/2008/layout/LinedList"/>
    <dgm:cxn modelId="{E023D003-9927-40A7-94B0-7096CAFAA52D}" type="presParOf" srcId="{B6F7EE1F-142B-41BE-A920-4BC9B84AF5A3}" destId="{F916DF91-68E9-4D93-B84D-1F6C2FEA2D85}" srcOrd="1" destOrd="0" presId="urn:microsoft.com/office/officeart/2008/layout/LinedList"/>
    <dgm:cxn modelId="{8FD19B22-D3AA-4255-A1B7-E84E4FCA6947}" type="presParOf" srcId="{F916DF91-68E9-4D93-B84D-1F6C2FEA2D85}" destId="{F6954609-D652-43B6-BA5F-B6F96699CFDF}" srcOrd="0" destOrd="0" presId="urn:microsoft.com/office/officeart/2008/layout/LinedList"/>
    <dgm:cxn modelId="{07652281-3338-419D-923C-24036334A241}" type="presParOf" srcId="{F916DF91-68E9-4D93-B84D-1F6C2FEA2D85}" destId="{6630418D-FD7F-45B3-B275-F6F471593DC9}" srcOrd="1" destOrd="0" presId="urn:microsoft.com/office/officeart/2008/layout/LinedList"/>
    <dgm:cxn modelId="{CE043A14-96B7-4E20-B3B7-FA2FA0F37344}" type="presParOf" srcId="{F916DF91-68E9-4D93-B84D-1F6C2FEA2D85}" destId="{578E8DAE-45B3-4F19-BBC4-03A71372569D}" srcOrd="2" destOrd="0" presId="urn:microsoft.com/office/officeart/2008/layout/LinedList"/>
    <dgm:cxn modelId="{B6D6B790-C47A-4B8A-9376-9DD6A34AF20C}" type="presParOf" srcId="{B6F7EE1F-142B-41BE-A920-4BC9B84AF5A3}" destId="{D5D5185A-24FF-4E0D-9AF4-6571D92B0511}" srcOrd="2" destOrd="0" presId="urn:microsoft.com/office/officeart/2008/layout/LinedList"/>
    <dgm:cxn modelId="{7A3E0213-2DE4-4482-A488-8808183798FA}" type="presParOf" srcId="{B6F7EE1F-142B-41BE-A920-4BC9B84AF5A3}" destId="{C7ECDDBC-4F2D-4BAD-9E35-D85CDC178082}" srcOrd="3" destOrd="0" presId="urn:microsoft.com/office/officeart/2008/layout/LinedList"/>
    <dgm:cxn modelId="{4FB68B69-B0F8-4523-8F48-CAD7AA0EC82B}" type="presParOf" srcId="{B6F7EE1F-142B-41BE-A920-4BC9B84AF5A3}" destId="{F3F9FC37-CC33-4E4B-933E-74F5EC105545}" srcOrd="4" destOrd="0" presId="urn:microsoft.com/office/officeart/2008/layout/LinedList"/>
    <dgm:cxn modelId="{40B46406-006C-49EE-B3C3-0332C415D793}" type="presParOf" srcId="{F3F9FC37-CC33-4E4B-933E-74F5EC105545}" destId="{F3B6C057-717F-473F-98DD-A46FA4BB400B}" srcOrd="0" destOrd="0" presId="urn:microsoft.com/office/officeart/2008/layout/LinedList"/>
    <dgm:cxn modelId="{D581DCD5-2271-49CD-9E93-CAE882F3C4A9}" type="presParOf" srcId="{F3F9FC37-CC33-4E4B-933E-74F5EC105545}" destId="{402A490E-06E0-4871-B3D7-8F9628639FFF}" srcOrd="1" destOrd="0" presId="urn:microsoft.com/office/officeart/2008/layout/LinedList"/>
    <dgm:cxn modelId="{356B94E0-96DA-4440-B59A-B36366FA208E}" type="presParOf" srcId="{F3F9FC37-CC33-4E4B-933E-74F5EC105545}" destId="{C5B6E4D8-E413-40DB-AD26-D34739EDA0A4}" srcOrd="2" destOrd="0" presId="urn:microsoft.com/office/officeart/2008/layout/LinedList"/>
    <dgm:cxn modelId="{49688535-9E8E-4498-8C00-F5DCECCFB822}" type="presParOf" srcId="{B6F7EE1F-142B-41BE-A920-4BC9B84AF5A3}" destId="{EA7AD4F5-E312-4606-8020-9310103CFDF2}" srcOrd="5" destOrd="0" presId="urn:microsoft.com/office/officeart/2008/layout/LinedList"/>
    <dgm:cxn modelId="{5411993F-1842-4300-BF73-CEC8277657FE}" type="presParOf" srcId="{B6F7EE1F-142B-41BE-A920-4BC9B84AF5A3}" destId="{CE720706-410F-4032-96DA-C92762179940}" srcOrd="6" destOrd="0" presId="urn:microsoft.com/office/officeart/2008/layout/LinedList"/>
    <dgm:cxn modelId="{601C2926-012A-49DD-8552-F4AE4D29F9D5}" type="presParOf" srcId="{B6F7EE1F-142B-41BE-A920-4BC9B84AF5A3}" destId="{8E3BD547-157A-4BB7-8288-44F22303AB0E}" srcOrd="7" destOrd="0" presId="urn:microsoft.com/office/officeart/2008/layout/LinedList"/>
    <dgm:cxn modelId="{666034FA-C1A9-40B3-9941-E04488790600}" type="presParOf" srcId="{8E3BD547-157A-4BB7-8288-44F22303AB0E}" destId="{6DCFBA55-0EFF-4DB5-950A-6A08C0FDF0F4}" srcOrd="0" destOrd="0" presId="urn:microsoft.com/office/officeart/2008/layout/LinedList"/>
    <dgm:cxn modelId="{C52ADC91-5497-4126-AE37-A949C967F96E}" type="presParOf" srcId="{8E3BD547-157A-4BB7-8288-44F22303AB0E}" destId="{6D838D29-5E2B-48D0-A373-D0AE4C493E0E}" srcOrd="1" destOrd="0" presId="urn:microsoft.com/office/officeart/2008/layout/LinedList"/>
    <dgm:cxn modelId="{35BDEFF0-A5BF-466B-A82A-66B79750B61F}" type="presParOf" srcId="{8E3BD547-157A-4BB7-8288-44F22303AB0E}" destId="{C84872AF-EF0F-4B84-B269-16B95CED1CEB}" srcOrd="2" destOrd="0" presId="urn:microsoft.com/office/officeart/2008/layout/LinedList"/>
    <dgm:cxn modelId="{C997F49D-D542-4A4D-B0AD-6A4A6A75EF9D}" type="presParOf" srcId="{B6F7EE1F-142B-41BE-A920-4BC9B84AF5A3}" destId="{4BDD9E62-55EB-4621-BA7E-C0E7023AEF20}" srcOrd="8" destOrd="0" presId="urn:microsoft.com/office/officeart/2008/layout/LinedList"/>
    <dgm:cxn modelId="{2F150B52-7C91-4FB0-95A0-397BF9842189}" type="presParOf" srcId="{B6F7EE1F-142B-41BE-A920-4BC9B84AF5A3}" destId="{62FE1185-30F9-4A8B-B6BB-1C74C76E85FF}" srcOrd="9" destOrd="0" presId="urn:microsoft.com/office/officeart/2008/layout/LinedList"/>
    <dgm:cxn modelId="{F8DED9C1-932A-48BE-9DC0-EA1F32E40D87}" type="presParOf" srcId="{B6F7EE1F-142B-41BE-A920-4BC9B84AF5A3}" destId="{8FA7D498-9DFC-4A0E-9FEB-8D2070177D11}" srcOrd="10" destOrd="0" presId="urn:microsoft.com/office/officeart/2008/layout/LinedList"/>
    <dgm:cxn modelId="{0D08A31F-AC40-4126-9BFC-BA1A3CC41B4C}" type="presParOf" srcId="{8FA7D498-9DFC-4A0E-9FEB-8D2070177D11}" destId="{A7DC79CD-6EC4-454E-91E1-A137BD7DECEC}" srcOrd="0" destOrd="0" presId="urn:microsoft.com/office/officeart/2008/layout/LinedList"/>
    <dgm:cxn modelId="{0BA0121C-BE38-47C7-82A1-00FBA272ACB2}" type="presParOf" srcId="{8FA7D498-9DFC-4A0E-9FEB-8D2070177D11}" destId="{D03417BC-0595-4780-B019-41AE69421DCA}" srcOrd="1" destOrd="0" presId="urn:microsoft.com/office/officeart/2008/layout/LinedList"/>
    <dgm:cxn modelId="{2812C6EF-FB31-4C78-8060-09B0B366E6BF}" type="presParOf" srcId="{8FA7D498-9DFC-4A0E-9FEB-8D2070177D11}" destId="{575AD529-00D4-42E8-AA4D-E1AEB4C3170B}" srcOrd="2" destOrd="0" presId="urn:microsoft.com/office/officeart/2008/layout/LinedList"/>
    <dgm:cxn modelId="{B52FE44D-1A0C-4924-B60A-8B44C5F9AFC9}" type="presParOf" srcId="{B6F7EE1F-142B-41BE-A920-4BC9B84AF5A3}" destId="{C10B0561-A000-479D-8EB1-74FE41DA814A}" srcOrd="11" destOrd="0" presId="urn:microsoft.com/office/officeart/2008/layout/LinedList"/>
    <dgm:cxn modelId="{B74A8660-567E-4C7E-BBF0-39404CC1C0BC}" type="presParOf" srcId="{B6F7EE1F-142B-41BE-A920-4BC9B84AF5A3}" destId="{E94A1D5B-7B7B-4508-87DF-1D1BDDE358BB}" srcOrd="12" destOrd="0" presId="urn:microsoft.com/office/officeart/2008/layout/LinedList"/>
    <dgm:cxn modelId="{1504B907-54BF-427F-8593-3AAC31652A9F}" type="presParOf" srcId="{B6F7EE1F-142B-41BE-A920-4BC9B84AF5A3}" destId="{3C119B51-B2D4-40B1-B47B-81A309A4928B}" srcOrd="13" destOrd="0" presId="urn:microsoft.com/office/officeart/2008/layout/LinedList"/>
    <dgm:cxn modelId="{FA4A41AA-A594-4A27-B3B4-CBD3CDB485E7}" type="presParOf" srcId="{3C119B51-B2D4-40B1-B47B-81A309A4928B}" destId="{7550C14E-85C7-4F75-85B3-4926878CA2D4}" srcOrd="0" destOrd="0" presId="urn:microsoft.com/office/officeart/2008/layout/LinedList"/>
    <dgm:cxn modelId="{085EB2FD-A9AD-4057-9AF7-311AB4A709D7}" type="presParOf" srcId="{3C119B51-B2D4-40B1-B47B-81A309A4928B}" destId="{2C5D3DA6-9CFD-48B4-8B3D-BA151483D4C6}" srcOrd="1" destOrd="0" presId="urn:microsoft.com/office/officeart/2008/layout/LinedList"/>
    <dgm:cxn modelId="{D941F7FE-68F5-413E-B6AD-0742F775DBC1}" type="presParOf" srcId="{3C119B51-B2D4-40B1-B47B-81A309A4928B}" destId="{6EB23B10-D5B8-42F8-8CBC-53E1B063C593}" srcOrd="2" destOrd="0" presId="urn:microsoft.com/office/officeart/2008/layout/LinedList"/>
    <dgm:cxn modelId="{A73D2D0B-0763-4D41-879B-32A57687F737}" type="presParOf" srcId="{B6F7EE1F-142B-41BE-A920-4BC9B84AF5A3}" destId="{AD2D871B-1AB1-4359-83D1-E7C1CA527F4A}" srcOrd="14" destOrd="0" presId="urn:microsoft.com/office/officeart/2008/layout/LinedList"/>
    <dgm:cxn modelId="{291F86CD-6A21-49DF-B19A-3B2645C51271}" type="presParOf" srcId="{B6F7EE1F-142B-41BE-A920-4BC9B84AF5A3}" destId="{12C6C9C3-1499-4ACA-ADE0-C3E377114CC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F7B6-A720-4DA5-AA44-42E2ACA61630}">
      <dsp:nvSpPr>
        <dsp:cNvPr id="0" name=""/>
        <dsp:cNvSpPr/>
      </dsp:nvSpPr>
      <dsp:spPr>
        <a:xfrm>
          <a:off x="-7677760" y="-1174326"/>
          <a:ext cx="9144740" cy="9144740"/>
        </a:xfrm>
        <a:prstGeom prst="blockArc">
          <a:avLst>
            <a:gd name="adj1" fmla="val 18900000"/>
            <a:gd name="adj2" fmla="val 2700000"/>
            <a:gd name="adj3" fmla="val 236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B2C89-9058-4AAE-959B-88E66AEE4A6E}">
      <dsp:nvSpPr>
        <dsp:cNvPr id="0" name=""/>
        <dsp:cNvSpPr/>
      </dsp:nvSpPr>
      <dsp:spPr>
        <a:xfrm>
          <a:off x="476745" y="308950"/>
          <a:ext cx="12234126" cy="6176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2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Mantener un único repositorio de origen.</a:t>
          </a:r>
        </a:p>
      </dsp:txBody>
      <dsp:txXfrm>
        <a:off x="476745" y="308950"/>
        <a:ext cx="12234126" cy="617628"/>
      </dsp:txXfrm>
    </dsp:sp>
    <dsp:sp modelId="{2C97AD2C-45C2-4694-BE76-CD81DCC48D1D}">
      <dsp:nvSpPr>
        <dsp:cNvPr id="0" name=""/>
        <dsp:cNvSpPr/>
      </dsp:nvSpPr>
      <dsp:spPr>
        <a:xfrm>
          <a:off x="90727" y="231746"/>
          <a:ext cx="772035" cy="772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D0011D-E46D-4F89-BEBA-303948BF0E62}">
      <dsp:nvSpPr>
        <dsp:cNvPr id="0" name=""/>
        <dsp:cNvSpPr/>
      </dsp:nvSpPr>
      <dsp:spPr>
        <a:xfrm>
          <a:off x="1036063" y="1235936"/>
          <a:ext cx="11674808" cy="6176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89568"/>
                <a:satOff val="-3993"/>
                <a:lumOff val="57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89568"/>
                <a:satOff val="-3993"/>
                <a:lumOff val="57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89568"/>
                <a:satOff val="-3993"/>
                <a:lumOff val="57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2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Automatizar la creación del “</a:t>
          </a:r>
          <a:r>
            <a:rPr lang="es-ES" sz="3200" kern="1200" dirty="0" err="1"/>
            <a:t>build</a:t>
          </a:r>
          <a:r>
            <a:rPr lang="es-ES" sz="3200" kern="1200" dirty="0"/>
            <a:t>”.</a:t>
          </a:r>
        </a:p>
      </dsp:txBody>
      <dsp:txXfrm>
        <a:off x="1036063" y="1235936"/>
        <a:ext cx="11674808" cy="617628"/>
      </dsp:txXfrm>
    </dsp:sp>
    <dsp:sp modelId="{75BEBC2B-0AB6-42B3-B4EB-D5116D861C9C}">
      <dsp:nvSpPr>
        <dsp:cNvPr id="0" name=""/>
        <dsp:cNvSpPr/>
      </dsp:nvSpPr>
      <dsp:spPr>
        <a:xfrm>
          <a:off x="650045" y="1158732"/>
          <a:ext cx="772035" cy="772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9568"/>
              <a:satOff val="-3993"/>
              <a:lumOff val="57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22754BA-9917-40E7-93A2-41870F9195C9}">
      <dsp:nvSpPr>
        <dsp:cNvPr id="0" name=""/>
        <dsp:cNvSpPr/>
      </dsp:nvSpPr>
      <dsp:spPr>
        <a:xfrm>
          <a:off x="1342566" y="2162243"/>
          <a:ext cx="11368305" cy="6176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79135"/>
                <a:satOff val="-7987"/>
                <a:lumOff val="115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79135"/>
                <a:satOff val="-7987"/>
                <a:lumOff val="115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79135"/>
                <a:satOff val="-7987"/>
                <a:lumOff val="115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2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Cada </a:t>
          </a:r>
          <a:r>
            <a:rPr lang="es-ES" sz="3200" kern="1200" dirty="0" err="1"/>
            <a:t>commit</a:t>
          </a:r>
          <a:r>
            <a:rPr lang="es-ES" sz="3200" kern="1200" dirty="0"/>
            <a:t> debe basarse en una máquina de integración.</a:t>
          </a:r>
        </a:p>
      </dsp:txBody>
      <dsp:txXfrm>
        <a:off x="1342566" y="2162243"/>
        <a:ext cx="11368305" cy="617628"/>
      </dsp:txXfrm>
    </dsp:sp>
    <dsp:sp modelId="{2106946A-72F4-4F86-977A-87544D8C710E}">
      <dsp:nvSpPr>
        <dsp:cNvPr id="0" name=""/>
        <dsp:cNvSpPr/>
      </dsp:nvSpPr>
      <dsp:spPr>
        <a:xfrm>
          <a:off x="956549" y="2085039"/>
          <a:ext cx="772035" cy="772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9135"/>
              <a:satOff val="-7987"/>
              <a:lumOff val="115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84CFDA7-94AD-4631-85FC-A20CA330A4B5}">
      <dsp:nvSpPr>
        <dsp:cNvPr id="0" name=""/>
        <dsp:cNvSpPr/>
      </dsp:nvSpPr>
      <dsp:spPr>
        <a:xfrm>
          <a:off x="1440430" y="3089229"/>
          <a:ext cx="11270441" cy="6176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68703"/>
                <a:satOff val="-11980"/>
                <a:lumOff val="173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2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Realizar las pruebas en un entorno igual al de Producción.</a:t>
          </a:r>
        </a:p>
      </dsp:txBody>
      <dsp:txXfrm>
        <a:off x="1440430" y="3089229"/>
        <a:ext cx="11270441" cy="617628"/>
      </dsp:txXfrm>
    </dsp:sp>
    <dsp:sp modelId="{BA88B7ED-A75E-49B3-BB08-D7BEF3217109}">
      <dsp:nvSpPr>
        <dsp:cNvPr id="0" name=""/>
        <dsp:cNvSpPr/>
      </dsp:nvSpPr>
      <dsp:spPr>
        <a:xfrm>
          <a:off x="1054412" y="3012025"/>
          <a:ext cx="772035" cy="772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8703"/>
              <a:satOff val="-11980"/>
              <a:lumOff val="173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896BE3E-617E-4C05-AFBB-B7E1DA608700}">
      <dsp:nvSpPr>
        <dsp:cNvPr id="0" name=""/>
        <dsp:cNvSpPr/>
      </dsp:nvSpPr>
      <dsp:spPr>
        <a:xfrm>
          <a:off x="1342566" y="4016215"/>
          <a:ext cx="11368305" cy="6176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58271"/>
                <a:satOff val="-15973"/>
                <a:lumOff val="23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58271"/>
                <a:satOff val="-15973"/>
                <a:lumOff val="23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58271"/>
                <a:satOff val="-15973"/>
                <a:lumOff val="23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2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Facilitar al equipo la última versión ejecutable.</a:t>
          </a:r>
        </a:p>
      </dsp:txBody>
      <dsp:txXfrm>
        <a:off x="1342566" y="4016215"/>
        <a:ext cx="11368305" cy="617628"/>
      </dsp:txXfrm>
    </dsp:sp>
    <dsp:sp modelId="{EE2DFEB9-C305-414C-800B-33ED5E56F136}">
      <dsp:nvSpPr>
        <dsp:cNvPr id="0" name=""/>
        <dsp:cNvSpPr/>
      </dsp:nvSpPr>
      <dsp:spPr>
        <a:xfrm>
          <a:off x="956549" y="3939012"/>
          <a:ext cx="772035" cy="772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58271"/>
              <a:satOff val="-15973"/>
              <a:lumOff val="23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86661E1-2F36-44F3-A664-5D9E5CFC6D8F}">
      <dsp:nvSpPr>
        <dsp:cNvPr id="0" name=""/>
        <dsp:cNvSpPr/>
      </dsp:nvSpPr>
      <dsp:spPr>
        <a:xfrm>
          <a:off x="1036063" y="4942522"/>
          <a:ext cx="11674808" cy="6176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47839"/>
                <a:satOff val="-19967"/>
                <a:lumOff val="289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447839"/>
                <a:satOff val="-19967"/>
                <a:lumOff val="289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447839"/>
                <a:satOff val="-19967"/>
                <a:lumOff val="289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2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Todos pueden ver lo que pasa</a:t>
          </a:r>
        </a:p>
      </dsp:txBody>
      <dsp:txXfrm>
        <a:off x="1036063" y="4942522"/>
        <a:ext cx="11674808" cy="617628"/>
      </dsp:txXfrm>
    </dsp:sp>
    <dsp:sp modelId="{7DE70227-4A2D-456F-B23A-C8564104880E}">
      <dsp:nvSpPr>
        <dsp:cNvPr id="0" name=""/>
        <dsp:cNvSpPr/>
      </dsp:nvSpPr>
      <dsp:spPr>
        <a:xfrm>
          <a:off x="650045" y="4865318"/>
          <a:ext cx="772035" cy="772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447839"/>
              <a:satOff val="-19967"/>
              <a:lumOff val="2899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EC0DDC3-02D1-4FBA-BFCE-8EF980A5FE3E}">
      <dsp:nvSpPr>
        <dsp:cNvPr id="0" name=""/>
        <dsp:cNvSpPr/>
      </dsp:nvSpPr>
      <dsp:spPr>
        <a:xfrm>
          <a:off x="476745" y="5869508"/>
          <a:ext cx="12234126" cy="61762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537406"/>
                <a:satOff val="-23960"/>
                <a:lumOff val="347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2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Automatizar la implementación.</a:t>
          </a:r>
        </a:p>
      </dsp:txBody>
      <dsp:txXfrm>
        <a:off x="476745" y="5869508"/>
        <a:ext cx="12234126" cy="617628"/>
      </dsp:txXfrm>
    </dsp:sp>
    <dsp:sp modelId="{156AF5B0-5001-430C-9DAA-BF4D5B66DA46}">
      <dsp:nvSpPr>
        <dsp:cNvPr id="0" name=""/>
        <dsp:cNvSpPr/>
      </dsp:nvSpPr>
      <dsp:spPr>
        <a:xfrm>
          <a:off x="90727" y="5792304"/>
          <a:ext cx="772035" cy="772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537406"/>
              <a:satOff val="-23960"/>
              <a:lumOff val="347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3FF91-A400-487B-A121-E2195BF06A36}">
      <dsp:nvSpPr>
        <dsp:cNvPr id="0" name=""/>
        <dsp:cNvSpPr/>
      </dsp:nvSpPr>
      <dsp:spPr>
        <a:xfrm rot="16200000">
          <a:off x="-1195318" y="1202194"/>
          <a:ext cx="4817191" cy="2412801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127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Integrar temprano y con frecuencia</a:t>
          </a:r>
        </a:p>
      </dsp:txBody>
      <dsp:txXfrm rot="5400000">
        <a:off x="6877" y="963437"/>
        <a:ext cx="2412801" cy="2890315"/>
      </dsp:txXfrm>
    </dsp:sp>
    <dsp:sp modelId="{BE83D869-8A7F-422A-92E2-96407D025838}">
      <dsp:nvSpPr>
        <dsp:cNvPr id="0" name=""/>
        <dsp:cNvSpPr/>
      </dsp:nvSpPr>
      <dsp:spPr>
        <a:xfrm rot="16200000">
          <a:off x="1398442" y="1202194"/>
          <a:ext cx="4817191" cy="2412801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134352"/>
                <a:satOff val="-5990"/>
                <a:lumOff val="86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4352"/>
                <a:satOff val="-5990"/>
                <a:lumOff val="86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4352"/>
                <a:satOff val="-5990"/>
                <a:lumOff val="86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127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 Mantener el “semáforo en verde” en todo momento</a:t>
          </a:r>
        </a:p>
      </dsp:txBody>
      <dsp:txXfrm rot="5400000">
        <a:off x="2600637" y="963437"/>
        <a:ext cx="2412801" cy="2890315"/>
      </dsp:txXfrm>
    </dsp:sp>
    <dsp:sp modelId="{EE8A9CC4-AF0E-4A1E-A331-490849EC41F9}">
      <dsp:nvSpPr>
        <dsp:cNvPr id="0" name=""/>
        <dsp:cNvSpPr/>
      </dsp:nvSpPr>
      <dsp:spPr>
        <a:xfrm rot="16200000">
          <a:off x="3992204" y="1202194"/>
          <a:ext cx="4817191" cy="2412801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268703"/>
                <a:satOff val="-11980"/>
                <a:lumOff val="173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127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Escribir pruebas como parte de las </a:t>
          </a:r>
          <a:r>
            <a:rPr lang="es-ES" sz="2700" kern="1200" dirty="0" err="1"/>
            <a:t>User</a:t>
          </a:r>
          <a:r>
            <a:rPr lang="es-ES" sz="2700" kern="1200" dirty="0"/>
            <a:t> </a:t>
          </a:r>
          <a:r>
            <a:rPr lang="es-ES" sz="2700" kern="1200" dirty="0" err="1"/>
            <a:t>Stories</a:t>
          </a:r>
          <a:endParaRPr lang="es-ES" sz="2700" kern="1200" dirty="0"/>
        </a:p>
      </dsp:txBody>
      <dsp:txXfrm rot="5400000">
        <a:off x="5194399" y="963437"/>
        <a:ext cx="2412801" cy="2890315"/>
      </dsp:txXfrm>
    </dsp:sp>
    <dsp:sp modelId="{CDAFB569-B8BF-4932-A534-5D67237E7137}">
      <dsp:nvSpPr>
        <dsp:cNvPr id="0" name=""/>
        <dsp:cNvSpPr/>
      </dsp:nvSpPr>
      <dsp:spPr>
        <a:xfrm rot="16200000">
          <a:off x="6585966" y="1202194"/>
          <a:ext cx="4817191" cy="2412801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403055"/>
                <a:satOff val="-17970"/>
                <a:lumOff val="260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403055"/>
                <a:satOff val="-17970"/>
                <a:lumOff val="260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403055"/>
                <a:satOff val="-17970"/>
                <a:lumOff val="260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127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 Escribir pruebas mientras se realiza el bug-</a:t>
          </a:r>
          <a:r>
            <a:rPr lang="es-ES" sz="2700" kern="1200" dirty="0" err="1"/>
            <a:t>fixing</a:t>
          </a:r>
          <a:endParaRPr lang="es-ES" sz="2700" kern="1200" dirty="0"/>
        </a:p>
      </dsp:txBody>
      <dsp:txXfrm rot="5400000">
        <a:off x="7788161" y="963437"/>
        <a:ext cx="2412801" cy="2890315"/>
      </dsp:txXfrm>
    </dsp:sp>
    <dsp:sp modelId="{FB710E1A-4B18-4291-934C-0910B59B24BD}">
      <dsp:nvSpPr>
        <dsp:cNvPr id="0" name=""/>
        <dsp:cNvSpPr/>
      </dsp:nvSpPr>
      <dsp:spPr>
        <a:xfrm rot="16200000">
          <a:off x="9179727" y="1202194"/>
          <a:ext cx="4817191" cy="2412801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537406"/>
                <a:satOff val="-23960"/>
                <a:lumOff val="347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127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La integración continua permitirá al equipo de calidad escalar la calidad</a:t>
          </a:r>
        </a:p>
      </dsp:txBody>
      <dsp:txXfrm rot="5400000">
        <a:off x="10381922" y="963437"/>
        <a:ext cx="2412801" cy="2890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54B99-472A-446F-82FE-865EA0FE5343}">
      <dsp:nvSpPr>
        <dsp:cNvPr id="0" name=""/>
        <dsp:cNvSpPr/>
      </dsp:nvSpPr>
      <dsp:spPr>
        <a:xfrm rot="10800000">
          <a:off x="4290939" y="0"/>
          <a:ext cx="8329470" cy="1750066"/>
        </a:xfrm>
        <a:prstGeom prst="nonIsoscelesTrapezoid">
          <a:avLst>
            <a:gd name="adj1" fmla="val 0"/>
            <a:gd name="adj2" fmla="val 6129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900" kern="1200" baseline="0" dirty="0">
              <a:latin typeface="Arial" panose="020B0604020202020204" pitchFamily="34" charset="0"/>
            </a:rPr>
            <a:t>las pruebas de UI aseguran que la aplicación funcione correctamente desde la perspectiva del usuario</a:t>
          </a:r>
          <a:endParaRPr lang="es-ES" sz="2900" b="0" i="0" kern="1200" baseline="0" noProof="1">
            <a:latin typeface="Arial" panose="020B0604020202020204" pitchFamily="34" charset="0"/>
            <a:ea typeface="+mn-ea"/>
            <a:cs typeface="+mn-cs"/>
          </a:endParaRPr>
        </a:p>
      </dsp:txBody>
      <dsp:txXfrm rot="10800000">
        <a:off x="5363674" y="0"/>
        <a:ext cx="7256735" cy="1750066"/>
      </dsp:txXfrm>
    </dsp:sp>
    <dsp:sp modelId="{1AB17C24-5E4B-41DF-9DC4-052CF2BFC580}">
      <dsp:nvSpPr>
        <dsp:cNvPr id="0" name=""/>
        <dsp:cNvSpPr/>
      </dsp:nvSpPr>
      <dsp:spPr>
        <a:xfrm>
          <a:off x="3218204" y="0"/>
          <a:ext cx="2145469" cy="1750066"/>
        </a:xfrm>
        <a:prstGeom prst="trapezoid">
          <a:avLst>
            <a:gd name="adj" fmla="val 6129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i="0" kern="1200" noProof="1">
              <a:latin typeface="Arial"/>
              <a:ea typeface="+mn-ea"/>
              <a:cs typeface="+mn-cs"/>
            </a:rPr>
            <a:t>Pruebas de interfaces de usuario</a:t>
          </a:r>
          <a:endParaRPr lang="es-ES" sz="3100" kern="1200" dirty="0"/>
        </a:p>
      </dsp:txBody>
      <dsp:txXfrm>
        <a:off x="3218204" y="0"/>
        <a:ext cx="2145469" cy="1750066"/>
      </dsp:txXfrm>
    </dsp:sp>
    <dsp:sp modelId="{A85B6411-1F9E-451F-A064-F3F147DCFB6E}">
      <dsp:nvSpPr>
        <dsp:cNvPr id="0" name=""/>
        <dsp:cNvSpPr/>
      </dsp:nvSpPr>
      <dsp:spPr>
        <a:xfrm rot="10800000">
          <a:off x="5363674" y="1750066"/>
          <a:ext cx="7256735" cy="1750066"/>
        </a:xfrm>
        <a:prstGeom prst="nonIsoscelesTrapezoid">
          <a:avLst>
            <a:gd name="adj1" fmla="val 0"/>
            <a:gd name="adj2" fmla="val 6129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900" b="0" i="0" kern="1200" noProof="1">
              <a:latin typeface="Arial"/>
              <a:ea typeface="+mn-ea"/>
              <a:cs typeface="+mn-cs"/>
            </a:rPr>
            <a:t>se centran en los casos de negocio en lugar de los componentes en sí.</a:t>
          </a:r>
        </a:p>
      </dsp:txBody>
      <dsp:txXfrm rot="10800000">
        <a:off x="6436409" y="1750066"/>
        <a:ext cx="6184000" cy="1750066"/>
      </dsp:txXfrm>
    </dsp:sp>
    <dsp:sp modelId="{746F38A5-5175-45A8-94C4-33BDBBD96477}">
      <dsp:nvSpPr>
        <dsp:cNvPr id="0" name=""/>
        <dsp:cNvSpPr/>
      </dsp:nvSpPr>
      <dsp:spPr>
        <a:xfrm>
          <a:off x="2145469" y="1750066"/>
          <a:ext cx="4290939" cy="1750066"/>
        </a:xfrm>
        <a:prstGeom prst="trapezoid">
          <a:avLst>
            <a:gd name="adj" fmla="val 6129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i="0" kern="1200" noProof="1">
              <a:latin typeface="Arial"/>
              <a:ea typeface="+mn-ea"/>
              <a:cs typeface="+mn-cs"/>
            </a:rPr>
            <a:t>Pruebas de aceptación</a:t>
          </a:r>
        </a:p>
      </dsp:txBody>
      <dsp:txXfrm>
        <a:off x="2896384" y="1750066"/>
        <a:ext cx="2789110" cy="1750066"/>
      </dsp:txXfrm>
    </dsp:sp>
    <dsp:sp modelId="{7A2C040C-D2D2-4242-87DF-0AEB2E8CA5CB}">
      <dsp:nvSpPr>
        <dsp:cNvPr id="0" name=""/>
        <dsp:cNvSpPr/>
      </dsp:nvSpPr>
      <dsp:spPr>
        <a:xfrm rot="10800000">
          <a:off x="6436409" y="3500133"/>
          <a:ext cx="6184000" cy="1750066"/>
        </a:xfrm>
        <a:prstGeom prst="nonIsoscelesTrapezoid">
          <a:avLst>
            <a:gd name="adj1" fmla="val 0"/>
            <a:gd name="adj2" fmla="val 6129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900" b="0" i="0" kern="1200" noProof="1">
              <a:latin typeface="Arial"/>
              <a:ea typeface="+mn-ea"/>
              <a:cs typeface="+mn-cs"/>
            </a:rPr>
            <a:t>se aseguran de que varios componentes se comportan correctamente juntos. </a:t>
          </a:r>
        </a:p>
      </dsp:txBody>
      <dsp:txXfrm rot="10800000">
        <a:off x="7509143" y="3500133"/>
        <a:ext cx="5111266" cy="1750066"/>
      </dsp:txXfrm>
    </dsp:sp>
    <dsp:sp modelId="{9185C0B3-E423-45AB-85D4-7DD859E13E3A}">
      <dsp:nvSpPr>
        <dsp:cNvPr id="0" name=""/>
        <dsp:cNvSpPr/>
      </dsp:nvSpPr>
      <dsp:spPr>
        <a:xfrm>
          <a:off x="1072734" y="3500133"/>
          <a:ext cx="6436409" cy="1750066"/>
        </a:xfrm>
        <a:prstGeom prst="trapezoid">
          <a:avLst>
            <a:gd name="adj" fmla="val 6129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i="0" kern="1200" noProof="1">
              <a:latin typeface="Arial"/>
              <a:ea typeface="+mn-ea"/>
              <a:cs typeface="+mn-cs"/>
            </a:rPr>
            <a:t>Pruebas de integración</a:t>
          </a:r>
          <a:endParaRPr lang="es-ES" sz="3100" kern="1200" dirty="0"/>
        </a:p>
      </dsp:txBody>
      <dsp:txXfrm>
        <a:off x="2199106" y="3500133"/>
        <a:ext cx="4183665" cy="1750066"/>
      </dsp:txXfrm>
    </dsp:sp>
    <dsp:sp modelId="{CD321A0D-77DA-48E5-A14B-2BA2E8F19DE1}">
      <dsp:nvSpPr>
        <dsp:cNvPr id="0" name=""/>
        <dsp:cNvSpPr/>
      </dsp:nvSpPr>
      <dsp:spPr>
        <a:xfrm rot="10800000">
          <a:off x="7509143" y="5250199"/>
          <a:ext cx="5111266" cy="1750066"/>
        </a:xfrm>
        <a:prstGeom prst="nonIsoscelesTrapezoid">
          <a:avLst>
            <a:gd name="adj1" fmla="val 0"/>
            <a:gd name="adj2" fmla="val 6129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900" b="0" i="0" kern="1200" noProof="1">
              <a:latin typeface="Arial"/>
              <a:ea typeface="+mn-ea"/>
              <a:cs typeface="+mn-cs"/>
            </a:rPr>
            <a:t>Se verifica el comportamiendo de métodos o funciones individuales</a:t>
          </a:r>
        </a:p>
      </dsp:txBody>
      <dsp:txXfrm rot="10800000">
        <a:off x="8581878" y="5250199"/>
        <a:ext cx="4038531" cy="1750066"/>
      </dsp:txXfrm>
    </dsp:sp>
    <dsp:sp modelId="{EE4F94C1-C017-4C95-9790-53AE2AA03879}">
      <dsp:nvSpPr>
        <dsp:cNvPr id="0" name=""/>
        <dsp:cNvSpPr/>
      </dsp:nvSpPr>
      <dsp:spPr>
        <a:xfrm>
          <a:off x="0" y="5250199"/>
          <a:ext cx="8581878" cy="1750066"/>
        </a:xfrm>
        <a:prstGeom prst="trapezoid">
          <a:avLst>
            <a:gd name="adj" fmla="val 6129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i="0" kern="1200" noProof="1">
              <a:latin typeface="Arial"/>
              <a:ea typeface="+mn-ea"/>
              <a:cs typeface="+mn-cs"/>
            </a:rPr>
            <a:t>Prueba Unitaria</a:t>
          </a:r>
        </a:p>
      </dsp:txBody>
      <dsp:txXfrm>
        <a:off x="1501828" y="5250199"/>
        <a:ext cx="5578221" cy="1750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BDCBE-D716-4277-B341-437C60C3145B}">
      <dsp:nvSpPr>
        <dsp:cNvPr id="0" name=""/>
        <dsp:cNvSpPr/>
      </dsp:nvSpPr>
      <dsp:spPr>
        <a:xfrm>
          <a:off x="3516376" y="0"/>
          <a:ext cx="3963562" cy="396376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264D9-773E-4E99-8DF9-130276ABC615}">
      <dsp:nvSpPr>
        <dsp:cNvPr id="0" name=""/>
        <dsp:cNvSpPr/>
      </dsp:nvSpPr>
      <dsp:spPr>
        <a:xfrm>
          <a:off x="7262758" y="1254841"/>
          <a:ext cx="7613810" cy="157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b="0" kern="1200" noProof="1"/>
            <a:t>Porque que con las regresiones son capturadas temprano por las pruebasautomatizadas.</a:t>
          </a:r>
        </a:p>
      </dsp:txBody>
      <dsp:txXfrm>
        <a:off x="7262758" y="1254841"/>
        <a:ext cx="7613810" cy="1576292"/>
      </dsp:txXfrm>
    </dsp:sp>
    <dsp:sp modelId="{84D2AE6A-3BFE-4809-828D-313FF5754054}">
      <dsp:nvSpPr>
        <dsp:cNvPr id="0" name=""/>
        <dsp:cNvSpPr/>
      </dsp:nvSpPr>
      <dsp:spPr>
        <a:xfrm>
          <a:off x="4391468" y="1435552"/>
          <a:ext cx="2211892" cy="110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1"/>
            <a:t>Menos errores en Producción</a:t>
          </a:r>
        </a:p>
      </dsp:txBody>
      <dsp:txXfrm>
        <a:off x="4391468" y="1435552"/>
        <a:ext cx="2211892" cy="1105452"/>
      </dsp:txXfrm>
    </dsp:sp>
    <dsp:sp modelId="{5B769AA9-BB81-427E-856B-35B77908C9A7}">
      <dsp:nvSpPr>
        <dsp:cNvPr id="0" name=""/>
        <dsp:cNvSpPr/>
      </dsp:nvSpPr>
      <dsp:spPr>
        <a:xfrm>
          <a:off x="2415263" y="2277435"/>
          <a:ext cx="3963562" cy="39637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134352"/>
                <a:satOff val="-5990"/>
                <a:lumOff val="86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4352"/>
                <a:satOff val="-5990"/>
                <a:lumOff val="86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4352"/>
                <a:satOff val="-5990"/>
                <a:lumOff val="86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196AEC-27A7-49A2-A660-28FC23738CA2}">
      <dsp:nvSpPr>
        <dsp:cNvPr id="0" name=""/>
        <dsp:cNvSpPr/>
      </dsp:nvSpPr>
      <dsp:spPr>
        <a:xfrm>
          <a:off x="6572092" y="3511421"/>
          <a:ext cx="7527316" cy="157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b="0" kern="1200" noProof="1"/>
            <a:t>Porque los problemas de integración ya se han resuelto.</a:t>
          </a:r>
        </a:p>
      </dsp:txBody>
      <dsp:txXfrm>
        <a:off x="6572092" y="3511421"/>
        <a:ext cx="7527316" cy="1576292"/>
      </dsp:txXfrm>
    </dsp:sp>
    <dsp:sp modelId="{A1BCF83B-137D-4B58-861F-99E3B368D595}">
      <dsp:nvSpPr>
        <dsp:cNvPr id="0" name=""/>
        <dsp:cNvSpPr/>
      </dsp:nvSpPr>
      <dsp:spPr>
        <a:xfrm>
          <a:off x="3285893" y="3718106"/>
          <a:ext cx="2211892" cy="110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1"/>
            <a:t>Release más fáciles de crear.</a:t>
          </a:r>
        </a:p>
      </dsp:txBody>
      <dsp:txXfrm>
        <a:off x="3285893" y="3718106"/>
        <a:ext cx="2211892" cy="1105452"/>
      </dsp:txXfrm>
    </dsp:sp>
    <dsp:sp modelId="{D30DBC49-F105-4C14-95B0-A55E460F667E}">
      <dsp:nvSpPr>
        <dsp:cNvPr id="0" name=""/>
        <dsp:cNvSpPr/>
      </dsp:nvSpPr>
      <dsp:spPr>
        <a:xfrm>
          <a:off x="3516376" y="4565107"/>
          <a:ext cx="3963562" cy="396376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268703"/>
                <a:satOff val="-11980"/>
                <a:lumOff val="173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2EAD02-7BCD-402C-9955-7DA7F5D8A21C}">
      <dsp:nvSpPr>
        <dsp:cNvPr id="0" name=""/>
        <dsp:cNvSpPr/>
      </dsp:nvSpPr>
      <dsp:spPr>
        <a:xfrm>
          <a:off x="7281500" y="5366063"/>
          <a:ext cx="7602761" cy="2062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b="0" kern="1200" noProof="1"/>
            <a:t>Porque los desarrolladores reciben alertas pronto surgen los errores y trabajar para solucionarlos antes de pasar a otra tarea.</a:t>
          </a:r>
        </a:p>
      </dsp:txBody>
      <dsp:txXfrm>
        <a:off x="7281500" y="5366063"/>
        <a:ext cx="7602761" cy="2062468"/>
      </dsp:txXfrm>
    </dsp:sp>
    <dsp:sp modelId="{6807E99A-E858-4D60-943C-43C479FFA18B}">
      <dsp:nvSpPr>
        <dsp:cNvPr id="0" name=""/>
        <dsp:cNvSpPr/>
      </dsp:nvSpPr>
      <dsp:spPr>
        <a:xfrm>
          <a:off x="4391468" y="5999380"/>
          <a:ext cx="2211892" cy="110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1"/>
            <a:t>Se reduce el “cambio de contexto”</a:t>
          </a:r>
          <a:endParaRPr lang="es-ES" sz="2400" b="0" kern="1200" noProof="1"/>
        </a:p>
      </dsp:txBody>
      <dsp:txXfrm>
        <a:off x="4391468" y="5999380"/>
        <a:ext cx="2211892" cy="1105452"/>
      </dsp:txXfrm>
    </dsp:sp>
    <dsp:sp modelId="{0B6390F9-D9E2-471B-95D1-73CCD0C8CE18}">
      <dsp:nvSpPr>
        <dsp:cNvPr id="0" name=""/>
        <dsp:cNvSpPr/>
      </dsp:nvSpPr>
      <dsp:spPr>
        <a:xfrm>
          <a:off x="2415263" y="6846381"/>
          <a:ext cx="3963562" cy="39637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shade val="80000"/>
                <a:hueOff val="403055"/>
                <a:satOff val="-17970"/>
                <a:lumOff val="260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403055"/>
                <a:satOff val="-17970"/>
                <a:lumOff val="260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403055"/>
                <a:satOff val="-17970"/>
                <a:lumOff val="260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18D145-9FD1-44A9-8F53-48BEE27CD1F0}">
      <dsp:nvSpPr>
        <dsp:cNvPr id="0" name=""/>
        <dsp:cNvSpPr/>
      </dsp:nvSpPr>
      <dsp:spPr>
        <a:xfrm>
          <a:off x="5945998" y="8283855"/>
          <a:ext cx="7574151" cy="157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b="0" kern="1200" noProof="1"/>
            <a:t>Porque un servidor dedicado puede ejecutar cientos de pruebas en cuestión de segundos.</a:t>
          </a:r>
        </a:p>
      </dsp:txBody>
      <dsp:txXfrm>
        <a:off x="5945998" y="8283855"/>
        <a:ext cx="7574151" cy="1576292"/>
      </dsp:txXfrm>
    </dsp:sp>
    <dsp:sp modelId="{DD0C4A4B-C557-473F-91DB-183A572BFF9A}">
      <dsp:nvSpPr>
        <dsp:cNvPr id="0" name=""/>
        <dsp:cNvSpPr/>
      </dsp:nvSpPr>
      <dsp:spPr>
        <a:xfrm>
          <a:off x="3285893" y="8281934"/>
          <a:ext cx="2211892" cy="110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1"/>
            <a:t>Costos de pruebas reducidos</a:t>
          </a:r>
        </a:p>
      </dsp:txBody>
      <dsp:txXfrm>
        <a:off x="3285893" y="8281934"/>
        <a:ext cx="2211892" cy="1105452"/>
      </dsp:txXfrm>
    </dsp:sp>
    <dsp:sp modelId="{FB4EAFEC-24D9-4572-9F50-DB8A1B077D59}">
      <dsp:nvSpPr>
        <dsp:cNvPr id="0" name=""/>
        <dsp:cNvSpPr/>
      </dsp:nvSpPr>
      <dsp:spPr>
        <a:xfrm>
          <a:off x="3798160" y="9387386"/>
          <a:ext cx="3405199" cy="340719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shade val="80000"/>
                <a:hueOff val="537406"/>
                <a:satOff val="-23960"/>
                <a:lumOff val="347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0C338-1091-4671-870B-7A68BC41E5F2}">
      <dsp:nvSpPr>
        <dsp:cNvPr id="0" name=""/>
        <dsp:cNvSpPr/>
      </dsp:nvSpPr>
      <dsp:spPr>
        <a:xfrm>
          <a:off x="7320155" y="10262280"/>
          <a:ext cx="7403207" cy="157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b="0" kern="1200" noProof="1"/>
            <a:t>Porque tiene pruebas automáticas y puede dedicar más tiempo a otras mejoras</a:t>
          </a:r>
        </a:p>
      </dsp:txBody>
      <dsp:txXfrm>
        <a:off x="7320155" y="10262280"/>
        <a:ext cx="7403207" cy="1576292"/>
      </dsp:txXfrm>
    </dsp:sp>
    <dsp:sp modelId="{C8B0B727-F104-4BC0-A426-12B50D9DEED3}">
      <dsp:nvSpPr>
        <dsp:cNvPr id="0" name=""/>
        <dsp:cNvSpPr/>
      </dsp:nvSpPr>
      <dsp:spPr>
        <a:xfrm>
          <a:off x="4391468" y="10564488"/>
          <a:ext cx="2211892" cy="110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1"/>
            <a:t>Equipos de calidad menos atareados en pruebas.</a:t>
          </a:r>
        </a:p>
      </dsp:txBody>
      <dsp:txXfrm>
        <a:off x="4391468" y="10564488"/>
        <a:ext cx="2211892" cy="1105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CF5E3-1A6D-480C-932C-DFDC77B79CA2}">
      <dsp:nvSpPr>
        <dsp:cNvPr id="0" name=""/>
        <dsp:cNvSpPr/>
      </dsp:nvSpPr>
      <dsp:spPr>
        <a:xfrm>
          <a:off x="0" y="3779357"/>
          <a:ext cx="12755881" cy="124046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 noProof="1"/>
            <a:t>Realización de Merges de código con mayor frecuencia posible.</a:t>
          </a:r>
        </a:p>
      </dsp:txBody>
      <dsp:txXfrm>
        <a:off x="0" y="3779357"/>
        <a:ext cx="12755881" cy="1240469"/>
      </dsp:txXfrm>
    </dsp:sp>
    <dsp:sp modelId="{72A6E2CB-C46F-4536-820B-9A7FB06DA4A7}">
      <dsp:nvSpPr>
        <dsp:cNvPr id="0" name=""/>
        <dsp:cNvSpPr/>
      </dsp:nvSpPr>
      <dsp:spPr>
        <a:xfrm rot="10800000">
          <a:off x="0" y="1890122"/>
          <a:ext cx="12755881" cy="1907841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268703"/>
                <a:satOff val="-11980"/>
                <a:lumOff val="173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68703"/>
                <a:satOff val="-11980"/>
                <a:lumOff val="173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 noProof="1"/>
            <a:t>Contar con servidor de integración continua para monitorear y ejecutar las pruebas.</a:t>
          </a:r>
        </a:p>
      </dsp:txBody>
      <dsp:txXfrm rot="10800000">
        <a:off x="0" y="1890122"/>
        <a:ext cx="12755881" cy="1239658"/>
      </dsp:txXfrm>
    </dsp:sp>
    <dsp:sp modelId="{6C50FE77-0163-426F-8CE9-BEA1B4BD672E}">
      <dsp:nvSpPr>
        <dsp:cNvPr id="0" name=""/>
        <dsp:cNvSpPr/>
      </dsp:nvSpPr>
      <dsp:spPr>
        <a:xfrm rot="10800000">
          <a:off x="0" y="887"/>
          <a:ext cx="12755881" cy="1907841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537406"/>
                <a:satOff val="-23960"/>
                <a:lumOff val="347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537406"/>
                <a:satOff val="-23960"/>
                <a:lumOff val="347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noProof="1"/>
            <a:t>Dedicación a crear pruebas automatizadas.</a:t>
          </a:r>
          <a:endParaRPr lang="es-ES" sz="3200" kern="1200" dirty="0"/>
        </a:p>
      </dsp:txBody>
      <dsp:txXfrm rot="10800000">
        <a:off x="0" y="887"/>
        <a:ext cx="12755881" cy="12396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B782C-6A6A-49DD-AF50-716D1D28D190}">
      <dsp:nvSpPr>
        <dsp:cNvPr id="0" name=""/>
        <dsp:cNvSpPr/>
      </dsp:nvSpPr>
      <dsp:spPr>
        <a:xfrm>
          <a:off x="0" y="1919"/>
          <a:ext cx="1444360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CA149F-DCD4-454D-95BE-F6073D8632DE}">
      <dsp:nvSpPr>
        <dsp:cNvPr id="0" name=""/>
        <dsp:cNvSpPr/>
      </dsp:nvSpPr>
      <dsp:spPr>
        <a:xfrm>
          <a:off x="0" y="1919"/>
          <a:ext cx="2888721" cy="3928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Fuentes Utilizadas</a:t>
          </a:r>
        </a:p>
      </dsp:txBody>
      <dsp:txXfrm>
        <a:off x="0" y="1919"/>
        <a:ext cx="2888721" cy="3928018"/>
      </dsp:txXfrm>
    </dsp:sp>
    <dsp:sp modelId="{6630418D-FD7F-45B3-B275-F6F471593DC9}">
      <dsp:nvSpPr>
        <dsp:cNvPr id="0" name=""/>
        <dsp:cNvSpPr/>
      </dsp:nvSpPr>
      <dsp:spPr>
        <a:xfrm>
          <a:off x="3105375" y="38936"/>
          <a:ext cx="11338231" cy="74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https://www.campusmvp.es/recursos/post/integracion-continua-que-es-y-por-que-deberias-aprender-a-utilizarla-cuanto-antes.aspx</a:t>
          </a:r>
        </a:p>
      </dsp:txBody>
      <dsp:txXfrm>
        <a:off x="3105375" y="38936"/>
        <a:ext cx="11338231" cy="740339"/>
      </dsp:txXfrm>
    </dsp:sp>
    <dsp:sp modelId="{D5D5185A-24FF-4E0D-9AF4-6571D92B0511}">
      <dsp:nvSpPr>
        <dsp:cNvPr id="0" name=""/>
        <dsp:cNvSpPr/>
      </dsp:nvSpPr>
      <dsp:spPr>
        <a:xfrm>
          <a:off x="2888721" y="779276"/>
          <a:ext cx="115548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02A490E-06E0-4871-B3D7-8F9628639FFF}">
      <dsp:nvSpPr>
        <dsp:cNvPr id="0" name=""/>
        <dsp:cNvSpPr/>
      </dsp:nvSpPr>
      <dsp:spPr>
        <a:xfrm>
          <a:off x="3105375" y="816293"/>
          <a:ext cx="11338231" cy="74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https://www.ionos.es/digitalguide/paginas-web/desarrollo-web/integracion-continua/</a:t>
          </a:r>
        </a:p>
      </dsp:txBody>
      <dsp:txXfrm>
        <a:off x="3105375" y="816293"/>
        <a:ext cx="11338231" cy="740339"/>
      </dsp:txXfrm>
    </dsp:sp>
    <dsp:sp modelId="{EA7AD4F5-E312-4606-8020-9310103CFDF2}">
      <dsp:nvSpPr>
        <dsp:cNvPr id="0" name=""/>
        <dsp:cNvSpPr/>
      </dsp:nvSpPr>
      <dsp:spPr>
        <a:xfrm>
          <a:off x="2888721" y="1556632"/>
          <a:ext cx="115548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D838D29-5E2B-48D0-A373-D0AE4C493E0E}">
      <dsp:nvSpPr>
        <dsp:cNvPr id="0" name=""/>
        <dsp:cNvSpPr/>
      </dsp:nvSpPr>
      <dsp:spPr>
        <a:xfrm>
          <a:off x="3105375" y="1593649"/>
          <a:ext cx="11338231" cy="74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http://blog.juliopari.com/integracion-continua-en-proyectos-agiles-de-software/</a:t>
          </a:r>
        </a:p>
      </dsp:txBody>
      <dsp:txXfrm>
        <a:off x="3105375" y="1593649"/>
        <a:ext cx="11338231" cy="740339"/>
      </dsp:txXfrm>
    </dsp:sp>
    <dsp:sp modelId="{4BDD9E62-55EB-4621-BA7E-C0E7023AEF20}">
      <dsp:nvSpPr>
        <dsp:cNvPr id="0" name=""/>
        <dsp:cNvSpPr/>
      </dsp:nvSpPr>
      <dsp:spPr>
        <a:xfrm>
          <a:off x="2888721" y="2333988"/>
          <a:ext cx="115548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03417BC-0595-4780-B019-41AE69421DCA}">
      <dsp:nvSpPr>
        <dsp:cNvPr id="0" name=""/>
        <dsp:cNvSpPr/>
      </dsp:nvSpPr>
      <dsp:spPr>
        <a:xfrm>
          <a:off x="3105375" y="2371005"/>
          <a:ext cx="11338231" cy="74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https://www.thoughtworks.com/continuous-integration</a:t>
          </a:r>
        </a:p>
      </dsp:txBody>
      <dsp:txXfrm>
        <a:off x="3105375" y="2371005"/>
        <a:ext cx="11338231" cy="740339"/>
      </dsp:txXfrm>
    </dsp:sp>
    <dsp:sp modelId="{C10B0561-A000-479D-8EB1-74FE41DA814A}">
      <dsp:nvSpPr>
        <dsp:cNvPr id="0" name=""/>
        <dsp:cNvSpPr/>
      </dsp:nvSpPr>
      <dsp:spPr>
        <a:xfrm>
          <a:off x="2888721" y="3111345"/>
          <a:ext cx="115548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C5D3DA6-9CFD-48B4-8B3D-BA151483D4C6}">
      <dsp:nvSpPr>
        <dsp:cNvPr id="0" name=""/>
        <dsp:cNvSpPr/>
      </dsp:nvSpPr>
      <dsp:spPr>
        <a:xfrm>
          <a:off x="3105375" y="3148362"/>
          <a:ext cx="11338231" cy="74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https://medium.com/@ajamaica/que-es-la-integraci%C3%B3n-continua-y-por-que-debr%C3%ADas-usarla-aea591f2a7d9</a:t>
          </a:r>
        </a:p>
      </dsp:txBody>
      <dsp:txXfrm>
        <a:off x="3105375" y="3148362"/>
        <a:ext cx="11338231" cy="740339"/>
      </dsp:txXfrm>
    </dsp:sp>
    <dsp:sp modelId="{AD2D871B-1AB1-4359-83D1-E7C1CA527F4A}">
      <dsp:nvSpPr>
        <dsp:cNvPr id="0" name=""/>
        <dsp:cNvSpPr/>
      </dsp:nvSpPr>
      <dsp:spPr>
        <a:xfrm>
          <a:off x="2888721" y="3888701"/>
          <a:ext cx="1155488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ó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2"/>
            <a:ext cx="12447270" cy="33985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algn="l" defTabSz="3685032">
              <a:spcBef>
                <a:spcPts val="1200"/>
              </a:spcBef>
              <a:buNone/>
            </a:pPr>
            <a:r>
              <a:rPr lang="es-ES" sz="9600" kern="1200" noProof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Impresión:</a:t>
            </a:r>
          </a:p>
          <a:p>
            <a:pPr algn="l" defTabSz="3685032">
              <a:spcBef>
                <a:spcPts val="1200"/>
              </a:spcBef>
              <a:buNone/>
            </a:pPr>
            <a:r>
              <a:rPr lang="es-ES" sz="6600" kern="1200" noProof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Este póster tiene un ancho de 122 cm y una altura de 92 cm. Está diseñado para imprimirse en una impresora de formato grande.</a:t>
            </a:r>
          </a:p>
          <a:p>
            <a:pPr algn="l" defTabSz="3685032">
              <a:spcBef>
                <a:spcPts val="300"/>
              </a:spcBef>
              <a:buNone/>
            </a:pPr>
            <a:endParaRPr lang="es-ES" sz="6000" noProof="1">
              <a:latin typeface="Calibri Light"/>
              <a:cs typeface="Calibri"/>
            </a:endParaRPr>
          </a:p>
          <a:p>
            <a:pPr algn="l" defTabSz="3685032">
              <a:spcBef>
                <a:spcPts val="1200"/>
              </a:spcBef>
              <a:buNone/>
            </a:pPr>
            <a:r>
              <a:rPr lang="es-ES" sz="8800" kern="1200" noProof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Personalizar el contenido:</a:t>
            </a:r>
          </a:p>
          <a:p>
            <a:pPr algn="l" defTabSz="3685032">
              <a:spcBef>
                <a:spcPts val="1200"/>
              </a:spcBef>
              <a:buNone/>
            </a:pPr>
            <a:r>
              <a:rPr lang="es-ES" sz="6600" kern="1200" noProof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Los marcadores de posición de este póster ya tienen formato. Especifique los marcadores de posición para agregar texto o haga clic en un icono para agregar una tabla, un gráfico, un gráfico SmartArt, una imagen o un archivo multimedia.</a:t>
            </a:r>
          </a:p>
          <a:p>
            <a:pPr algn="l" defTabSz="3685032">
              <a:spcBef>
                <a:spcPts val="2400"/>
              </a:spcBef>
              <a:buNone/>
            </a:pPr>
            <a:r>
              <a:rPr lang="es-ES" sz="6600" kern="1200" noProof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Para agregar o quitar viñetas del texto, haga clic en el botón Viñetas de la pestaña Inicio.</a:t>
            </a:r>
          </a:p>
          <a:p>
            <a:pPr algn="l" defTabSz="3685032">
              <a:spcBef>
                <a:spcPts val="2400"/>
              </a:spcBef>
              <a:buNone/>
            </a:pPr>
            <a:r>
              <a:rPr lang="es-ES" sz="6600" kern="1200" noProof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Si necesita más marcadores de posición para títulos, contenido o texto del cuerpo, haga una copia de lo que necesite y arrástrela a su posición. Las guías inteligentes de PowerPoint le ayudarán a alinearla con el resto del contenido.</a:t>
            </a:r>
          </a:p>
          <a:p>
            <a:pPr algn="l" defTabSz="3685032">
              <a:spcBef>
                <a:spcPts val="2400"/>
              </a:spcBef>
              <a:buNone/>
            </a:pPr>
            <a:r>
              <a:rPr lang="es-ES" sz="6600" kern="1200" noProof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¿Desea usar sus propias imágenes en lugar de las nuestras? No hay problema. Haga clic en una imagen, pulse la tecla Supr y luego haga clic en el icono para agregar la imagen.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720">
          <p15:clr>
            <a:srgbClr val="A4A3A4"/>
          </p15:clr>
        </p15:guide>
        <p15:guide id="3" pos="2692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image" Target="../media/image1.jp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25602" y="379838"/>
            <a:ext cx="30175200" cy="2971740"/>
          </a:xfrm>
        </p:spPr>
        <p:txBody>
          <a:bodyPr>
            <a:normAutofit/>
          </a:bodyPr>
          <a:lstStyle/>
          <a:p>
            <a:pPr defTabSz="438912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19900" noProof="1">
                <a:latin typeface="Berlin Sans FB" panose="020E0602020502020306" pitchFamily="34" charset="0"/>
              </a:rPr>
              <a:t>Integración Continua</a:t>
            </a:r>
            <a:endParaRPr lang="es-ES" sz="19900" b="0" i="0" noProof="1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Marcador de posición de texto 22"/>
          <p:cNvSpPr>
            <a:spLocks noGrp="1"/>
          </p:cNvSpPr>
          <p:nvPr>
            <p:ph type="body" sz="quarter" idx="36"/>
          </p:nvPr>
        </p:nvSpPr>
        <p:spPr>
          <a:xfrm>
            <a:off x="0" y="4093905"/>
            <a:ext cx="43891200" cy="2132555"/>
          </a:xfrm>
        </p:spPr>
        <p:txBody>
          <a:bodyPr/>
          <a:lstStyle/>
          <a:p>
            <a:pPr marL="0" indent="0" algn="l" defTabSz="438912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noProof="1">
                <a:latin typeface="Arial"/>
              </a:rPr>
              <a:t>Grupo Nº 6: Aresu, Bruno Legajo: 73446 // Boné, Nicolás Legajo: 72624 // Guanuco, Alejandro Legajo: 42806 // Cesana, Fernando Legajo:57790 // Caparroz, Ezequiel Legajo: 54346 // Jornet, Pablo. Legajo:  62901</a:t>
            </a:r>
          </a:p>
          <a:p>
            <a:pPr marL="0" indent="0" algn="l" defTabSz="4389120">
              <a:lnSpc>
                <a:spcPct val="100000"/>
              </a:lnSpc>
              <a:spcBef>
                <a:spcPts val="1200"/>
              </a:spcBef>
              <a:buNone/>
            </a:pPr>
            <a:endParaRPr lang="es-ES" noProof="1">
              <a:latin typeface="Arial"/>
            </a:endParaRPr>
          </a:p>
          <a:p>
            <a:pPr marL="0" indent="0" algn="l" defTabSz="4389120">
              <a:lnSpc>
                <a:spcPct val="100000"/>
              </a:lnSpc>
              <a:spcBef>
                <a:spcPts val="1200"/>
              </a:spcBef>
              <a:buNone/>
            </a:pPr>
            <a:endParaRPr lang="es-ES" sz="3600" b="0" i="0" noProof="1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7" name="Marcador de posición de texto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 defTabSz="438912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noProof="1">
                <a:latin typeface="Arial"/>
              </a:rPr>
              <a:t>¿Qué resuelve al Integración Continua?</a:t>
            </a:r>
            <a:endParaRPr lang="es-ES" sz="5400" b="0" i="0" baseline="0" noProof="1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9" name="Marcador de posición de texto 68"/>
          <p:cNvSpPr>
            <a:spLocks noGrp="1"/>
          </p:cNvSpPr>
          <p:nvPr>
            <p:ph type="body" sz="quarter" idx="39"/>
          </p:nvPr>
        </p:nvSpPr>
        <p:spPr>
          <a:xfrm>
            <a:off x="1188991" y="6949440"/>
            <a:ext cx="12801600" cy="3566159"/>
          </a:xfrm>
        </p:spPr>
        <p:txBody>
          <a:bodyPr/>
          <a:lstStyle/>
          <a:p>
            <a:pPr algn="ctr"/>
            <a:r>
              <a:rPr lang="es-ES" b="1" dirty="0"/>
              <a:t>Martin </a:t>
            </a:r>
            <a:r>
              <a:rPr lang="es-ES" b="1" dirty="0" err="1"/>
              <a:t>Fowler</a:t>
            </a:r>
            <a:r>
              <a:rPr lang="es-ES" b="1" dirty="0"/>
              <a:t> </a:t>
            </a:r>
            <a:r>
              <a:rPr lang="es-ES" dirty="0"/>
              <a:t>propuso con este modelo facilitar la detección de errores.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“La integración continua no elimina los bugs, pero ayuda a encontrarlos y eliminarlos más fácil”</a:t>
            </a:r>
          </a:p>
          <a:p>
            <a:pPr algn="ctr"/>
            <a:endParaRPr lang="es-ES" i="1" noProof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sz="quarter" idx="21"/>
          </p:nvPr>
        </p:nvSpPr>
        <p:spPr>
          <a:xfrm>
            <a:off x="29946419" y="12544386"/>
            <a:ext cx="12801600" cy="1219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s-ES" sz="5400" b="0" i="0" baseline="0" noProof="1">
                <a:solidFill>
                  <a:schemeClr val="bg1"/>
                </a:solidFill>
                <a:latin typeface="Arial"/>
                <a:ea typeface="+mn-ea"/>
                <a:cs typeface="+mn-cs"/>
              </a:rPr>
              <a:t>Tipos de pruebas </a:t>
            </a:r>
          </a:p>
        </p:txBody>
      </p:sp>
      <p:sp>
        <p:nvSpPr>
          <p:cNvPr id="70" name="Marcador de posición de texto 69"/>
          <p:cNvSpPr>
            <a:spLocks noGrp="1"/>
          </p:cNvSpPr>
          <p:nvPr>
            <p:ph type="body" sz="quarter" idx="40"/>
          </p:nvPr>
        </p:nvSpPr>
        <p:spPr>
          <a:xfrm>
            <a:off x="1241393" y="21227923"/>
            <a:ext cx="12801600" cy="1219200"/>
          </a:xfrm>
        </p:spPr>
        <p:txBody>
          <a:bodyPr/>
          <a:lstStyle/>
          <a:p>
            <a:pPr marL="0" indent="0" algn="ctr" defTabSz="438912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3600" dirty="0"/>
              <a:t>¿ Cómo aplicar la integración continua?</a:t>
            </a:r>
            <a:endParaRPr lang="es-ES" sz="3600" b="0" i="0" baseline="0" noProof="1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Marcador de posición de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indent="0" algn="ctr" defTabSz="438912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4000" dirty="0"/>
              <a:t>Buenas prácticas para la integración continua</a:t>
            </a:r>
            <a:endParaRPr lang="es-ES" sz="4000" b="0" i="0" baseline="0" noProof="1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1" name="Marcador de posición de texto 70"/>
          <p:cNvSpPr>
            <a:spLocks noGrp="1"/>
          </p:cNvSpPr>
          <p:nvPr>
            <p:ph type="body" sz="quarter" idx="41"/>
          </p:nvPr>
        </p:nvSpPr>
        <p:spPr>
          <a:xfrm>
            <a:off x="29946419" y="21328539"/>
            <a:ext cx="12801600" cy="1219200"/>
          </a:xfrm>
        </p:spPr>
        <p:txBody>
          <a:bodyPr/>
          <a:lstStyle/>
          <a:p>
            <a:pPr marL="0" indent="0" algn="ctr" defTabSz="438912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5400" b="0" i="0" baseline="0" noProof="1">
                <a:solidFill>
                  <a:schemeClr val="bg1"/>
                </a:solidFill>
                <a:latin typeface="Arial"/>
                <a:ea typeface="+mn-ea"/>
                <a:cs typeface="+mn-cs"/>
              </a:rPr>
              <a:t>Conclusión</a:t>
            </a:r>
          </a:p>
        </p:txBody>
      </p:sp>
      <p:sp>
        <p:nvSpPr>
          <p:cNvPr id="22" name="Marcador de posición de contenido 21"/>
          <p:cNvSpPr>
            <a:spLocks noGrp="1"/>
          </p:cNvSpPr>
          <p:nvPr>
            <p:ph sz="quarter" idx="35"/>
          </p:nvPr>
        </p:nvSpPr>
        <p:spPr>
          <a:xfrm>
            <a:off x="29992410" y="22710625"/>
            <a:ext cx="12801600" cy="530656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dirty="0"/>
              <a:t>Luego de haber analizado la práctica de Integración Continua, consideramos que es una herramienta valiosa que permite detectar los errores rápidamente y mejorar la calidad del software  durante el desarrollo del mismo. Permite una rápida retroalimentación de nuestro proyecto.</a:t>
            </a:r>
          </a:p>
          <a:p>
            <a:pPr>
              <a:buFont typeface="Arial"/>
              <a:buChar char="•"/>
            </a:pPr>
            <a:r>
              <a:rPr lang="es-ES" dirty="0"/>
              <a:t>La entrega continua abarca más que el proceso de pruebas e incluye al proceso de entrega. Las nuevas características y las modificaciones realizadas en el código llegan automáticamente al usuario final.</a:t>
            </a:r>
          </a:p>
        </p:txBody>
      </p:sp>
      <p:graphicFrame>
        <p:nvGraphicFramePr>
          <p:cNvPr id="25" name="Marcador de contenido 24">
            <a:extLst>
              <a:ext uri="{FF2B5EF4-FFF2-40B4-BE49-F238E27FC236}">
                <a16:creationId xmlns:a16="http://schemas.microsoft.com/office/drawing/2014/main" id="{F1120FB4-0F47-40E0-B4A8-924D8DA38689}"/>
              </a:ext>
            </a:extLst>
          </p:cNvPr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265159371"/>
              </p:ext>
            </p:extLst>
          </p:nvPr>
        </p:nvGraphicFramePr>
        <p:xfrm>
          <a:off x="1287111" y="22885550"/>
          <a:ext cx="12801600" cy="679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914418"/>
            <a:ext cx="12801599" cy="3968738"/>
          </a:xfrm>
          <a:prstGeom prst="rect">
            <a:avLst/>
          </a:prstGeom>
        </p:spPr>
      </p:pic>
      <p:sp>
        <p:nvSpPr>
          <p:cNvPr id="31" name="Marcador de posición de texto 6">
            <a:extLst>
              <a:ext uri="{FF2B5EF4-FFF2-40B4-BE49-F238E27FC236}">
                <a16:creationId xmlns:a16="http://schemas.microsoft.com/office/drawing/2014/main" id="{9BD61FE5-538D-474F-97E0-4ED4EA4D70FB}"/>
              </a:ext>
            </a:extLst>
          </p:cNvPr>
          <p:cNvSpPr txBox="1">
            <a:spLocks/>
          </p:cNvSpPr>
          <p:nvPr/>
        </p:nvSpPr>
        <p:spPr>
          <a:xfrm>
            <a:off x="15521940" y="561686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s-ES" noProof="1">
                <a:latin typeface="Arial"/>
              </a:rPr>
              <a:t>Ventajas</a:t>
            </a:r>
          </a:p>
        </p:txBody>
      </p:sp>
      <p:sp>
        <p:nvSpPr>
          <p:cNvPr id="11" name="Marcador de posición de texto 6">
            <a:extLst>
              <a:ext uri="{FF2B5EF4-FFF2-40B4-BE49-F238E27FC236}">
                <a16:creationId xmlns:a16="http://schemas.microsoft.com/office/drawing/2014/main" id="{270F40BA-781A-4FC4-B16C-736AC55686BF}"/>
              </a:ext>
            </a:extLst>
          </p:cNvPr>
          <p:cNvSpPr txBox="1">
            <a:spLocks/>
          </p:cNvSpPr>
          <p:nvPr/>
        </p:nvSpPr>
        <p:spPr>
          <a:xfrm>
            <a:off x="15773919" y="21328539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s-ES" noProof="1">
                <a:latin typeface="Arial"/>
              </a:rPr>
              <a:t>Desventajas</a:t>
            </a:r>
          </a:p>
        </p:txBody>
      </p:sp>
      <p:sp>
        <p:nvSpPr>
          <p:cNvPr id="13" name="Marcador de posición de contenido 11">
            <a:extLst>
              <a:ext uri="{FF2B5EF4-FFF2-40B4-BE49-F238E27FC236}">
                <a16:creationId xmlns:a16="http://schemas.microsoft.com/office/drawing/2014/main" id="{3FFA8324-FAD5-4119-ADC2-64996E46ED5D}"/>
              </a:ext>
            </a:extLst>
          </p:cNvPr>
          <p:cNvSpPr txBox="1">
            <a:spLocks/>
          </p:cNvSpPr>
          <p:nvPr/>
        </p:nvSpPr>
        <p:spPr>
          <a:xfrm>
            <a:off x="1625602" y="27620803"/>
            <a:ext cx="12801600" cy="4589793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b="1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</p:txBody>
      </p:sp>
      <p:graphicFrame>
        <p:nvGraphicFramePr>
          <p:cNvPr id="49" name="Marcador de contenido 48">
            <a:extLst>
              <a:ext uri="{FF2B5EF4-FFF2-40B4-BE49-F238E27FC236}">
                <a16:creationId xmlns:a16="http://schemas.microsoft.com/office/drawing/2014/main" id="{7DF4A79A-FC8C-4C1E-9133-CBF6E9CD10D4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555862443"/>
              </p:ext>
            </p:extLst>
          </p:nvPr>
        </p:nvGraphicFramePr>
        <p:xfrm>
          <a:off x="29900563" y="7113588"/>
          <a:ext cx="12801600" cy="481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E20C02E-AA09-4D40-AC2F-DFFC2BFDB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583819"/>
              </p:ext>
            </p:extLst>
          </p:nvPr>
        </p:nvGraphicFramePr>
        <p:xfrm>
          <a:off x="29848209" y="13943454"/>
          <a:ext cx="12620410" cy="7000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A83263D-E554-464B-9977-BAB3626D0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405646"/>
              </p:ext>
            </p:extLst>
          </p:nvPr>
        </p:nvGraphicFramePr>
        <p:xfrm>
          <a:off x="13252000" y="6869372"/>
          <a:ext cx="14884262" cy="12794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1587F6D7-26C8-43B1-9CBF-F03530A58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566956"/>
              </p:ext>
            </p:extLst>
          </p:nvPr>
        </p:nvGraphicFramePr>
        <p:xfrm>
          <a:off x="15773919" y="22881567"/>
          <a:ext cx="12755882" cy="502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2" name="Marcador de posición de texto 6">
            <a:extLst>
              <a:ext uri="{FF2B5EF4-FFF2-40B4-BE49-F238E27FC236}">
                <a16:creationId xmlns:a16="http://schemas.microsoft.com/office/drawing/2014/main" id="{63947A2F-97F4-4FE7-90B7-DA6C4FF13842}"/>
              </a:ext>
            </a:extLst>
          </p:cNvPr>
          <p:cNvSpPr txBox="1">
            <a:spLocks/>
          </p:cNvSpPr>
          <p:nvPr/>
        </p:nvSpPr>
        <p:spPr>
          <a:xfrm>
            <a:off x="1218398" y="114081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s-ES" noProof="1">
                <a:latin typeface="Arial"/>
              </a:rPr>
              <a:t>¿Cómo?</a:t>
            </a:r>
          </a:p>
        </p:txBody>
      </p:sp>
      <p:sp>
        <p:nvSpPr>
          <p:cNvPr id="33" name="Marcador de posición de contenido 11">
            <a:extLst>
              <a:ext uri="{FF2B5EF4-FFF2-40B4-BE49-F238E27FC236}">
                <a16:creationId xmlns:a16="http://schemas.microsoft.com/office/drawing/2014/main" id="{51FA6DC8-704E-45FF-957B-670ACE95D11D}"/>
              </a:ext>
            </a:extLst>
          </p:cNvPr>
          <p:cNvSpPr txBox="1">
            <a:spLocks/>
          </p:cNvSpPr>
          <p:nvPr/>
        </p:nvSpPr>
        <p:spPr>
          <a:xfrm>
            <a:off x="1218398" y="12627396"/>
            <a:ext cx="12801600" cy="3984705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Desarrolladores deben </a:t>
            </a:r>
            <a:r>
              <a:rPr lang="es-ES" b="1" i="1" dirty="0"/>
              <a:t>integrar el código en un repositorio compartido con la mayor frecuencia posible</a:t>
            </a:r>
            <a:r>
              <a:rPr lang="es-ES" dirty="0"/>
              <a:t>. Los cambios del desarrollador se validan creando una compilación y ejecutando pruebas automatizadas.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Está práctica le brinda mayor importancia a la </a:t>
            </a:r>
            <a:r>
              <a:rPr lang="es-ES" b="1" dirty="0"/>
              <a:t>automatización de pruebas, </a:t>
            </a:r>
            <a:r>
              <a:rPr lang="es-ES" dirty="0"/>
              <a:t>para verificar que la aplicación no se rompa cada vez que se integren nuevos cambios en el </a:t>
            </a:r>
            <a:r>
              <a:rPr lang="es-ES" dirty="0" err="1"/>
              <a:t>branch</a:t>
            </a:r>
            <a:r>
              <a:rPr lang="es-ES" dirty="0"/>
              <a:t> principal.</a:t>
            </a: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noProof="1">
              <a:solidFill>
                <a:srgbClr val="000000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090236A-3B55-430D-BA36-77D35A77B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57371"/>
              </p:ext>
            </p:extLst>
          </p:nvPr>
        </p:nvGraphicFramePr>
        <p:xfrm>
          <a:off x="29271651" y="28824495"/>
          <a:ext cx="14443607" cy="3931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ó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2008BE03-BA60-41E4-8349-D18FAAD2BD39}" vid="{02244F60-403D-45B3-90F9-6C65EF0734D1}"/>
    </a:ext>
  </a:extLst>
</a:theme>
</file>

<file path=ppt/theme/theme2.xml><?xml version="1.0" encoding="utf-8"?>
<a:theme xmlns:a="http://schemas.openxmlformats.org/drawingml/2006/main" name="Tema de Offic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true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715500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2013-01-21T10:18:00+00:00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2029-01-01T08:00:00+00:00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ApprovalLog xmlns="2958f784-0ef9-4616-b22d-512a8cad1f0d" xsi:nil="true"/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TP104001342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CrawlForDependencies xmlns="2958f784-0ef9-4616-b22d-512a8cad1f0d">false</CrawlForDependencies>
    <HandoffToMSDN xmlns="2958f784-0ef9-4616-b22d-512a8cad1f0d" xsi:nil="true"/>
    <PlannedPubDate xmlns="2958f784-0ef9-4616-b22d-512a8cad1f0d" xsi:nil="true"/>
    <IntlLangReviewer xmlns="2958f784-0ef9-4616-b22d-512a8cad1f0d" xsi:nil="true"/>
    <TrustLevel xmlns="2958f784-0ef9-4616-b22d-512a8cad1f0d">1 Microsoft Managed Content</TrustLevel>
    <LocLastLocAttemptVersionLookup xmlns="2958f784-0ef9-4616-b22d-512a8cad1f0d">343512</LocLastLocAttemptVersionLookup>
    <IsSearchable xmlns="2958f784-0ef9-4616-b22d-512a8cad1f0d">true</IsSearchable>
    <TemplateTemplateType xmlns="2958f784-0ef9-4616-b22d-512a8cad1f0d">PowerPoint Presentation Template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LocMarketGroupTiers2 xmlns="2958f784-0ef9-4616-b22d-512a8cad1f0d" xsi:nil="true"/>
    <IntlLangReview xmlns="2958f784-0ef9-4616-b22d-512a8cad1f0d">false</IntlLangReview>
    <OutputCachingOn xmlns="2958f784-0ef9-4616-b22d-512a8cad1f0d">true</OutputCachingOn>
    <AverageRating xmlns="2958f784-0ef9-4616-b22d-512a8cad1f0d" xsi:nil="true"/>
    <APAuthor xmlns="2958f784-0ef9-4616-b22d-512a8cad1f0d">
      <UserInfo>
        <DisplayName>System Account</DisplayName>
        <AccountId>1073741823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15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Description0 xmlns="fb5acd76-e9f3-4601-9d69-91f53ab96ae6" xsi:nil="true"/>
    <Component xmlns="fb5acd76-e9f3-4601-9d69-91f53ab96a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C2ADE-A257-45E6-A8A8-A5CFC12AD2E8}">
  <ds:schemaRefs>
    <ds:schemaRef ds:uri="http://purl.org/dc/terms/"/>
    <ds:schemaRef ds:uri="http://schemas.microsoft.com/office/infopath/2007/PartnerControls"/>
    <ds:schemaRef ds:uri="2958f784-0ef9-4616-b22d-512a8cad1f0d"/>
    <ds:schemaRef ds:uri="http://purl.org/dc/dcmitype/"/>
    <ds:schemaRef ds:uri="http://www.w3.org/XML/1998/namespace"/>
    <ds:schemaRef ds:uri="http://purl.org/dc/elements/1.1/"/>
    <ds:schemaRef ds:uri="fb5acd76-e9f3-4601-9d69-91f53ab96ae6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A016300-FD88-4D59-B94F-BA80D2637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Personalizado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Berlin Sans FB</vt:lpstr>
      <vt:lpstr>Calibri Light</vt:lpstr>
      <vt:lpstr>Póster científico</vt:lpstr>
      <vt:lpstr>Integración Continua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2017-11-20T15:34:07Z</dcterms:created>
  <dcterms:modified xsi:type="dcterms:W3CDTF">2020-09-09T18:03:30Z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0x010100DE95A0C693CEB341887D38A4A2B58B45040072C752107C5A7B47AA91A1EE638E6F1F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