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58" r:id="rId4"/>
    <p:sldId id="259" r:id="rId5"/>
    <p:sldId id="264" r:id="rId6"/>
    <p:sldId id="265" r:id="rId7"/>
    <p:sldId id="266" r:id="rId8"/>
    <p:sldId id="268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7231-A405-43C1-B7C2-360347C1FEF1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0BD31-496A-4AD2-91EB-99C082EC7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1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SERVICE DISCOVERY – THE PROBLEM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5" y="1776464"/>
            <a:ext cx="6838022" cy="4351338"/>
          </a:xfrm>
        </p:spPr>
      </p:pic>
      <p:sp>
        <p:nvSpPr>
          <p:cNvPr id="9" name="TextBox 8"/>
          <p:cNvSpPr txBox="1"/>
          <p:nvPr/>
        </p:nvSpPr>
        <p:spPr>
          <a:xfrm>
            <a:off x="7325032" y="1776464"/>
            <a:ext cx="4522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the IP change:</a:t>
            </a:r>
          </a:p>
          <a:p>
            <a:endParaRPr lang="en-US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- Change the configuration in all applications that uses it.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- How know the availability of the </a:t>
            </a:r>
            <a:r>
              <a:rPr lang="en-US" sz="2800" dirty="0" smtClean="0"/>
              <a:t>service?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59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4632"/>
            <a:ext cx="10515600" cy="6400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springboot</a:t>
            </a:r>
            <a:r>
              <a:rPr lang="en-US" dirty="0" smtClean="0"/>
              <a:t> application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CompanyManagement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3515032"/>
            <a:ext cx="7924800" cy="300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3" y="891815"/>
            <a:ext cx="10344150" cy="18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/>
          <a:lstStyle/>
          <a:p>
            <a:pPr algn="ctr"/>
            <a:r>
              <a:rPr lang="en-US" b="1" dirty="0" smtClean="0"/>
              <a:t>SERVICE DISCOVERY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09" y="1406012"/>
            <a:ext cx="6354097" cy="2514318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08" y="4038316"/>
            <a:ext cx="6354098" cy="2701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5303" y="1776158"/>
            <a:ext cx="450317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Service Registry:</a:t>
            </a:r>
          </a:p>
          <a:p>
            <a:endParaRPr lang="en-US" sz="3200" dirty="0"/>
          </a:p>
          <a:p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Register a service.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Look up for a service.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SERVICE DISCOVERY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3" y="1776463"/>
            <a:ext cx="5346760" cy="4351338"/>
          </a:xfrm>
        </p:spPr>
      </p:pic>
      <p:sp>
        <p:nvSpPr>
          <p:cNvPr id="5" name="Rectangle 4"/>
          <p:cNvSpPr/>
          <p:nvPr/>
        </p:nvSpPr>
        <p:spPr>
          <a:xfrm>
            <a:off x="7971974" y="2162786"/>
            <a:ext cx="363862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000" dirty="0" err="1" smtClean="0"/>
              <a:t>Zookeper</a:t>
            </a:r>
            <a:r>
              <a:rPr lang="en-US" sz="40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sz="4000" dirty="0"/>
              <a:t>C</a:t>
            </a:r>
            <a:r>
              <a:rPr lang="en-US" sz="4000" dirty="0" smtClean="0"/>
              <a:t>onsul, </a:t>
            </a:r>
          </a:p>
          <a:p>
            <a:pPr marL="285750" indent="-285750">
              <a:buFontTx/>
              <a:buChar char="-"/>
            </a:pPr>
            <a:r>
              <a:rPr lang="en-US" sz="4000" dirty="0"/>
              <a:t>E</a:t>
            </a:r>
            <a:r>
              <a:rPr lang="en-US" sz="4000" dirty="0" smtClean="0"/>
              <a:t>ureka, 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IBM WSRR</a:t>
            </a:r>
          </a:p>
          <a:p>
            <a:pPr marL="285750" indent="-285750">
              <a:buFontTx/>
              <a:buChar char="-"/>
            </a:pPr>
            <a:r>
              <a:rPr lang="en-US" sz="4000" dirty="0" smtClean="0"/>
              <a:t>WSO2 Registry.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594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554"/>
            <a:ext cx="10515600" cy="57754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ServiceDiscovery</a:t>
            </a:r>
            <a:r>
              <a:rPr lang="en-US" b="1" dirty="0" smtClean="0"/>
              <a:t> Configuration (Eureka Server)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9098"/>
            <a:ext cx="10515600" cy="55378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eureka dependencies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jdk</a:t>
            </a:r>
            <a:r>
              <a:rPr lang="en-US" dirty="0" smtClean="0"/>
              <a:t> 11 add </a:t>
            </a:r>
            <a:r>
              <a:rPr lang="en-US" dirty="0" err="1" smtClean="0"/>
              <a:t>jaxb</a:t>
            </a:r>
            <a:r>
              <a:rPr lang="en-US" dirty="0" smtClean="0"/>
              <a:t> dependencies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69" y="1084467"/>
            <a:ext cx="880110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31" y="3077495"/>
            <a:ext cx="5667375" cy="347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2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652" y="1342562"/>
            <a:ext cx="5381625" cy="11906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76748"/>
            <a:ext cx="9144000" cy="5909187"/>
          </a:xfrm>
        </p:spPr>
        <p:txBody>
          <a:bodyPr/>
          <a:lstStyle/>
          <a:p>
            <a:pPr algn="l"/>
            <a:r>
              <a:rPr lang="en-US" dirty="0" smtClean="0"/>
              <a:t>Application properties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Spring boot class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85" y="3621034"/>
            <a:ext cx="11822829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CompanyManagement</a:t>
            </a:r>
            <a:r>
              <a:rPr lang="en-US" dirty="0" smtClean="0"/>
              <a:t> </a:t>
            </a:r>
            <a:r>
              <a:rPr lang="en-US" b="1" dirty="0" smtClean="0"/>
              <a:t>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pom</a:t>
            </a:r>
            <a:r>
              <a:rPr lang="en-US" dirty="0" smtClean="0"/>
              <a:t> dependencies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Properties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2824162"/>
            <a:ext cx="9020175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23" y="4884890"/>
            <a:ext cx="53530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76691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FEIGN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2349908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 smtClean="0"/>
              <a:t>Rest Client.</a:t>
            </a:r>
          </a:p>
          <a:p>
            <a:r>
              <a:rPr lang="en-US" sz="2200" dirty="0" smtClean="0"/>
              <a:t>Declarative.</a:t>
            </a:r>
          </a:p>
          <a:p>
            <a:r>
              <a:rPr lang="en-US" sz="2200" dirty="0" smtClean="0"/>
              <a:t>No unit test needed.</a:t>
            </a:r>
          </a:p>
          <a:p>
            <a:r>
              <a:rPr lang="en-US" sz="2200" dirty="0" smtClean="0"/>
              <a:t>Uses spring boot web annotations.</a:t>
            </a:r>
          </a:p>
          <a:p>
            <a:r>
              <a:rPr lang="en-US" sz="2200" dirty="0" smtClean="0"/>
              <a:t>Load balance support.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Rest template                     vs                               Feign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1" y="3411794"/>
            <a:ext cx="5856493" cy="3295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26" y="3411794"/>
            <a:ext cx="5094032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EUREKA - FEIGN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4" y="1893357"/>
            <a:ext cx="6778866" cy="4215873"/>
          </a:xfrm>
        </p:spPr>
      </p:pic>
      <p:sp>
        <p:nvSpPr>
          <p:cNvPr id="5" name="TextBox 4"/>
          <p:cNvSpPr txBox="1"/>
          <p:nvPr/>
        </p:nvSpPr>
        <p:spPr>
          <a:xfrm>
            <a:off x="7610167" y="2330245"/>
            <a:ext cx="4080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LB = Load Balancer: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Ribbon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Spring Load Balancer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Load Balancer saves in its local files the metadata of the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1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MortgageFeasibilityValidator</a:t>
            </a:r>
            <a:r>
              <a:rPr lang="en-US" b="1" dirty="0" smtClean="0"/>
              <a:t> Configuration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om</a:t>
            </a:r>
            <a:r>
              <a:rPr lang="en-US" dirty="0" smtClean="0"/>
              <a:t> dependencies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54" y="2382325"/>
            <a:ext cx="9201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143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SERVICE DISCOVERY – THE PROBLEM</vt:lpstr>
      <vt:lpstr>SERVICE DISCOVERY</vt:lpstr>
      <vt:lpstr>SERVICE DISCOVERY</vt:lpstr>
      <vt:lpstr>ServiceDiscovery Configuration (Eureka Server)</vt:lpstr>
      <vt:lpstr>PowerPoint Presentation</vt:lpstr>
      <vt:lpstr>CompanyManagement Configuration</vt:lpstr>
      <vt:lpstr>FEIGN</vt:lpstr>
      <vt:lpstr>EUREKA - FEIGN</vt:lpstr>
      <vt:lpstr>MortgageFeasibilityValidator Configuration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Tchira, Jorge (Cognizant)</dc:creator>
  <cp:lastModifiedBy>Tchira, Jorge (Cognizant)</cp:lastModifiedBy>
  <cp:revision>20</cp:revision>
  <dcterms:created xsi:type="dcterms:W3CDTF">2021-04-16T14:26:49Z</dcterms:created>
  <dcterms:modified xsi:type="dcterms:W3CDTF">2021-04-20T10:04:55Z</dcterms:modified>
</cp:coreProperties>
</file>