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1" r:id="rId5"/>
    <p:sldId id="262" r:id="rId6"/>
    <p:sldId id="258" r:id="rId7"/>
    <p:sldId id="259" r:id="rId8"/>
    <p:sldId id="260" r:id="rId9"/>
    <p:sldId id="265" r:id="rId10"/>
    <p:sldId id="269" r:id="rId11"/>
    <p:sldId id="273" r:id="rId12"/>
    <p:sldId id="2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C07FDF-2AF4-42D1-926A-C010E8AA8AF9}" v="76" dt="2021-07-09T07:38:26.1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6" autoAdjust="0"/>
    <p:restoredTop sz="94660"/>
  </p:normalViewPr>
  <p:slideViewPr>
    <p:cSldViewPr snapToGrid="0">
      <p:cViewPr varScale="1">
        <p:scale>
          <a:sx n="113" d="100"/>
          <a:sy n="113" d="100"/>
        </p:scale>
        <p:origin x="132"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lado, Felix (Cognizant)" userId="652f0d35-7b19-4c4c-8c9b-8a13227ca172" providerId="ADAL" clId="{5BC07FDF-2AF4-42D1-926A-C010E8AA8AF9}"/>
    <pc:docChg chg="undo custSel addSld delSld modSld sldOrd">
      <pc:chgData name="Mellado, Felix (Cognizant)" userId="652f0d35-7b19-4c4c-8c9b-8a13227ca172" providerId="ADAL" clId="{5BC07FDF-2AF4-42D1-926A-C010E8AA8AF9}" dt="2021-07-09T07:38:26.410" v="2131"/>
      <pc:docMkLst>
        <pc:docMk/>
      </pc:docMkLst>
      <pc:sldChg chg="modSp mod">
        <pc:chgData name="Mellado, Felix (Cognizant)" userId="652f0d35-7b19-4c4c-8c9b-8a13227ca172" providerId="ADAL" clId="{5BC07FDF-2AF4-42D1-926A-C010E8AA8AF9}" dt="2021-07-07T11:16:43.286" v="1699" actId="108"/>
        <pc:sldMkLst>
          <pc:docMk/>
          <pc:sldMk cId="3816506472" sldId="256"/>
        </pc:sldMkLst>
        <pc:spChg chg="mod">
          <ac:chgData name="Mellado, Felix (Cognizant)" userId="652f0d35-7b19-4c4c-8c9b-8a13227ca172" providerId="ADAL" clId="{5BC07FDF-2AF4-42D1-926A-C010E8AA8AF9}" dt="2021-07-07T11:16:43.286" v="1699" actId="108"/>
          <ac:spMkLst>
            <pc:docMk/>
            <pc:sldMk cId="3816506472" sldId="256"/>
            <ac:spMk id="12" creationId="{AC0E41D6-E669-4749-A679-807C4D285E9F}"/>
          </ac:spMkLst>
        </pc:spChg>
      </pc:sldChg>
      <pc:sldChg chg="addSp delSp modSp new mod ord setBg setClrOvrMap">
        <pc:chgData name="Mellado, Felix (Cognizant)" userId="652f0d35-7b19-4c4c-8c9b-8a13227ca172" providerId="ADAL" clId="{5BC07FDF-2AF4-42D1-926A-C010E8AA8AF9}" dt="2021-07-07T11:13:43.949" v="1615"/>
        <pc:sldMkLst>
          <pc:docMk/>
          <pc:sldMk cId="3749824548" sldId="257"/>
        </pc:sldMkLst>
        <pc:spChg chg="mod">
          <ac:chgData name="Mellado, Felix (Cognizant)" userId="652f0d35-7b19-4c4c-8c9b-8a13227ca172" providerId="ADAL" clId="{5BC07FDF-2AF4-42D1-926A-C010E8AA8AF9}" dt="2021-07-07T10:31:23.611" v="1003" actId="26606"/>
          <ac:spMkLst>
            <pc:docMk/>
            <pc:sldMk cId="3749824548" sldId="257"/>
            <ac:spMk id="2" creationId="{B8B2B9AD-81F0-4048-9874-3634FEA77D9F}"/>
          </ac:spMkLst>
        </pc:spChg>
        <pc:spChg chg="mod">
          <ac:chgData name="Mellado, Felix (Cognizant)" userId="652f0d35-7b19-4c4c-8c9b-8a13227ca172" providerId="ADAL" clId="{5BC07FDF-2AF4-42D1-926A-C010E8AA8AF9}" dt="2021-07-07T10:31:23.611" v="1003" actId="26606"/>
          <ac:spMkLst>
            <pc:docMk/>
            <pc:sldMk cId="3749824548" sldId="257"/>
            <ac:spMk id="3" creationId="{13AFDE9B-922F-451E-AA1E-8EF5056CFD91}"/>
          </ac:spMkLst>
        </pc:spChg>
        <pc:spChg chg="add del">
          <ac:chgData name="Mellado, Felix (Cognizant)" userId="652f0d35-7b19-4c4c-8c9b-8a13227ca172" providerId="ADAL" clId="{5BC07FDF-2AF4-42D1-926A-C010E8AA8AF9}" dt="2021-07-07T10:31:23.611" v="1003" actId="26606"/>
          <ac:spMkLst>
            <pc:docMk/>
            <pc:sldMk cId="3749824548" sldId="257"/>
            <ac:spMk id="8" creationId="{74CD14DB-BB81-479F-A1FC-1C75640E9F84}"/>
          </ac:spMkLst>
        </pc:spChg>
        <pc:spChg chg="add del">
          <ac:chgData name="Mellado, Felix (Cognizant)" userId="652f0d35-7b19-4c4c-8c9b-8a13227ca172" providerId="ADAL" clId="{5BC07FDF-2AF4-42D1-926A-C010E8AA8AF9}" dt="2021-07-07T10:31:23.611" v="1003" actId="26606"/>
          <ac:spMkLst>
            <pc:docMk/>
            <pc:sldMk cId="3749824548" sldId="257"/>
            <ac:spMk id="10" creationId="{C943A91B-7CA7-4592-A975-73B1BF8C4C74}"/>
          </ac:spMkLst>
        </pc:spChg>
        <pc:spChg chg="add del">
          <ac:chgData name="Mellado, Felix (Cognizant)" userId="652f0d35-7b19-4c4c-8c9b-8a13227ca172" providerId="ADAL" clId="{5BC07FDF-2AF4-42D1-926A-C010E8AA8AF9}" dt="2021-07-07T10:31:23.611" v="1003" actId="26606"/>
          <ac:spMkLst>
            <pc:docMk/>
            <pc:sldMk cId="3749824548" sldId="257"/>
            <ac:spMk id="12" creationId="{EC471314-E46A-414B-8D91-74880E84F187}"/>
          </ac:spMkLst>
        </pc:spChg>
        <pc:spChg chg="add del">
          <ac:chgData name="Mellado, Felix (Cognizant)" userId="652f0d35-7b19-4c4c-8c9b-8a13227ca172" providerId="ADAL" clId="{5BC07FDF-2AF4-42D1-926A-C010E8AA8AF9}" dt="2021-07-07T10:31:23.611" v="1003" actId="26606"/>
          <ac:spMkLst>
            <pc:docMk/>
            <pc:sldMk cId="3749824548" sldId="257"/>
            <ac:spMk id="14" creationId="{6A681326-1C9D-44A3-A627-3871BDAE4127}"/>
          </ac:spMkLst>
        </pc:spChg>
        <pc:spChg chg="add">
          <ac:chgData name="Mellado, Felix (Cognizant)" userId="652f0d35-7b19-4c4c-8c9b-8a13227ca172" providerId="ADAL" clId="{5BC07FDF-2AF4-42D1-926A-C010E8AA8AF9}" dt="2021-07-07T10:31:23.611" v="1003" actId="26606"/>
          <ac:spMkLst>
            <pc:docMk/>
            <pc:sldMk cId="3749824548" sldId="257"/>
            <ac:spMk id="19" creationId="{052BEFF1-896C-45B1-B02C-96A6A1BC389A}"/>
          </ac:spMkLst>
        </pc:spChg>
        <pc:spChg chg="add">
          <ac:chgData name="Mellado, Felix (Cognizant)" userId="652f0d35-7b19-4c4c-8c9b-8a13227ca172" providerId="ADAL" clId="{5BC07FDF-2AF4-42D1-926A-C010E8AA8AF9}" dt="2021-07-07T10:31:23.611" v="1003" actId="26606"/>
          <ac:spMkLst>
            <pc:docMk/>
            <pc:sldMk cId="3749824548" sldId="257"/>
            <ac:spMk id="21" creationId="{BB237A14-61B1-4C00-A670-5D8D68A8668E}"/>
          </ac:spMkLst>
        </pc:spChg>
        <pc:spChg chg="add">
          <ac:chgData name="Mellado, Felix (Cognizant)" userId="652f0d35-7b19-4c4c-8c9b-8a13227ca172" providerId="ADAL" clId="{5BC07FDF-2AF4-42D1-926A-C010E8AA8AF9}" dt="2021-07-07T10:31:23.611" v="1003" actId="26606"/>
          <ac:spMkLst>
            <pc:docMk/>
            <pc:sldMk cId="3749824548" sldId="257"/>
            <ac:spMk id="23" creationId="{8598F259-6F54-47A3-8D13-1603D786A328}"/>
          </ac:spMkLst>
        </pc:spChg>
        <pc:spChg chg="add">
          <ac:chgData name="Mellado, Felix (Cognizant)" userId="652f0d35-7b19-4c4c-8c9b-8a13227ca172" providerId="ADAL" clId="{5BC07FDF-2AF4-42D1-926A-C010E8AA8AF9}" dt="2021-07-07T10:31:23.611" v="1003" actId="26606"/>
          <ac:spMkLst>
            <pc:docMk/>
            <pc:sldMk cId="3749824548" sldId="257"/>
            <ac:spMk id="25" creationId="{0BA768A8-4FED-4ED8-9E46-6BE72188ECD2}"/>
          </ac:spMkLst>
        </pc:spChg>
      </pc:sldChg>
      <pc:sldChg chg="addSp delSp modSp new mod">
        <pc:chgData name="Mellado, Felix (Cognizant)" userId="652f0d35-7b19-4c4c-8c9b-8a13227ca172" providerId="ADAL" clId="{5BC07FDF-2AF4-42D1-926A-C010E8AA8AF9}" dt="2021-07-07T11:53:52.417" v="1898"/>
        <pc:sldMkLst>
          <pc:docMk/>
          <pc:sldMk cId="2011750577" sldId="258"/>
        </pc:sldMkLst>
        <pc:spChg chg="mod">
          <ac:chgData name="Mellado, Felix (Cognizant)" userId="652f0d35-7b19-4c4c-8c9b-8a13227ca172" providerId="ADAL" clId="{5BC07FDF-2AF4-42D1-926A-C010E8AA8AF9}" dt="2021-07-07T11:53:52.417" v="1898"/>
          <ac:spMkLst>
            <pc:docMk/>
            <pc:sldMk cId="2011750577" sldId="258"/>
            <ac:spMk id="2" creationId="{5E321659-F91F-49ED-B65C-0DA933FE2479}"/>
          </ac:spMkLst>
        </pc:spChg>
        <pc:spChg chg="add del mod">
          <ac:chgData name="Mellado, Felix (Cognizant)" userId="652f0d35-7b19-4c4c-8c9b-8a13227ca172" providerId="ADAL" clId="{5BC07FDF-2AF4-42D1-926A-C010E8AA8AF9}" dt="2021-07-07T10:26:01.706" v="800" actId="20577"/>
          <ac:spMkLst>
            <pc:docMk/>
            <pc:sldMk cId="2011750577" sldId="258"/>
            <ac:spMk id="3" creationId="{0BA8915B-9056-42B7-B807-496359C139C4}"/>
          </ac:spMkLst>
        </pc:spChg>
        <pc:spChg chg="add mod">
          <ac:chgData name="Mellado, Felix (Cognizant)" userId="652f0d35-7b19-4c4c-8c9b-8a13227ca172" providerId="ADAL" clId="{5BC07FDF-2AF4-42D1-926A-C010E8AA8AF9}" dt="2021-07-07T10:21:13.494" v="634" actId="1076"/>
          <ac:spMkLst>
            <pc:docMk/>
            <pc:sldMk cId="2011750577" sldId="258"/>
            <ac:spMk id="4" creationId="{74BEF6A9-0216-4D5D-946B-2FC40DD4531B}"/>
          </ac:spMkLst>
        </pc:spChg>
        <pc:spChg chg="add del mod">
          <ac:chgData name="Mellado, Felix (Cognizant)" userId="652f0d35-7b19-4c4c-8c9b-8a13227ca172" providerId="ADAL" clId="{5BC07FDF-2AF4-42D1-926A-C010E8AA8AF9}" dt="2021-07-07T10:25:47.742" v="791" actId="1076"/>
          <ac:spMkLst>
            <pc:docMk/>
            <pc:sldMk cId="2011750577" sldId="258"/>
            <ac:spMk id="7" creationId="{68ADCFD0-38C8-4026-86C4-DF6E7A33E17B}"/>
          </ac:spMkLst>
        </pc:spChg>
        <pc:spChg chg="add del mod">
          <ac:chgData name="Mellado, Felix (Cognizant)" userId="652f0d35-7b19-4c4c-8c9b-8a13227ca172" providerId="ADAL" clId="{5BC07FDF-2AF4-42D1-926A-C010E8AA8AF9}" dt="2021-07-07T10:25:13.597" v="781" actId="21"/>
          <ac:spMkLst>
            <pc:docMk/>
            <pc:sldMk cId="2011750577" sldId="258"/>
            <ac:spMk id="8" creationId="{F331E653-5757-4CE4-871C-267AFE61E080}"/>
          </ac:spMkLst>
        </pc:spChg>
        <pc:picChg chg="add mod">
          <ac:chgData name="Mellado, Felix (Cognizant)" userId="652f0d35-7b19-4c4c-8c9b-8a13227ca172" providerId="ADAL" clId="{5BC07FDF-2AF4-42D1-926A-C010E8AA8AF9}" dt="2021-07-07T10:25:42.912" v="790" actId="1076"/>
          <ac:picMkLst>
            <pc:docMk/>
            <pc:sldMk cId="2011750577" sldId="258"/>
            <ac:picMk id="6" creationId="{78CEA1E6-4FB0-4BB8-B24F-6435B6146C96}"/>
          </ac:picMkLst>
        </pc:picChg>
      </pc:sldChg>
      <pc:sldChg chg="addSp delSp modSp new mod setBg setClrOvrMap">
        <pc:chgData name="Mellado, Felix (Cognizant)" userId="652f0d35-7b19-4c4c-8c9b-8a13227ca172" providerId="ADAL" clId="{5BC07FDF-2AF4-42D1-926A-C010E8AA8AF9}" dt="2021-07-07T11:53:35.630" v="1892"/>
        <pc:sldMkLst>
          <pc:docMk/>
          <pc:sldMk cId="3402270925" sldId="259"/>
        </pc:sldMkLst>
        <pc:spChg chg="mod">
          <ac:chgData name="Mellado, Felix (Cognizant)" userId="652f0d35-7b19-4c4c-8c9b-8a13227ca172" providerId="ADAL" clId="{5BC07FDF-2AF4-42D1-926A-C010E8AA8AF9}" dt="2021-07-07T11:53:35.630" v="1892"/>
          <ac:spMkLst>
            <pc:docMk/>
            <pc:sldMk cId="3402270925" sldId="259"/>
            <ac:spMk id="2" creationId="{CDD37D4A-5502-4B16-9252-B0F5013B5CB8}"/>
          </ac:spMkLst>
        </pc:spChg>
        <pc:spChg chg="del mod">
          <ac:chgData name="Mellado, Felix (Cognizant)" userId="652f0d35-7b19-4c4c-8c9b-8a13227ca172" providerId="ADAL" clId="{5BC07FDF-2AF4-42D1-926A-C010E8AA8AF9}" dt="2021-07-07T10:22:53.131" v="701" actId="22"/>
          <ac:spMkLst>
            <pc:docMk/>
            <pc:sldMk cId="3402270925" sldId="259"/>
            <ac:spMk id="3" creationId="{D9D117DC-30ED-4962-88FA-C974415C8C92}"/>
          </ac:spMkLst>
        </pc:spChg>
        <pc:spChg chg="add del mod">
          <ac:chgData name="Mellado, Felix (Cognizant)" userId="652f0d35-7b19-4c4c-8c9b-8a13227ca172" providerId="ADAL" clId="{5BC07FDF-2AF4-42D1-926A-C010E8AA8AF9}" dt="2021-07-07T10:23:31.943" v="709" actId="478"/>
          <ac:spMkLst>
            <pc:docMk/>
            <pc:sldMk cId="3402270925" sldId="259"/>
            <ac:spMk id="7" creationId="{A5CA0DAF-1B7E-490E-B793-1AB49C1E967C}"/>
          </ac:spMkLst>
        </pc:spChg>
        <pc:spChg chg="add mod">
          <ac:chgData name="Mellado, Felix (Cognizant)" userId="652f0d35-7b19-4c4c-8c9b-8a13227ca172" providerId="ADAL" clId="{5BC07FDF-2AF4-42D1-926A-C010E8AA8AF9}" dt="2021-07-07T10:34:03.285" v="1039" actId="15"/>
          <ac:spMkLst>
            <pc:docMk/>
            <pc:sldMk cId="3402270925" sldId="259"/>
            <ac:spMk id="8" creationId="{D7008A1E-A506-4AC5-B382-1CC4CAB2A7FF}"/>
          </ac:spMkLst>
        </pc:spChg>
        <pc:spChg chg="add del mod">
          <ac:chgData name="Mellado, Felix (Cognizant)" userId="652f0d35-7b19-4c4c-8c9b-8a13227ca172" providerId="ADAL" clId="{5BC07FDF-2AF4-42D1-926A-C010E8AA8AF9}" dt="2021-07-07T10:30:25.089" v="995" actId="478"/>
          <ac:spMkLst>
            <pc:docMk/>
            <pc:sldMk cId="3402270925" sldId="259"/>
            <ac:spMk id="10" creationId="{8C27C267-8713-4637-AC2A-06840BDFBCE7}"/>
          </ac:spMkLst>
        </pc:spChg>
        <pc:spChg chg="add">
          <ac:chgData name="Mellado, Felix (Cognizant)" userId="652f0d35-7b19-4c4c-8c9b-8a13227ca172" providerId="ADAL" clId="{5BC07FDF-2AF4-42D1-926A-C010E8AA8AF9}" dt="2021-07-07T10:31:09.097" v="1001" actId="26606"/>
          <ac:spMkLst>
            <pc:docMk/>
            <pc:sldMk cId="3402270925" sldId="259"/>
            <ac:spMk id="16" creationId="{EE4E366E-272A-409E-840F-9A6A64A9E3FF}"/>
          </ac:spMkLst>
        </pc:spChg>
        <pc:spChg chg="add">
          <ac:chgData name="Mellado, Felix (Cognizant)" userId="652f0d35-7b19-4c4c-8c9b-8a13227ca172" providerId="ADAL" clId="{5BC07FDF-2AF4-42D1-926A-C010E8AA8AF9}" dt="2021-07-07T10:31:09.097" v="1001" actId="26606"/>
          <ac:spMkLst>
            <pc:docMk/>
            <pc:sldMk cId="3402270925" sldId="259"/>
            <ac:spMk id="18" creationId="{A721560C-E4AB-4287-A29C-3F6916794CB9}"/>
          </ac:spMkLst>
        </pc:spChg>
        <pc:spChg chg="add">
          <ac:chgData name="Mellado, Felix (Cognizant)" userId="652f0d35-7b19-4c4c-8c9b-8a13227ca172" providerId="ADAL" clId="{5BC07FDF-2AF4-42D1-926A-C010E8AA8AF9}" dt="2021-07-07T10:31:09.097" v="1001" actId="26606"/>
          <ac:spMkLst>
            <pc:docMk/>
            <pc:sldMk cId="3402270925" sldId="259"/>
            <ac:spMk id="20" creationId="{DF6CFF07-D953-4F9C-9A0E-E0A6AACB6158}"/>
          </ac:spMkLst>
        </pc:spChg>
        <pc:spChg chg="add">
          <ac:chgData name="Mellado, Felix (Cognizant)" userId="652f0d35-7b19-4c4c-8c9b-8a13227ca172" providerId="ADAL" clId="{5BC07FDF-2AF4-42D1-926A-C010E8AA8AF9}" dt="2021-07-07T10:31:09.097" v="1001" actId="26606"/>
          <ac:spMkLst>
            <pc:docMk/>
            <pc:sldMk cId="3402270925" sldId="259"/>
            <ac:spMk id="22" creationId="{DAA4FEEE-0B5F-41BF-825D-60F9FB089568}"/>
          </ac:spMkLst>
        </pc:spChg>
        <pc:picChg chg="add del mod ord">
          <ac:chgData name="Mellado, Felix (Cognizant)" userId="652f0d35-7b19-4c4c-8c9b-8a13227ca172" providerId="ADAL" clId="{5BC07FDF-2AF4-42D1-926A-C010E8AA8AF9}" dt="2021-07-07T10:30:18.653" v="993" actId="21"/>
          <ac:picMkLst>
            <pc:docMk/>
            <pc:sldMk cId="3402270925" sldId="259"/>
            <ac:picMk id="5" creationId="{D1360BC7-441A-4713-8CA2-0E62C6B80AD4}"/>
          </ac:picMkLst>
        </pc:picChg>
        <pc:picChg chg="add mod">
          <ac:chgData name="Mellado, Felix (Cognizant)" userId="652f0d35-7b19-4c4c-8c9b-8a13227ca172" providerId="ADAL" clId="{5BC07FDF-2AF4-42D1-926A-C010E8AA8AF9}" dt="2021-07-07T10:31:09.097" v="1001" actId="26606"/>
          <ac:picMkLst>
            <pc:docMk/>
            <pc:sldMk cId="3402270925" sldId="259"/>
            <ac:picMk id="11" creationId="{B7C543AC-FE0A-430D-9CD2-B27FF26742C8}"/>
          </ac:picMkLst>
        </pc:picChg>
      </pc:sldChg>
      <pc:sldChg chg="addSp delSp modSp new mod setBg setClrOvrMap">
        <pc:chgData name="Mellado, Felix (Cognizant)" userId="652f0d35-7b19-4c4c-8c9b-8a13227ca172" providerId="ADAL" clId="{5BC07FDF-2AF4-42D1-926A-C010E8AA8AF9}" dt="2021-07-07T12:02:50.835" v="2089" actId="14100"/>
        <pc:sldMkLst>
          <pc:docMk/>
          <pc:sldMk cId="4203663121" sldId="260"/>
        </pc:sldMkLst>
        <pc:spChg chg="del">
          <ac:chgData name="Mellado, Felix (Cognizant)" userId="652f0d35-7b19-4c4c-8c9b-8a13227ca172" providerId="ADAL" clId="{5BC07FDF-2AF4-42D1-926A-C010E8AA8AF9}" dt="2021-07-07T10:32:09.579" v="1005"/>
          <ac:spMkLst>
            <pc:docMk/>
            <pc:sldMk cId="4203663121" sldId="260"/>
            <ac:spMk id="2" creationId="{F2461D00-D429-40CB-901B-92CFB0D0C3A5}"/>
          </ac:spMkLst>
        </pc:spChg>
        <pc:spChg chg="mod ord">
          <ac:chgData name="Mellado, Felix (Cognizant)" userId="652f0d35-7b19-4c4c-8c9b-8a13227ca172" providerId="ADAL" clId="{5BC07FDF-2AF4-42D1-926A-C010E8AA8AF9}" dt="2021-07-07T10:36:19.778" v="1166" actId="26606"/>
          <ac:spMkLst>
            <pc:docMk/>
            <pc:sldMk cId="4203663121" sldId="260"/>
            <ac:spMk id="3" creationId="{F4758A85-C142-4573-8B30-C1CF70777FCB}"/>
          </ac:spMkLst>
        </pc:spChg>
        <pc:spChg chg="add mod">
          <ac:chgData name="Mellado, Felix (Cognizant)" userId="652f0d35-7b19-4c4c-8c9b-8a13227ca172" providerId="ADAL" clId="{5BC07FDF-2AF4-42D1-926A-C010E8AA8AF9}" dt="2021-07-07T12:02:50.835" v="2089" actId="14100"/>
          <ac:spMkLst>
            <pc:docMk/>
            <pc:sldMk cId="4203663121" sldId="260"/>
            <ac:spMk id="4" creationId="{28AA004F-DF70-4B05-A975-175E33BC477C}"/>
          </ac:spMkLst>
        </pc:spChg>
        <pc:spChg chg="add">
          <ac:chgData name="Mellado, Felix (Cognizant)" userId="652f0d35-7b19-4c4c-8c9b-8a13227ca172" providerId="ADAL" clId="{5BC07FDF-2AF4-42D1-926A-C010E8AA8AF9}" dt="2021-07-07T10:36:19.778" v="1166" actId="26606"/>
          <ac:spMkLst>
            <pc:docMk/>
            <pc:sldMk cId="4203663121" sldId="260"/>
            <ac:spMk id="71" creationId="{C0B13FF8-2B3C-4BC1-B3E4-254B3F8C3EF4}"/>
          </ac:spMkLst>
        </pc:spChg>
        <pc:spChg chg="add">
          <ac:chgData name="Mellado, Felix (Cognizant)" userId="652f0d35-7b19-4c4c-8c9b-8a13227ca172" providerId="ADAL" clId="{5BC07FDF-2AF4-42D1-926A-C010E8AA8AF9}" dt="2021-07-07T10:36:19.778" v="1166" actId="26606"/>
          <ac:spMkLst>
            <pc:docMk/>
            <pc:sldMk cId="4203663121" sldId="260"/>
            <ac:spMk id="73" creationId="{B9C1207E-FFD8-4821-AFE6-71C724360939}"/>
          </ac:spMkLst>
        </pc:spChg>
        <pc:spChg chg="add">
          <ac:chgData name="Mellado, Felix (Cognizant)" userId="652f0d35-7b19-4c4c-8c9b-8a13227ca172" providerId="ADAL" clId="{5BC07FDF-2AF4-42D1-926A-C010E8AA8AF9}" dt="2021-07-07T10:36:19.778" v="1166" actId="26606"/>
          <ac:spMkLst>
            <pc:docMk/>
            <pc:sldMk cId="4203663121" sldId="260"/>
            <ac:spMk id="75" creationId="{2B199503-2632-490F-8EB2-759D88708F96}"/>
          </ac:spMkLst>
        </pc:spChg>
        <pc:spChg chg="add">
          <ac:chgData name="Mellado, Felix (Cognizant)" userId="652f0d35-7b19-4c4c-8c9b-8a13227ca172" providerId="ADAL" clId="{5BC07FDF-2AF4-42D1-926A-C010E8AA8AF9}" dt="2021-07-07T10:36:19.778" v="1166" actId="26606"/>
          <ac:spMkLst>
            <pc:docMk/>
            <pc:sldMk cId="4203663121" sldId="260"/>
            <ac:spMk id="77" creationId="{F11C7CB4-0228-486A-931A-262ABB670EB0}"/>
          </ac:spMkLst>
        </pc:spChg>
        <pc:picChg chg="add mod">
          <ac:chgData name="Mellado, Felix (Cognizant)" userId="652f0d35-7b19-4c4c-8c9b-8a13227ca172" providerId="ADAL" clId="{5BC07FDF-2AF4-42D1-926A-C010E8AA8AF9}" dt="2021-07-07T10:36:42.519" v="1172" actId="14100"/>
          <ac:picMkLst>
            <pc:docMk/>
            <pc:sldMk cId="4203663121" sldId="260"/>
            <ac:picMk id="4098" creationId="{00E83DB5-A238-42C5-9056-0C2CFF859BE6}"/>
          </ac:picMkLst>
        </pc:picChg>
      </pc:sldChg>
      <pc:sldChg chg="modSp new mod">
        <pc:chgData name="Mellado, Felix (Cognizant)" userId="652f0d35-7b19-4c4c-8c9b-8a13227ca172" providerId="ADAL" clId="{5BC07FDF-2AF4-42D1-926A-C010E8AA8AF9}" dt="2021-07-07T10:51:26.532" v="1227" actId="108"/>
        <pc:sldMkLst>
          <pc:docMk/>
          <pc:sldMk cId="3168491611" sldId="261"/>
        </pc:sldMkLst>
        <pc:spChg chg="mod">
          <ac:chgData name="Mellado, Felix (Cognizant)" userId="652f0d35-7b19-4c4c-8c9b-8a13227ca172" providerId="ADAL" clId="{5BC07FDF-2AF4-42D1-926A-C010E8AA8AF9}" dt="2021-07-07T10:39:10.802" v="1191" actId="1076"/>
          <ac:spMkLst>
            <pc:docMk/>
            <pc:sldMk cId="3168491611" sldId="261"/>
            <ac:spMk id="2" creationId="{623B129E-3580-4BC5-9B15-D2655968F62C}"/>
          </ac:spMkLst>
        </pc:spChg>
        <pc:spChg chg="mod">
          <ac:chgData name="Mellado, Felix (Cognizant)" userId="652f0d35-7b19-4c4c-8c9b-8a13227ca172" providerId="ADAL" clId="{5BC07FDF-2AF4-42D1-926A-C010E8AA8AF9}" dt="2021-07-07T10:51:26.532" v="1227" actId="108"/>
          <ac:spMkLst>
            <pc:docMk/>
            <pc:sldMk cId="3168491611" sldId="261"/>
            <ac:spMk id="3" creationId="{14C9C709-AB52-4F7C-BF3A-46A39FE4D4B0}"/>
          </ac:spMkLst>
        </pc:spChg>
      </pc:sldChg>
      <pc:sldChg chg="modSp new mod">
        <pc:chgData name="Mellado, Felix (Cognizant)" userId="652f0d35-7b19-4c4c-8c9b-8a13227ca172" providerId="ADAL" clId="{5BC07FDF-2AF4-42D1-926A-C010E8AA8AF9}" dt="2021-07-07T11:07:28.393" v="1556" actId="20577"/>
        <pc:sldMkLst>
          <pc:docMk/>
          <pc:sldMk cId="139012045" sldId="262"/>
        </pc:sldMkLst>
        <pc:spChg chg="mod">
          <ac:chgData name="Mellado, Felix (Cognizant)" userId="652f0d35-7b19-4c4c-8c9b-8a13227ca172" providerId="ADAL" clId="{5BC07FDF-2AF4-42D1-926A-C010E8AA8AF9}" dt="2021-07-07T10:45:15.077" v="1226" actId="1076"/>
          <ac:spMkLst>
            <pc:docMk/>
            <pc:sldMk cId="139012045" sldId="262"/>
            <ac:spMk id="2" creationId="{707CE5F0-A678-43FF-B03E-A0DFF9920948}"/>
          </ac:spMkLst>
        </pc:spChg>
        <pc:spChg chg="mod">
          <ac:chgData name="Mellado, Felix (Cognizant)" userId="652f0d35-7b19-4c4c-8c9b-8a13227ca172" providerId="ADAL" clId="{5BC07FDF-2AF4-42D1-926A-C010E8AA8AF9}" dt="2021-07-07T11:07:28.393" v="1556" actId="20577"/>
          <ac:spMkLst>
            <pc:docMk/>
            <pc:sldMk cId="139012045" sldId="262"/>
            <ac:spMk id="3" creationId="{9C49D193-1C44-482E-95C5-709F0259096A}"/>
          </ac:spMkLst>
        </pc:spChg>
      </pc:sldChg>
      <pc:sldChg chg="modSp new del mod">
        <pc:chgData name="Mellado, Felix (Cognizant)" userId="652f0d35-7b19-4c4c-8c9b-8a13227ca172" providerId="ADAL" clId="{5BC07FDF-2AF4-42D1-926A-C010E8AA8AF9}" dt="2021-07-07T11:09:10.547" v="1597" actId="47"/>
        <pc:sldMkLst>
          <pc:docMk/>
          <pc:sldMk cId="1284361832" sldId="263"/>
        </pc:sldMkLst>
        <pc:spChg chg="mod">
          <ac:chgData name="Mellado, Felix (Cognizant)" userId="652f0d35-7b19-4c4c-8c9b-8a13227ca172" providerId="ADAL" clId="{5BC07FDF-2AF4-42D1-926A-C010E8AA8AF9}" dt="2021-07-07T11:08:22.432" v="1592" actId="1076"/>
          <ac:spMkLst>
            <pc:docMk/>
            <pc:sldMk cId="1284361832" sldId="263"/>
            <ac:spMk id="2" creationId="{EE16ABC7-6BEA-4080-8425-E679C30D8F0E}"/>
          </ac:spMkLst>
        </pc:spChg>
      </pc:sldChg>
      <pc:sldChg chg="modSp add mod ord">
        <pc:chgData name="Mellado, Felix (Cognizant)" userId="652f0d35-7b19-4c4c-8c9b-8a13227ca172" providerId="ADAL" clId="{5BC07FDF-2AF4-42D1-926A-C010E8AA8AF9}" dt="2021-07-07T11:25:29.942" v="1865" actId="20577"/>
        <pc:sldMkLst>
          <pc:docMk/>
          <pc:sldMk cId="2402347847" sldId="264"/>
        </pc:sldMkLst>
        <pc:spChg chg="mod">
          <ac:chgData name="Mellado, Felix (Cognizant)" userId="652f0d35-7b19-4c4c-8c9b-8a13227ca172" providerId="ADAL" clId="{5BC07FDF-2AF4-42D1-926A-C010E8AA8AF9}" dt="2021-07-07T11:09:14.489" v="1606" actId="20577"/>
          <ac:spMkLst>
            <pc:docMk/>
            <pc:sldMk cId="2402347847" sldId="264"/>
            <ac:spMk id="2" creationId="{B8B2B9AD-81F0-4048-9874-3634FEA77D9F}"/>
          </ac:spMkLst>
        </pc:spChg>
        <pc:spChg chg="mod">
          <ac:chgData name="Mellado, Felix (Cognizant)" userId="652f0d35-7b19-4c4c-8c9b-8a13227ca172" providerId="ADAL" clId="{5BC07FDF-2AF4-42D1-926A-C010E8AA8AF9}" dt="2021-07-07T11:25:29.942" v="1865" actId="20577"/>
          <ac:spMkLst>
            <pc:docMk/>
            <pc:sldMk cId="2402347847" sldId="264"/>
            <ac:spMk id="3" creationId="{13AFDE9B-922F-451E-AA1E-8EF5056CFD91}"/>
          </ac:spMkLst>
        </pc:spChg>
      </pc:sldChg>
      <pc:sldChg chg="delSp add del setBg delDesignElem">
        <pc:chgData name="Mellado, Felix (Cognizant)" userId="652f0d35-7b19-4c4c-8c9b-8a13227ca172" providerId="ADAL" clId="{5BC07FDF-2AF4-42D1-926A-C010E8AA8AF9}" dt="2021-07-07T11:08:54.158" v="1595" actId="47"/>
        <pc:sldMkLst>
          <pc:docMk/>
          <pc:sldMk cId="2553459208" sldId="264"/>
        </pc:sldMkLst>
        <pc:spChg chg="del">
          <ac:chgData name="Mellado, Felix (Cognizant)" userId="652f0d35-7b19-4c4c-8c9b-8a13227ca172" providerId="ADAL" clId="{5BC07FDF-2AF4-42D1-926A-C010E8AA8AF9}" dt="2021-07-07T11:08:48.744" v="1594"/>
          <ac:spMkLst>
            <pc:docMk/>
            <pc:sldMk cId="2553459208" sldId="264"/>
            <ac:spMk id="19" creationId="{052BEFF1-896C-45B1-B02C-96A6A1BC389A}"/>
          </ac:spMkLst>
        </pc:spChg>
        <pc:spChg chg="del">
          <ac:chgData name="Mellado, Felix (Cognizant)" userId="652f0d35-7b19-4c4c-8c9b-8a13227ca172" providerId="ADAL" clId="{5BC07FDF-2AF4-42D1-926A-C010E8AA8AF9}" dt="2021-07-07T11:08:48.744" v="1594"/>
          <ac:spMkLst>
            <pc:docMk/>
            <pc:sldMk cId="2553459208" sldId="264"/>
            <ac:spMk id="21" creationId="{BB237A14-61B1-4C00-A670-5D8D68A8668E}"/>
          </ac:spMkLst>
        </pc:spChg>
        <pc:spChg chg="del">
          <ac:chgData name="Mellado, Felix (Cognizant)" userId="652f0d35-7b19-4c4c-8c9b-8a13227ca172" providerId="ADAL" clId="{5BC07FDF-2AF4-42D1-926A-C010E8AA8AF9}" dt="2021-07-07T11:08:48.744" v="1594"/>
          <ac:spMkLst>
            <pc:docMk/>
            <pc:sldMk cId="2553459208" sldId="264"/>
            <ac:spMk id="23" creationId="{8598F259-6F54-47A3-8D13-1603D786A328}"/>
          </ac:spMkLst>
        </pc:spChg>
        <pc:spChg chg="del">
          <ac:chgData name="Mellado, Felix (Cognizant)" userId="652f0d35-7b19-4c4c-8c9b-8a13227ca172" providerId="ADAL" clId="{5BC07FDF-2AF4-42D1-926A-C010E8AA8AF9}" dt="2021-07-07T11:08:48.744" v="1594"/>
          <ac:spMkLst>
            <pc:docMk/>
            <pc:sldMk cId="2553459208" sldId="264"/>
            <ac:spMk id="25" creationId="{0BA768A8-4FED-4ED8-9E46-6BE72188ECD2}"/>
          </ac:spMkLst>
        </pc:spChg>
      </pc:sldChg>
      <pc:sldChg chg="add del">
        <pc:chgData name="Mellado, Felix (Cognizant)" userId="652f0d35-7b19-4c4c-8c9b-8a13227ca172" providerId="ADAL" clId="{5BC07FDF-2AF4-42D1-926A-C010E8AA8AF9}" dt="2021-07-07T11:18:13.932" v="1703" actId="47"/>
        <pc:sldMkLst>
          <pc:docMk/>
          <pc:sldMk cId="2499037346" sldId="265"/>
        </pc:sldMkLst>
      </pc:sldChg>
      <pc:sldChg chg="add del">
        <pc:chgData name="Mellado, Felix (Cognizant)" userId="652f0d35-7b19-4c4c-8c9b-8a13227ca172" providerId="ADAL" clId="{5BC07FDF-2AF4-42D1-926A-C010E8AA8AF9}" dt="2021-07-07T11:18:01.269" v="1701" actId="47"/>
        <pc:sldMkLst>
          <pc:docMk/>
          <pc:sldMk cId="3642893776" sldId="265"/>
        </pc:sldMkLst>
      </pc:sldChg>
      <pc:sldChg chg="addSp delSp modSp new mod">
        <pc:chgData name="Mellado, Felix (Cognizant)" userId="652f0d35-7b19-4c4c-8c9b-8a13227ca172" providerId="ADAL" clId="{5BC07FDF-2AF4-42D1-926A-C010E8AA8AF9}" dt="2021-07-07T11:53:32.862" v="1891"/>
        <pc:sldMkLst>
          <pc:docMk/>
          <pc:sldMk cId="3778142181" sldId="265"/>
        </pc:sldMkLst>
        <pc:spChg chg="mod">
          <ac:chgData name="Mellado, Felix (Cognizant)" userId="652f0d35-7b19-4c4c-8c9b-8a13227ca172" providerId="ADAL" clId="{5BC07FDF-2AF4-42D1-926A-C010E8AA8AF9}" dt="2021-07-07T11:53:32.862" v="1891"/>
          <ac:spMkLst>
            <pc:docMk/>
            <pc:sldMk cId="3778142181" sldId="265"/>
            <ac:spMk id="2" creationId="{070DF52F-70AD-49E9-92D6-FB3EAB56C050}"/>
          </ac:spMkLst>
        </pc:spChg>
        <pc:spChg chg="del">
          <ac:chgData name="Mellado, Felix (Cognizant)" userId="652f0d35-7b19-4c4c-8c9b-8a13227ca172" providerId="ADAL" clId="{5BC07FDF-2AF4-42D1-926A-C010E8AA8AF9}" dt="2021-07-07T11:20:52.398" v="1740"/>
          <ac:spMkLst>
            <pc:docMk/>
            <pc:sldMk cId="3778142181" sldId="265"/>
            <ac:spMk id="3" creationId="{35A56A1F-0997-4417-858A-D5B2921FD736}"/>
          </ac:spMkLst>
        </pc:spChg>
        <pc:spChg chg="add del mod">
          <ac:chgData name="Mellado, Felix (Cognizant)" userId="652f0d35-7b19-4c4c-8c9b-8a13227ca172" providerId="ADAL" clId="{5BC07FDF-2AF4-42D1-926A-C010E8AA8AF9}" dt="2021-07-07T11:21:00.717" v="1743" actId="21"/>
          <ac:spMkLst>
            <pc:docMk/>
            <pc:sldMk cId="3778142181" sldId="265"/>
            <ac:spMk id="4" creationId="{7E35AB48-ACDE-4727-8D69-9DBE53B34DE6}"/>
          </ac:spMkLst>
        </pc:spChg>
        <pc:spChg chg="add mod">
          <ac:chgData name="Mellado, Felix (Cognizant)" userId="652f0d35-7b19-4c4c-8c9b-8a13227ca172" providerId="ADAL" clId="{5BC07FDF-2AF4-42D1-926A-C010E8AA8AF9}" dt="2021-07-07T11:23:25.489" v="1813" actId="20577"/>
          <ac:spMkLst>
            <pc:docMk/>
            <pc:sldMk cId="3778142181" sldId="265"/>
            <ac:spMk id="5" creationId="{4AF815EA-47F8-4BE1-BE1B-7FCD898E49F6}"/>
          </ac:spMkLst>
        </pc:spChg>
        <pc:spChg chg="add mod">
          <ac:chgData name="Mellado, Felix (Cognizant)" userId="652f0d35-7b19-4c4c-8c9b-8a13227ca172" providerId="ADAL" clId="{5BC07FDF-2AF4-42D1-926A-C010E8AA8AF9}" dt="2021-07-07T11:21:09.411" v="1761"/>
          <ac:spMkLst>
            <pc:docMk/>
            <pc:sldMk cId="3778142181" sldId="265"/>
            <ac:spMk id="6" creationId="{2941B6B3-E26F-4C81-AF03-AFD6EA34DDDB}"/>
          </ac:spMkLst>
        </pc:spChg>
        <pc:spChg chg="add mod">
          <ac:chgData name="Mellado, Felix (Cognizant)" userId="652f0d35-7b19-4c4c-8c9b-8a13227ca172" providerId="ADAL" clId="{5BC07FDF-2AF4-42D1-926A-C010E8AA8AF9}" dt="2021-07-07T11:22:48.015" v="1791" actId="14100"/>
          <ac:spMkLst>
            <pc:docMk/>
            <pc:sldMk cId="3778142181" sldId="265"/>
            <ac:spMk id="7" creationId="{85DEF68B-DEC0-4ECB-A11F-EC3338D625E7}"/>
          </ac:spMkLst>
        </pc:spChg>
        <pc:picChg chg="add mod">
          <ac:chgData name="Mellado, Felix (Cognizant)" userId="652f0d35-7b19-4c4c-8c9b-8a13227ca172" providerId="ADAL" clId="{5BC07FDF-2AF4-42D1-926A-C010E8AA8AF9}" dt="2021-07-07T11:23:29.337" v="1815" actId="1076"/>
          <ac:picMkLst>
            <pc:docMk/>
            <pc:sldMk cId="3778142181" sldId="265"/>
            <ac:picMk id="9" creationId="{D99E81AF-C6B1-4EDA-B2AE-1ACAACDE9031}"/>
          </ac:picMkLst>
        </pc:picChg>
      </pc:sldChg>
      <pc:sldChg chg="new del">
        <pc:chgData name="Mellado, Felix (Cognizant)" userId="652f0d35-7b19-4c4c-8c9b-8a13227ca172" providerId="ADAL" clId="{5BC07FDF-2AF4-42D1-926A-C010E8AA8AF9}" dt="2021-07-07T11:24:19.042" v="1824" actId="47"/>
        <pc:sldMkLst>
          <pc:docMk/>
          <pc:sldMk cId="2736711116" sldId="266"/>
        </pc:sldMkLst>
      </pc:sldChg>
      <pc:sldChg chg="delSp add del setBg delDesignElem">
        <pc:chgData name="Mellado, Felix (Cognizant)" userId="652f0d35-7b19-4c4c-8c9b-8a13227ca172" providerId="ADAL" clId="{5BC07FDF-2AF4-42D1-926A-C010E8AA8AF9}" dt="2021-07-07T11:24:17.923" v="1823" actId="47"/>
        <pc:sldMkLst>
          <pc:docMk/>
          <pc:sldMk cId="3875189670" sldId="267"/>
        </pc:sldMkLst>
        <pc:spChg chg="del">
          <ac:chgData name="Mellado, Felix (Cognizant)" userId="652f0d35-7b19-4c4c-8c9b-8a13227ca172" providerId="ADAL" clId="{5BC07FDF-2AF4-42D1-926A-C010E8AA8AF9}" dt="2021-07-07T11:24:01.222" v="1818"/>
          <ac:spMkLst>
            <pc:docMk/>
            <pc:sldMk cId="3875189670" sldId="267"/>
            <ac:spMk id="16" creationId="{EE4E366E-272A-409E-840F-9A6A64A9E3FF}"/>
          </ac:spMkLst>
        </pc:spChg>
        <pc:spChg chg="del">
          <ac:chgData name="Mellado, Felix (Cognizant)" userId="652f0d35-7b19-4c4c-8c9b-8a13227ca172" providerId="ADAL" clId="{5BC07FDF-2AF4-42D1-926A-C010E8AA8AF9}" dt="2021-07-07T11:24:01.222" v="1818"/>
          <ac:spMkLst>
            <pc:docMk/>
            <pc:sldMk cId="3875189670" sldId="267"/>
            <ac:spMk id="18" creationId="{A721560C-E4AB-4287-A29C-3F6916794CB9}"/>
          </ac:spMkLst>
        </pc:spChg>
        <pc:spChg chg="del">
          <ac:chgData name="Mellado, Felix (Cognizant)" userId="652f0d35-7b19-4c4c-8c9b-8a13227ca172" providerId="ADAL" clId="{5BC07FDF-2AF4-42D1-926A-C010E8AA8AF9}" dt="2021-07-07T11:24:01.222" v="1818"/>
          <ac:spMkLst>
            <pc:docMk/>
            <pc:sldMk cId="3875189670" sldId="267"/>
            <ac:spMk id="20" creationId="{DF6CFF07-D953-4F9C-9A0E-E0A6AACB6158}"/>
          </ac:spMkLst>
        </pc:spChg>
        <pc:spChg chg="del">
          <ac:chgData name="Mellado, Felix (Cognizant)" userId="652f0d35-7b19-4c4c-8c9b-8a13227ca172" providerId="ADAL" clId="{5BC07FDF-2AF4-42D1-926A-C010E8AA8AF9}" dt="2021-07-07T11:24:01.222" v="1818"/>
          <ac:spMkLst>
            <pc:docMk/>
            <pc:sldMk cId="3875189670" sldId="267"/>
            <ac:spMk id="22" creationId="{DAA4FEEE-0B5F-41BF-825D-60F9FB089568}"/>
          </ac:spMkLst>
        </pc:spChg>
      </pc:sldChg>
      <pc:sldChg chg="delSp add del setBg delDesignElem">
        <pc:chgData name="Mellado, Felix (Cognizant)" userId="652f0d35-7b19-4c4c-8c9b-8a13227ca172" providerId="ADAL" clId="{5BC07FDF-2AF4-42D1-926A-C010E8AA8AF9}" dt="2021-07-07T11:24:16.218" v="1822" actId="47"/>
        <pc:sldMkLst>
          <pc:docMk/>
          <pc:sldMk cId="482085898" sldId="268"/>
        </pc:sldMkLst>
        <pc:spChg chg="del">
          <ac:chgData name="Mellado, Felix (Cognizant)" userId="652f0d35-7b19-4c4c-8c9b-8a13227ca172" providerId="ADAL" clId="{5BC07FDF-2AF4-42D1-926A-C010E8AA8AF9}" dt="2021-07-07T11:24:10.835" v="1820"/>
          <ac:spMkLst>
            <pc:docMk/>
            <pc:sldMk cId="482085898" sldId="268"/>
            <ac:spMk id="16" creationId="{EE4E366E-272A-409E-840F-9A6A64A9E3FF}"/>
          </ac:spMkLst>
        </pc:spChg>
        <pc:spChg chg="del">
          <ac:chgData name="Mellado, Felix (Cognizant)" userId="652f0d35-7b19-4c4c-8c9b-8a13227ca172" providerId="ADAL" clId="{5BC07FDF-2AF4-42D1-926A-C010E8AA8AF9}" dt="2021-07-07T11:24:10.835" v="1820"/>
          <ac:spMkLst>
            <pc:docMk/>
            <pc:sldMk cId="482085898" sldId="268"/>
            <ac:spMk id="18" creationId="{A721560C-E4AB-4287-A29C-3F6916794CB9}"/>
          </ac:spMkLst>
        </pc:spChg>
        <pc:spChg chg="del">
          <ac:chgData name="Mellado, Felix (Cognizant)" userId="652f0d35-7b19-4c4c-8c9b-8a13227ca172" providerId="ADAL" clId="{5BC07FDF-2AF4-42D1-926A-C010E8AA8AF9}" dt="2021-07-07T11:24:10.835" v="1820"/>
          <ac:spMkLst>
            <pc:docMk/>
            <pc:sldMk cId="482085898" sldId="268"/>
            <ac:spMk id="20" creationId="{DF6CFF07-D953-4F9C-9A0E-E0A6AACB6158}"/>
          </ac:spMkLst>
        </pc:spChg>
        <pc:spChg chg="del">
          <ac:chgData name="Mellado, Felix (Cognizant)" userId="652f0d35-7b19-4c4c-8c9b-8a13227ca172" providerId="ADAL" clId="{5BC07FDF-2AF4-42D1-926A-C010E8AA8AF9}" dt="2021-07-07T11:24:10.835" v="1820"/>
          <ac:spMkLst>
            <pc:docMk/>
            <pc:sldMk cId="482085898" sldId="268"/>
            <ac:spMk id="22" creationId="{DAA4FEEE-0B5F-41BF-825D-60F9FB089568}"/>
          </ac:spMkLst>
        </pc:spChg>
      </pc:sldChg>
      <pc:sldChg chg="addSp delSp modSp add mod">
        <pc:chgData name="Mellado, Felix (Cognizant)" userId="652f0d35-7b19-4c4c-8c9b-8a13227ca172" providerId="ADAL" clId="{5BC07FDF-2AF4-42D1-926A-C010E8AA8AF9}" dt="2021-07-07T11:58:48.282" v="1967" actId="14100"/>
        <pc:sldMkLst>
          <pc:docMk/>
          <pc:sldMk cId="2447120452" sldId="269"/>
        </pc:sldMkLst>
        <pc:spChg chg="mod">
          <ac:chgData name="Mellado, Felix (Cognizant)" userId="652f0d35-7b19-4c4c-8c9b-8a13227ca172" providerId="ADAL" clId="{5BC07FDF-2AF4-42D1-926A-C010E8AA8AF9}" dt="2021-07-07T11:53:59.894" v="1899" actId="14100"/>
          <ac:spMkLst>
            <pc:docMk/>
            <pc:sldMk cId="2447120452" sldId="269"/>
            <ac:spMk id="2" creationId="{CDD37D4A-5502-4B16-9252-B0F5013B5CB8}"/>
          </ac:spMkLst>
        </pc:spChg>
        <pc:spChg chg="add del mod">
          <ac:chgData name="Mellado, Felix (Cognizant)" userId="652f0d35-7b19-4c4c-8c9b-8a13227ca172" providerId="ADAL" clId="{5BC07FDF-2AF4-42D1-926A-C010E8AA8AF9}" dt="2021-07-07T11:55:13.087" v="1910" actId="478"/>
          <ac:spMkLst>
            <pc:docMk/>
            <pc:sldMk cId="2447120452" sldId="269"/>
            <ac:spMk id="4" creationId="{7C7EF1F5-839D-41FC-9EEC-95ED822080EC}"/>
          </ac:spMkLst>
        </pc:spChg>
        <pc:spChg chg="add del">
          <ac:chgData name="Mellado, Felix (Cognizant)" userId="652f0d35-7b19-4c4c-8c9b-8a13227ca172" providerId="ADAL" clId="{5BC07FDF-2AF4-42D1-926A-C010E8AA8AF9}" dt="2021-07-07T11:54:44.241" v="1904"/>
          <ac:spMkLst>
            <pc:docMk/>
            <pc:sldMk cId="2447120452" sldId="269"/>
            <ac:spMk id="5" creationId="{255CE5C5-33A5-48B1-9BF8-1F8063259D11}"/>
          </ac:spMkLst>
        </pc:spChg>
        <pc:spChg chg="add del mod">
          <ac:chgData name="Mellado, Felix (Cognizant)" userId="652f0d35-7b19-4c4c-8c9b-8a13227ca172" providerId="ADAL" clId="{5BC07FDF-2AF4-42D1-926A-C010E8AA8AF9}" dt="2021-07-07T11:55:33.276" v="1913" actId="478"/>
          <ac:spMkLst>
            <pc:docMk/>
            <pc:sldMk cId="2447120452" sldId="269"/>
            <ac:spMk id="6" creationId="{26BC2E67-7560-45BE-9063-2E707FFE8392}"/>
          </ac:spMkLst>
        </pc:spChg>
        <pc:spChg chg="del">
          <ac:chgData name="Mellado, Felix (Cognizant)" userId="652f0d35-7b19-4c4c-8c9b-8a13227ca172" providerId="ADAL" clId="{5BC07FDF-2AF4-42D1-926A-C010E8AA8AF9}" dt="2021-07-07T11:24:49.606" v="1826" actId="478"/>
          <ac:spMkLst>
            <pc:docMk/>
            <pc:sldMk cId="2447120452" sldId="269"/>
            <ac:spMk id="8" creationId="{D7008A1E-A506-4AC5-B382-1CC4CAB2A7FF}"/>
          </ac:spMkLst>
        </pc:spChg>
        <pc:spChg chg="add del mod">
          <ac:chgData name="Mellado, Felix (Cognizant)" userId="652f0d35-7b19-4c4c-8c9b-8a13227ca172" providerId="ADAL" clId="{5BC07FDF-2AF4-42D1-926A-C010E8AA8AF9}" dt="2021-07-07T11:55:15.932" v="1911" actId="478"/>
          <ac:spMkLst>
            <pc:docMk/>
            <pc:sldMk cId="2447120452" sldId="269"/>
            <ac:spMk id="9" creationId="{F148FE67-54D3-4CE0-801E-E51CA99ACDDC}"/>
          </ac:spMkLst>
        </pc:spChg>
        <pc:spChg chg="add del mod">
          <ac:chgData name="Mellado, Felix (Cognizant)" userId="652f0d35-7b19-4c4c-8c9b-8a13227ca172" providerId="ADAL" clId="{5BC07FDF-2AF4-42D1-926A-C010E8AA8AF9}" dt="2021-07-07T11:55:05.532" v="1909" actId="478"/>
          <ac:spMkLst>
            <pc:docMk/>
            <pc:sldMk cId="2447120452" sldId="269"/>
            <ac:spMk id="12" creationId="{71DE2F2E-45D1-4C33-9B76-4547CE3F5248}"/>
          </ac:spMkLst>
        </pc:spChg>
        <pc:spChg chg="add mod">
          <ac:chgData name="Mellado, Felix (Cognizant)" userId="652f0d35-7b19-4c4c-8c9b-8a13227ca172" providerId="ADAL" clId="{5BC07FDF-2AF4-42D1-926A-C010E8AA8AF9}" dt="2021-07-07T11:57:27.291" v="1964" actId="14100"/>
          <ac:spMkLst>
            <pc:docMk/>
            <pc:sldMk cId="2447120452" sldId="269"/>
            <ac:spMk id="19" creationId="{EB971A37-6C67-4733-89CE-2DB24E6DFE46}"/>
          </ac:spMkLst>
        </pc:spChg>
        <pc:picChg chg="del">
          <ac:chgData name="Mellado, Felix (Cognizant)" userId="652f0d35-7b19-4c4c-8c9b-8a13227ca172" providerId="ADAL" clId="{5BC07FDF-2AF4-42D1-926A-C010E8AA8AF9}" dt="2021-07-07T11:24:39.184" v="1825" actId="478"/>
          <ac:picMkLst>
            <pc:docMk/>
            <pc:sldMk cId="2447120452" sldId="269"/>
            <ac:picMk id="11" creationId="{B7C543AC-FE0A-430D-9CD2-B27FF26742C8}"/>
          </ac:picMkLst>
        </pc:picChg>
        <pc:picChg chg="add mod">
          <ac:chgData name="Mellado, Felix (Cognizant)" userId="652f0d35-7b19-4c4c-8c9b-8a13227ca172" providerId="ADAL" clId="{5BC07FDF-2AF4-42D1-926A-C010E8AA8AF9}" dt="2021-07-07T11:56:57.920" v="1919" actId="1076"/>
          <ac:picMkLst>
            <pc:docMk/>
            <pc:sldMk cId="2447120452" sldId="269"/>
            <ac:picMk id="13" creationId="{FFF34D1B-B0C5-4458-A77E-554BC51316FB}"/>
          </ac:picMkLst>
        </pc:picChg>
        <pc:picChg chg="add mod">
          <ac:chgData name="Mellado, Felix (Cognizant)" userId="652f0d35-7b19-4c4c-8c9b-8a13227ca172" providerId="ADAL" clId="{5BC07FDF-2AF4-42D1-926A-C010E8AA8AF9}" dt="2021-07-07T11:58:48.282" v="1967" actId="14100"/>
          <ac:picMkLst>
            <pc:docMk/>
            <pc:sldMk cId="2447120452" sldId="269"/>
            <ac:picMk id="8196" creationId="{61D1B755-634B-4BD4-AE50-16250AB45949}"/>
          </ac:picMkLst>
        </pc:picChg>
      </pc:sldChg>
      <pc:sldChg chg="del">
        <pc:chgData name="Mellado, Felix (Cognizant)" userId="652f0d35-7b19-4c4c-8c9b-8a13227ca172" providerId="ADAL" clId="{5BC07FDF-2AF4-42D1-926A-C010E8AA8AF9}" dt="2021-07-07T12:00:50.460" v="1972" actId="47"/>
        <pc:sldMkLst>
          <pc:docMk/>
          <pc:sldMk cId="1717184633" sldId="270"/>
        </pc:sldMkLst>
      </pc:sldChg>
      <pc:sldChg chg="del delDesignElem">
        <pc:chgData name="Mellado, Felix (Cognizant)" userId="652f0d35-7b19-4c4c-8c9b-8a13227ca172" providerId="ADAL" clId="{5BC07FDF-2AF4-42D1-926A-C010E8AA8AF9}" dt="2021-07-07T12:00:36.793" v="1969" actId="47"/>
        <pc:sldMkLst>
          <pc:docMk/>
          <pc:sldMk cId="2709753950" sldId="270"/>
        </pc:sldMkLst>
      </pc:sldChg>
      <pc:sldChg chg="delSp add del setBg delDesignElem">
        <pc:chgData name="Mellado, Felix (Cognizant)" userId="652f0d35-7b19-4c4c-8c9b-8a13227ca172" providerId="ADAL" clId="{5BC07FDF-2AF4-42D1-926A-C010E8AA8AF9}" dt="2021-07-07T12:00:58.363" v="1975" actId="47"/>
        <pc:sldMkLst>
          <pc:docMk/>
          <pc:sldMk cId="4039257867" sldId="271"/>
        </pc:sldMkLst>
        <pc:spChg chg="del">
          <ac:chgData name="Mellado, Felix (Cognizant)" userId="652f0d35-7b19-4c4c-8c9b-8a13227ca172" providerId="ADAL" clId="{5BC07FDF-2AF4-42D1-926A-C010E8AA8AF9}" dt="2021-07-07T12:00:47.657" v="1971"/>
          <ac:spMkLst>
            <pc:docMk/>
            <pc:sldMk cId="4039257867" sldId="271"/>
            <ac:spMk id="71" creationId="{C0B13FF8-2B3C-4BC1-B3E4-254B3F8C3EF4}"/>
          </ac:spMkLst>
        </pc:spChg>
        <pc:spChg chg="del">
          <ac:chgData name="Mellado, Felix (Cognizant)" userId="652f0d35-7b19-4c4c-8c9b-8a13227ca172" providerId="ADAL" clId="{5BC07FDF-2AF4-42D1-926A-C010E8AA8AF9}" dt="2021-07-07T12:00:47.657" v="1971"/>
          <ac:spMkLst>
            <pc:docMk/>
            <pc:sldMk cId="4039257867" sldId="271"/>
            <ac:spMk id="73" creationId="{B9C1207E-FFD8-4821-AFE6-71C724360939}"/>
          </ac:spMkLst>
        </pc:spChg>
        <pc:spChg chg="del">
          <ac:chgData name="Mellado, Felix (Cognizant)" userId="652f0d35-7b19-4c4c-8c9b-8a13227ca172" providerId="ADAL" clId="{5BC07FDF-2AF4-42D1-926A-C010E8AA8AF9}" dt="2021-07-07T12:00:47.657" v="1971"/>
          <ac:spMkLst>
            <pc:docMk/>
            <pc:sldMk cId="4039257867" sldId="271"/>
            <ac:spMk id="75" creationId="{2B199503-2632-490F-8EB2-759D88708F96}"/>
          </ac:spMkLst>
        </pc:spChg>
        <pc:spChg chg="del">
          <ac:chgData name="Mellado, Felix (Cognizant)" userId="652f0d35-7b19-4c4c-8c9b-8a13227ca172" providerId="ADAL" clId="{5BC07FDF-2AF4-42D1-926A-C010E8AA8AF9}" dt="2021-07-07T12:00:47.657" v="1971"/>
          <ac:spMkLst>
            <pc:docMk/>
            <pc:sldMk cId="4039257867" sldId="271"/>
            <ac:spMk id="77" creationId="{F11C7CB4-0228-486A-931A-262ABB670EB0}"/>
          </ac:spMkLst>
        </pc:spChg>
      </pc:sldChg>
      <pc:sldChg chg="delSp add del setBg delDesignElem">
        <pc:chgData name="Mellado, Felix (Cognizant)" userId="652f0d35-7b19-4c4c-8c9b-8a13227ca172" providerId="ADAL" clId="{5BC07FDF-2AF4-42D1-926A-C010E8AA8AF9}" dt="2021-07-07T12:01:02.815" v="1976" actId="47"/>
        <pc:sldMkLst>
          <pc:docMk/>
          <pc:sldMk cId="4067116298" sldId="272"/>
        </pc:sldMkLst>
        <pc:spChg chg="del">
          <ac:chgData name="Mellado, Felix (Cognizant)" userId="652f0d35-7b19-4c4c-8c9b-8a13227ca172" providerId="ADAL" clId="{5BC07FDF-2AF4-42D1-926A-C010E8AA8AF9}" dt="2021-07-07T12:00:56.020" v="1974"/>
          <ac:spMkLst>
            <pc:docMk/>
            <pc:sldMk cId="4067116298" sldId="272"/>
            <ac:spMk id="71" creationId="{C0B13FF8-2B3C-4BC1-B3E4-254B3F8C3EF4}"/>
          </ac:spMkLst>
        </pc:spChg>
        <pc:spChg chg="del">
          <ac:chgData name="Mellado, Felix (Cognizant)" userId="652f0d35-7b19-4c4c-8c9b-8a13227ca172" providerId="ADAL" clId="{5BC07FDF-2AF4-42D1-926A-C010E8AA8AF9}" dt="2021-07-07T12:00:56.020" v="1974"/>
          <ac:spMkLst>
            <pc:docMk/>
            <pc:sldMk cId="4067116298" sldId="272"/>
            <ac:spMk id="73" creationId="{B9C1207E-FFD8-4821-AFE6-71C724360939}"/>
          </ac:spMkLst>
        </pc:spChg>
        <pc:spChg chg="del">
          <ac:chgData name="Mellado, Felix (Cognizant)" userId="652f0d35-7b19-4c4c-8c9b-8a13227ca172" providerId="ADAL" clId="{5BC07FDF-2AF4-42D1-926A-C010E8AA8AF9}" dt="2021-07-07T12:00:56.020" v="1974"/>
          <ac:spMkLst>
            <pc:docMk/>
            <pc:sldMk cId="4067116298" sldId="272"/>
            <ac:spMk id="75" creationId="{2B199503-2632-490F-8EB2-759D88708F96}"/>
          </ac:spMkLst>
        </pc:spChg>
        <pc:spChg chg="del">
          <ac:chgData name="Mellado, Felix (Cognizant)" userId="652f0d35-7b19-4c4c-8c9b-8a13227ca172" providerId="ADAL" clId="{5BC07FDF-2AF4-42D1-926A-C010E8AA8AF9}" dt="2021-07-07T12:00:56.020" v="1974"/>
          <ac:spMkLst>
            <pc:docMk/>
            <pc:sldMk cId="4067116298" sldId="272"/>
            <ac:spMk id="77" creationId="{F11C7CB4-0228-486A-931A-262ABB670EB0}"/>
          </ac:spMkLst>
        </pc:spChg>
      </pc:sldChg>
      <pc:sldChg chg="addSp delSp modSp mod">
        <pc:chgData name="Mellado, Felix (Cognizant)" userId="652f0d35-7b19-4c4c-8c9b-8a13227ca172" providerId="ADAL" clId="{5BC07FDF-2AF4-42D1-926A-C010E8AA8AF9}" dt="2021-07-07T12:02:45.020" v="2088" actId="14100"/>
        <pc:sldMkLst>
          <pc:docMk/>
          <pc:sldMk cId="1561053352" sldId="273"/>
        </pc:sldMkLst>
        <pc:spChg chg="mod">
          <ac:chgData name="Mellado, Felix (Cognizant)" userId="652f0d35-7b19-4c4c-8c9b-8a13227ca172" providerId="ADAL" clId="{5BC07FDF-2AF4-42D1-926A-C010E8AA8AF9}" dt="2021-07-07T12:02:26.387" v="2075" actId="20577"/>
          <ac:spMkLst>
            <pc:docMk/>
            <pc:sldMk cId="1561053352" sldId="273"/>
            <ac:spMk id="3" creationId="{F4758A85-C142-4573-8B30-C1CF70777FCB}"/>
          </ac:spMkLst>
        </pc:spChg>
        <pc:spChg chg="mod">
          <ac:chgData name="Mellado, Felix (Cognizant)" userId="652f0d35-7b19-4c4c-8c9b-8a13227ca172" providerId="ADAL" clId="{5BC07FDF-2AF4-42D1-926A-C010E8AA8AF9}" dt="2021-07-07T12:02:45.020" v="2088" actId="14100"/>
          <ac:spMkLst>
            <pc:docMk/>
            <pc:sldMk cId="1561053352" sldId="273"/>
            <ac:spMk id="4" creationId="{28AA004F-DF70-4B05-A975-175E33BC477C}"/>
          </ac:spMkLst>
        </pc:spChg>
        <pc:picChg chg="del mod">
          <ac:chgData name="Mellado, Felix (Cognizant)" userId="652f0d35-7b19-4c4c-8c9b-8a13227ca172" providerId="ADAL" clId="{5BC07FDF-2AF4-42D1-926A-C010E8AA8AF9}" dt="2021-07-07T12:01:22.929" v="1979" actId="478"/>
          <ac:picMkLst>
            <pc:docMk/>
            <pc:sldMk cId="1561053352" sldId="273"/>
            <ac:picMk id="4098" creationId="{00E83DB5-A238-42C5-9056-0C2CFF859BE6}"/>
          </ac:picMkLst>
        </pc:picChg>
        <pc:picChg chg="add mod">
          <ac:chgData name="Mellado, Felix (Cognizant)" userId="652f0d35-7b19-4c4c-8c9b-8a13227ca172" providerId="ADAL" clId="{5BC07FDF-2AF4-42D1-926A-C010E8AA8AF9}" dt="2021-07-07T12:02:30.095" v="2076" actId="1076"/>
          <ac:picMkLst>
            <pc:docMk/>
            <pc:sldMk cId="1561053352" sldId="273"/>
            <ac:picMk id="9218" creationId="{B0DB3310-15C0-4367-91D5-319CC5E90F22}"/>
          </ac:picMkLst>
        </pc:picChg>
      </pc:sldChg>
      <pc:sldChg chg="modSp new mod">
        <pc:chgData name="Mellado, Felix (Cognizant)" userId="652f0d35-7b19-4c4c-8c9b-8a13227ca172" providerId="ADAL" clId="{5BC07FDF-2AF4-42D1-926A-C010E8AA8AF9}" dt="2021-07-09T07:38:26.410" v="2131"/>
        <pc:sldMkLst>
          <pc:docMk/>
          <pc:sldMk cId="3934668848" sldId="274"/>
        </pc:sldMkLst>
        <pc:spChg chg="mod">
          <ac:chgData name="Mellado, Felix (Cognizant)" userId="652f0d35-7b19-4c4c-8c9b-8a13227ca172" providerId="ADAL" clId="{5BC07FDF-2AF4-42D1-926A-C010E8AA8AF9}" dt="2021-07-09T07:35:20.784" v="2119" actId="20577"/>
          <ac:spMkLst>
            <pc:docMk/>
            <pc:sldMk cId="3934668848" sldId="274"/>
            <ac:spMk id="2" creationId="{34C59C04-0920-415D-AD6F-15791D102B12}"/>
          </ac:spMkLst>
        </pc:spChg>
        <pc:spChg chg="mod">
          <ac:chgData name="Mellado, Felix (Cognizant)" userId="652f0d35-7b19-4c4c-8c9b-8a13227ca172" providerId="ADAL" clId="{5BC07FDF-2AF4-42D1-926A-C010E8AA8AF9}" dt="2021-07-09T07:38:26.410" v="2131"/>
          <ac:spMkLst>
            <pc:docMk/>
            <pc:sldMk cId="3934668848" sldId="274"/>
            <ac:spMk id="3" creationId="{CB0372A6-4CF8-4709-91A8-50B986FBD11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79B43F-6C1F-4A3D-9639-7165560B5953}" type="datetimeFigureOut">
              <a:rPr lang="es-ES" smtClean="0"/>
              <a:t>07/07/2021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26015CB-E96E-4D7A-8F28-6BCFC0E7B36A}" type="slidenum">
              <a:rPr lang="es-ES" smtClean="0"/>
              <a:t>‹#›</a:t>
            </a:fld>
            <a:endParaRPr lang="es-ES"/>
          </a:p>
        </p:txBody>
      </p:sp>
    </p:spTree>
    <p:extLst>
      <p:ext uri="{BB962C8B-B14F-4D97-AF65-F5344CB8AC3E}">
        <p14:creationId xmlns:p14="http://schemas.microsoft.com/office/powerpoint/2010/main" val="343698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79B43F-6C1F-4A3D-9639-7165560B5953}" type="datetimeFigureOut">
              <a:rPr lang="es-ES" smtClean="0"/>
              <a:t>07/07/2021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26015CB-E96E-4D7A-8F28-6BCFC0E7B36A}" type="slidenum">
              <a:rPr lang="es-ES" smtClean="0"/>
              <a:t>‹#›</a:t>
            </a:fld>
            <a:endParaRPr lang="es-ES"/>
          </a:p>
        </p:txBody>
      </p:sp>
    </p:spTree>
    <p:extLst>
      <p:ext uri="{BB962C8B-B14F-4D97-AF65-F5344CB8AC3E}">
        <p14:creationId xmlns:p14="http://schemas.microsoft.com/office/powerpoint/2010/main" val="1422968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B79B43F-6C1F-4A3D-9639-7165560B5953}" type="datetimeFigureOut">
              <a:rPr lang="es-ES" smtClean="0"/>
              <a:t>07/07/2021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26015CB-E96E-4D7A-8F28-6BCFC0E7B36A}" type="slidenum">
              <a:rPr lang="es-ES" smtClean="0"/>
              <a:t>‹#›</a:t>
            </a:fld>
            <a:endParaRPr lang="es-ES"/>
          </a:p>
        </p:txBody>
      </p:sp>
    </p:spTree>
    <p:extLst>
      <p:ext uri="{BB962C8B-B14F-4D97-AF65-F5344CB8AC3E}">
        <p14:creationId xmlns:p14="http://schemas.microsoft.com/office/powerpoint/2010/main" val="3701531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B79B43F-6C1F-4A3D-9639-7165560B5953}" type="datetimeFigureOut">
              <a:rPr lang="es-ES" smtClean="0"/>
              <a:t>07/07/2021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26015CB-E96E-4D7A-8F28-6BCFC0E7B36A}" type="slidenum">
              <a:rPr lang="es-ES" smtClean="0"/>
              <a:t>‹#›</a:t>
            </a:fld>
            <a:endParaRPr lang="es-E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1516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79B43F-6C1F-4A3D-9639-7165560B5953}" type="datetimeFigureOut">
              <a:rPr lang="es-ES" smtClean="0"/>
              <a:t>07/07/2021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26015CB-E96E-4D7A-8F28-6BCFC0E7B36A}" type="slidenum">
              <a:rPr lang="es-ES" smtClean="0"/>
              <a:t>‹#›</a:t>
            </a:fld>
            <a:endParaRPr lang="es-ES"/>
          </a:p>
        </p:txBody>
      </p:sp>
    </p:spTree>
    <p:extLst>
      <p:ext uri="{BB962C8B-B14F-4D97-AF65-F5344CB8AC3E}">
        <p14:creationId xmlns:p14="http://schemas.microsoft.com/office/powerpoint/2010/main" val="4236896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79B43F-6C1F-4A3D-9639-7165560B5953}" type="datetimeFigureOut">
              <a:rPr lang="es-ES" smtClean="0"/>
              <a:t>07/07/2021</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26015CB-E96E-4D7A-8F28-6BCFC0E7B36A}" type="slidenum">
              <a:rPr lang="es-ES" smtClean="0"/>
              <a:t>‹#›</a:t>
            </a:fld>
            <a:endParaRPr lang="es-ES"/>
          </a:p>
        </p:txBody>
      </p:sp>
    </p:spTree>
    <p:extLst>
      <p:ext uri="{BB962C8B-B14F-4D97-AF65-F5344CB8AC3E}">
        <p14:creationId xmlns:p14="http://schemas.microsoft.com/office/powerpoint/2010/main" val="48669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79B43F-6C1F-4A3D-9639-7165560B5953}" type="datetimeFigureOut">
              <a:rPr lang="es-ES" smtClean="0"/>
              <a:t>07/07/2021</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26015CB-E96E-4D7A-8F28-6BCFC0E7B36A}" type="slidenum">
              <a:rPr lang="es-ES" smtClean="0"/>
              <a:t>‹#›</a:t>
            </a:fld>
            <a:endParaRPr lang="es-ES"/>
          </a:p>
        </p:txBody>
      </p:sp>
    </p:spTree>
    <p:extLst>
      <p:ext uri="{BB962C8B-B14F-4D97-AF65-F5344CB8AC3E}">
        <p14:creationId xmlns:p14="http://schemas.microsoft.com/office/powerpoint/2010/main" val="209431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79B43F-6C1F-4A3D-9639-7165560B5953}" type="datetimeFigureOut">
              <a:rPr lang="es-ES" smtClean="0"/>
              <a:t>07/07/2021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26015CB-E96E-4D7A-8F28-6BCFC0E7B36A}" type="slidenum">
              <a:rPr lang="es-ES" smtClean="0"/>
              <a:t>‹#›</a:t>
            </a:fld>
            <a:endParaRPr lang="es-ES"/>
          </a:p>
        </p:txBody>
      </p:sp>
    </p:spTree>
    <p:extLst>
      <p:ext uri="{BB962C8B-B14F-4D97-AF65-F5344CB8AC3E}">
        <p14:creationId xmlns:p14="http://schemas.microsoft.com/office/powerpoint/2010/main" val="3081101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79B43F-6C1F-4A3D-9639-7165560B5953}" type="datetimeFigureOut">
              <a:rPr lang="es-ES" smtClean="0"/>
              <a:t>07/07/2021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26015CB-E96E-4D7A-8F28-6BCFC0E7B36A}" type="slidenum">
              <a:rPr lang="es-ES" smtClean="0"/>
              <a:t>‹#›</a:t>
            </a:fld>
            <a:endParaRPr lang="es-ES"/>
          </a:p>
        </p:txBody>
      </p:sp>
    </p:spTree>
    <p:extLst>
      <p:ext uri="{BB962C8B-B14F-4D97-AF65-F5344CB8AC3E}">
        <p14:creationId xmlns:p14="http://schemas.microsoft.com/office/powerpoint/2010/main" val="4260640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B79B43F-6C1F-4A3D-9639-7165560B5953}" type="datetimeFigureOut">
              <a:rPr lang="es-ES" smtClean="0"/>
              <a:t>07/07/2021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26015CB-E96E-4D7A-8F28-6BCFC0E7B36A}" type="slidenum">
              <a:rPr lang="es-ES" smtClean="0"/>
              <a:t>‹#›</a:t>
            </a:fld>
            <a:endParaRPr lang="es-ES"/>
          </a:p>
        </p:txBody>
      </p:sp>
    </p:spTree>
    <p:extLst>
      <p:ext uri="{BB962C8B-B14F-4D97-AF65-F5344CB8AC3E}">
        <p14:creationId xmlns:p14="http://schemas.microsoft.com/office/powerpoint/2010/main" val="1243087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79B43F-6C1F-4A3D-9639-7165560B5953}" type="datetimeFigureOut">
              <a:rPr lang="es-ES" smtClean="0"/>
              <a:t>07/07/2021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26015CB-E96E-4D7A-8F28-6BCFC0E7B36A}" type="slidenum">
              <a:rPr lang="es-ES" smtClean="0"/>
              <a:t>‹#›</a:t>
            </a:fld>
            <a:endParaRPr lang="es-ES"/>
          </a:p>
        </p:txBody>
      </p:sp>
    </p:spTree>
    <p:extLst>
      <p:ext uri="{BB962C8B-B14F-4D97-AF65-F5344CB8AC3E}">
        <p14:creationId xmlns:p14="http://schemas.microsoft.com/office/powerpoint/2010/main" val="694012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79B43F-6C1F-4A3D-9639-7165560B5953}" type="datetimeFigureOut">
              <a:rPr lang="es-ES" smtClean="0"/>
              <a:t>07/07/2021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26015CB-E96E-4D7A-8F28-6BCFC0E7B36A}" type="slidenum">
              <a:rPr lang="es-ES" smtClean="0"/>
              <a:t>‹#›</a:t>
            </a:fld>
            <a:endParaRPr lang="es-ES"/>
          </a:p>
        </p:txBody>
      </p:sp>
    </p:spTree>
    <p:extLst>
      <p:ext uri="{BB962C8B-B14F-4D97-AF65-F5344CB8AC3E}">
        <p14:creationId xmlns:p14="http://schemas.microsoft.com/office/powerpoint/2010/main" val="233633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79B43F-6C1F-4A3D-9639-7165560B5953}" type="datetimeFigureOut">
              <a:rPr lang="es-ES" smtClean="0"/>
              <a:t>07/07/2021</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26015CB-E96E-4D7A-8F28-6BCFC0E7B36A}" type="slidenum">
              <a:rPr lang="es-ES" smtClean="0"/>
              <a:t>‹#›</a:t>
            </a:fld>
            <a:endParaRPr lang="es-ES"/>
          </a:p>
        </p:txBody>
      </p:sp>
    </p:spTree>
    <p:extLst>
      <p:ext uri="{BB962C8B-B14F-4D97-AF65-F5344CB8AC3E}">
        <p14:creationId xmlns:p14="http://schemas.microsoft.com/office/powerpoint/2010/main" val="1878776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B79B43F-6C1F-4A3D-9639-7165560B5953}" type="datetimeFigureOut">
              <a:rPr lang="es-ES" smtClean="0"/>
              <a:t>07/07/2021</a:t>
            </a:fld>
            <a:endParaRPr lang="es-E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B26015CB-E96E-4D7A-8F28-6BCFC0E7B36A}" type="slidenum">
              <a:rPr lang="es-ES" smtClean="0"/>
              <a:t>‹#›</a:t>
            </a:fld>
            <a:endParaRPr lang="es-ES"/>
          </a:p>
        </p:txBody>
      </p:sp>
    </p:spTree>
    <p:extLst>
      <p:ext uri="{BB962C8B-B14F-4D97-AF65-F5344CB8AC3E}">
        <p14:creationId xmlns:p14="http://schemas.microsoft.com/office/powerpoint/2010/main" val="920861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B79B43F-6C1F-4A3D-9639-7165560B5953}" type="datetimeFigureOut">
              <a:rPr lang="es-ES" smtClean="0"/>
              <a:t>07/07/2021</a:t>
            </a:fld>
            <a:endParaRPr lang="es-E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B26015CB-E96E-4D7A-8F28-6BCFC0E7B36A}" type="slidenum">
              <a:rPr lang="es-ES" smtClean="0"/>
              <a:t>‹#›</a:t>
            </a:fld>
            <a:endParaRPr lang="es-ES"/>
          </a:p>
        </p:txBody>
      </p:sp>
    </p:spTree>
    <p:extLst>
      <p:ext uri="{BB962C8B-B14F-4D97-AF65-F5344CB8AC3E}">
        <p14:creationId xmlns:p14="http://schemas.microsoft.com/office/powerpoint/2010/main" val="945708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B79B43F-6C1F-4A3D-9639-7165560B5953}" type="datetimeFigureOut">
              <a:rPr lang="es-ES" smtClean="0"/>
              <a:t>07/07/2021</a:t>
            </a:fld>
            <a:endParaRPr lang="es-E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B26015CB-E96E-4D7A-8F28-6BCFC0E7B36A}" type="slidenum">
              <a:rPr lang="es-ES" smtClean="0"/>
              <a:t>‹#›</a:t>
            </a:fld>
            <a:endParaRPr lang="es-ES"/>
          </a:p>
        </p:txBody>
      </p:sp>
    </p:spTree>
    <p:extLst>
      <p:ext uri="{BB962C8B-B14F-4D97-AF65-F5344CB8AC3E}">
        <p14:creationId xmlns:p14="http://schemas.microsoft.com/office/powerpoint/2010/main" val="4234993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79B43F-6C1F-4A3D-9639-7165560B5953}" type="datetimeFigureOut">
              <a:rPr lang="es-ES" smtClean="0"/>
              <a:t>07/07/2021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26015CB-E96E-4D7A-8F28-6BCFC0E7B36A}" type="slidenum">
              <a:rPr lang="es-ES" smtClean="0"/>
              <a:t>‹#›</a:t>
            </a:fld>
            <a:endParaRPr lang="es-ES"/>
          </a:p>
        </p:txBody>
      </p:sp>
    </p:spTree>
    <p:extLst>
      <p:ext uri="{BB962C8B-B14F-4D97-AF65-F5344CB8AC3E}">
        <p14:creationId xmlns:p14="http://schemas.microsoft.com/office/powerpoint/2010/main" val="737198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B79B43F-6C1F-4A3D-9639-7165560B5953}" type="datetimeFigureOut">
              <a:rPr lang="es-ES" smtClean="0"/>
              <a:t>07/07/2021</a:t>
            </a:fld>
            <a:endParaRPr lang="es-E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26015CB-E96E-4D7A-8F28-6BCFC0E7B36A}" type="slidenum">
              <a:rPr lang="es-ES" smtClean="0"/>
              <a:t>‹#›</a:t>
            </a:fld>
            <a:endParaRPr lang="es-ES"/>
          </a:p>
        </p:txBody>
      </p:sp>
    </p:spTree>
    <p:extLst>
      <p:ext uri="{BB962C8B-B14F-4D97-AF65-F5344CB8AC3E}">
        <p14:creationId xmlns:p14="http://schemas.microsoft.com/office/powerpoint/2010/main" val="24859455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blog.quadiontech.com/database-migrations-with-springboot-maven-and-liquibase-9fe7a7b8b8df" TargetMode="External"/><Relationship Id="rId2" Type="http://schemas.openxmlformats.org/officeDocument/2006/relationships/hyperlink" Target="https://docs.liquibase.com/" TargetMode="External"/><Relationship Id="rId1" Type="http://schemas.openxmlformats.org/officeDocument/2006/relationships/slideLayout" Target="../slideLayouts/slideLayout2.xml"/><Relationship Id="rId5" Type="http://schemas.openxmlformats.org/officeDocument/2006/relationships/hyperlink" Target="https://www.youtube.com/watch?v=vK0CXYA0bt4" TargetMode="External"/><Relationship Id="rId4" Type="http://schemas.openxmlformats.org/officeDocument/2006/relationships/hyperlink" Target="https://javatodev.com/flyway-spring-boot/#Prefi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8" descr="Site Logo">
            <a:extLst>
              <a:ext uri="{FF2B5EF4-FFF2-40B4-BE49-F238E27FC236}">
                <a16:creationId xmlns:a16="http://schemas.microsoft.com/office/drawing/2014/main" id="{33021872-263D-4239-9EF5-CE828CB26A5D}"/>
              </a:ext>
            </a:extLst>
          </p:cNvPr>
          <p:cNvSpPr>
            <a:spLocks noChangeAspect="1" noChangeArrowheads="1"/>
          </p:cNvSpPr>
          <p:nvPr/>
        </p:nvSpPr>
        <p:spPr bwMode="auto">
          <a:xfrm>
            <a:off x="3114989" y="447989"/>
            <a:ext cx="3133411" cy="313341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34" name="Picture 10" descr="Liquibase | Open Source Version Control for Your Database">
            <a:extLst>
              <a:ext uri="{FF2B5EF4-FFF2-40B4-BE49-F238E27FC236}">
                <a16:creationId xmlns:a16="http://schemas.microsoft.com/office/drawing/2014/main" id="{E802BF48-B810-4311-9C89-420777AEB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3276" y="1689012"/>
            <a:ext cx="3124200" cy="146685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Flyway (software) - Wikipedia">
            <a:extLst>
              <a:ext uri="{FF2B5EF4-FFF2-40B4-BE49-F238E27FC236}">
                <a16:creationId xmlns:a16="http://schemas.microsoft.com/office/drawing/2014/main" id="{44482661-AAA8-4BD8-90BB-2F6F848D10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4971" y="1165608"/>
            <a:ext cx="2643414" cy="251365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C0E41D6-E669-4749-A679-807C4D285E9F}"/>
              </a:ext>
            </a:extLst>
          </p:cNvPr>
          <p:cNvSpPr txBox="1"/>
          <p:nvPr/>
        </p:nvSpPr>
        <p:spPr>
          <a:xfrm>
            <a:off x="1876228" y="4707323"/>
            <a:ext cx="8744344" cy="923330"/>
          </a:xfrm>
          <a:prstGeom prst="rect">
            <a:avLst/>
          </a:prstGeom>
          <a:noFill/>
        </p:spPr>
        <p:txBody>
          <a:bodyPr wrap="square">
            <a:spAutoFit/>
          </a:bodyPr>
          <a:lstStyle/>
          <a:p>
            <a:r>
              <a:rPr lang="en-US" b="0" i="0" dirty="0">
                <a:solidFill>
                  <a:schemeClr val="accent4">
                    <a:lumMod val="20000"/>
                    <a:lumOff val="80000"/>
                  </a:schemeClr>
                </a:solidFill>
                <a:effectLst/>
                <a:latin typeface="Open Sans" panose="020B0606030504020204" pitchFamily="34" charset="0"/>
              </a:rPr>
              <a:t>Java-based database open-source tools for </a:t>
            </a:r>
            <a:r>
              <a:rPr lang="en-US" dirty="0">
                <a:solidFill>
                  <a:schemeClr val="accent4">
                    <a:lumMod val="20000"/>
                    <a:lumOff val="80000"/>
                  </a:schemeClr>
                </a:solidFill>
                <a:latin typeface="Open Sans" panose="020B0606030504020204" pitchFamily="34" charset="0"/>
              </a:rPr>
              <a:t>tracking, managing and applying database schema changes</a:t>
            </a:r>
            <a:endParaRPr lang="es-ES" dirty="0">
              <a:solidFill>
                <a:schemeClr val="accent4">
                  <a:lumMod val="20000"/>
                  <a:lumOff val="80000"/>
                </a:schemeClr>
              </a:solidFill>
              <a:latin typeface="Open Sans" panose="020B0606030504020204" pitchFamily="34" charset="0"/>
            </a:endParaRPr>
          </a:p>
          <a:p>
            <a:endParaRPr lang="es-ES" dirty="0">
              <a:solidFill>
                <a:schemeClr val="accent4">
                  <a:lumMod val="20000"/>
                  <a:lumOff val="80000"/>
                </a:schemeClr>
              </a:solidFill>
            </a:endParaRPr>
          </a:p>
        </p:txBody>
      </p:sp>
    </p:spTree>
    <p:extLst>
      <p:ext uri="{BB962C8B-B14F-4D97-AF65-F5344CB8AC3E}">
        <p14:creationId xmlns:p14="http://schemas.microsoft.com/office/powerpoint/2010/main" val="3816506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8" name="Rectangle 17">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CDD37D4A-5502-4B16-9252-B0F5013B5CB8}"/>
              </a:ext>
            </a:extLst>
          </p:cNvPr>
          <p:cNvSpPr>
            <a:spLocks noGrp="1"/>
          </p:cNvSpPr>
          <p:nvPr>
            <p:ph type="title"/>
          </p:nvPr>
        </p:nvSpPr>
        <p:spPr>
          <a:xfrm>
            <a:off x="1185332" y="629267"/>
            <a:ext cx="8715751" cy="1016654"/>
          </a:xfrm>
        </p:spPr>
        <p:txBody>
          <a:bodyPr vert="horz" lIns="91440" tIns="45720" rIns="91440" bIns="45720" rtlCol="0" anchor="t">
            <a:normAutofit/>
          </a:bodyPr>
          <a:lstStyle/>
          <a:p>
            <a:pPr>
              <a:lnSpc>
                <a:spcPct val="90000"/>
              </a:lnSpc>
            </a:pPr>
            <a:r>
              <a:rPr lang="en-US" sz="3300" b="0" i="0" kern="1200" dirty="0">
                <a:solidFill>
                  <a:srgbClr val="EBEBEB"/>
                </a:solidFill>
                <a:latin typeface="+mj-lt"/>
                <a:ea typeface="+mj-ea"/>
                <a:cs typeface="+mj-cs"/>
              </a:rPr>
              <a:t>How to implement Liquibase</a:t>
            </a:r>
          </a:p>
        </p:txBody>
      </p:sp>
      <p:sp useBgFill="1">
        <p:nvSpPr>
          <p:cNvPr id="22" name="Freeform: Shape 21">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13" name="Picture 12">
            <a:extLst>
              <a:ext uri="{FF2B5EF4-FFF2-40B4-BE49-F238E27FC236}">
                <a16:creationId xmlns:a16="http://schemas.microsoft.com/office/drawing/2014/main" id="{FFF34D1B-B0C5-4458-A77E-554BC51316FB}"/>
              </a:ext>
            </a:extLst>
          </p:cNvPr>
          <p:cNvPicPr>
            <a:picLocks noChangeAspect="1"/>
          </p:cNvPicPr>
          <p:nvPr/>
        </p:nvPicPr>
        <p:blipFill>
          <a:blip r:embed="rId2"/>
          <a:stretch>
            <a:fillRect/>
          </a:stretch>
        </p:blipFill>
        <p:spPr>
          <a:xfrm>
            <a:off x="4596342" y="2402307"/>
            <a:ext cx="6877050" cy="3969917"/>
          </a:xfrm>
          <a:prstGeom prst="rect">
            <a:avLst/>
          </a:prstGeom>
        </p:spPr>
      </p:pic>
      <p:sp>
        <p:nvSpPr>
          <p:cNvPr id="19" name="TextBox 18">
            <a:extLst>
              <a:ext uri="{FF2B5EF4-FFF2-40B4-BE49-F238E27FC236}">
                <a16:creationId xmlns:a16="http://schemas.microsoft.com/office/drawing/2014/main" id="{EB971A37-6C67-4733-89CE-2DB24E6DFE46}"/>
              </a:ext>
            </a:extLst>
          </p:cNvPr>
          <p:cNvSpPr txBox="1"/>
          <p:nvPr/>
        </p:nvSpPr>
        <p:spPr>
          <a:xfrm>
            <a:off x="981186" y="2402307"/>
            <a:ext cx="3497681" cy="369332"/>
          </a:xfrm>
          <a:prstGeom prst="rect">
            <a:avLst/>
          </a:prstGeom>
          <a:noFill/>
        </p:spPr>
        <p:txBody>
          <a:bodyPr wrap="square">
            <a:spAutoFit/>
          </a:bodyPr>
          <a:lstStyle/>
          <a:p>
            <a:r>
              <a:rPr lang="es-ES" dirty="0"/>
              <a:t>changelog-master.xml</a:t>
            </a:r>
          </a:p>
        </p:txBody>
      </p:sp>
      <p:pic>
        <p:nvPicPr>
          <p:cNvPr id="8196" name="Picture 4">
            <a:extLst>
              <a:ext uri="{FF2B5EF4-FFF2-40B4-BE49-F238E27FC236}">
                <a16:creationId xmlns:a16="http://schemas.microsoft.com/office/drawing/2014/main" id="{61D1B755-634B-4BD4-AE50-16250AB459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430" y="3429000"/>
            <a:ext cx="3627438" cy="1421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712045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0B13FF8-2B3C-4BC1-B3E4-254B3F8C3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 name="Title 1">
            <a:extLst>
              <a:ext uri="{FF2B5EF4-FFF2-40B4-BE49-F238E27FC236}">
                <a16:creationId xmlns:a16="http://schemas.microsoft.com/office/drawing/2014/main" id="{28AA004F-DF70-4B05-A975-175E33BC477C}"/>
              </a:ext>
            </a:extLst>
          </p:cNvPr>
          <p:cNvSpPr>
            <a:spLocks noGrp="1"/>
          </p:cNvSpPr>
          <p:nvPr>
            <p:ph type="title"/>
          </p:nvPr>
        </p:nvSpPr>
        <p:spPr>
          <a:xfrm>
            <a:off x="287868" y="629266"/>
            <a:ext cx="3903474" cy="5594554"/>
          </a:xfrm>
        </p:spPr>
        <p:txBody>
          <a:bodyPr vert="horz" lIns="91440" tIns="45720" rIns="91440" bIns="45720" rtlCol="0" anchor="ctr">
            <a:normAutofit/>
          </a:bodyPr>
          <a:lstStyle/>
          <a:p>
            <a:r>
              <a:rPr lang="en-US" sz="3000" b="0" i="0" kern="1200" dirty="0">
                <a:solidFill>
                  <a:srgbClr val="EBEBEB"/>
                </a:solidFill>
                <a:latin typeface="+mj-lt"/>
                <a:ea typeface="+mj-ea"/>
                <a:cs typeface="+mj-cs"/>
              </a:rPr>
              <a:t>How to </a:t>
            </a:r>
            <a:r>
              <a:rPr lang="en-US" sz="3200" b="0" i="0" kern="1200" dirty="0">
                <a:solidFill>
                  <a:srgbClr val="EBEBEB"/>
                </a:solidFill>
                <a:latin typeface="+mj-lt"/>
                <a:ea typeface="+mj-ea"/>
                <a:cs typeface="+mj-cs"/>
              </a:rPr>
              <a:t>implement</a:t>
            </a:r>
            <a:r>
              <a:rPr lang="en-US" sz="3000" b="0" i="0" kern="1200" dirty="0">
                <a:solidFill>
                  <a:srgbClr val="EBEBEB"/>
                </a:solidFill>
                <a:latin typeface="+mj-lt"/>
                <a:ea typeface="+mj-ea"/>
                <a:cs typeface="+mj-cs"/>
              </a:rPr>
              <a:t> Liquibase</a:t>
            </a:r>
          </a:p>
        </p:txBody>
      </p:sp>
      <p:sp>
        <p:nvSpPr>
          <p:cNvPr id="73" name="Freeform 7">
            <a:extLst>
              <a:ext uri="{FF2B5EF4-FFF2-40B4-BE49-F238E27FC236}">
                <a16:creationId xmlns:a16="http://schemas.microsoft.com/office/drawing/2014/main" id="{B9C1207E-FFD8-4821-AFE6-71C72436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75" name="Freeform: Shape 74">
            <a:extLst>
              <a:ext uri="{FF2B5EF4-FFF2-40B4-BE49-F238E27FC236}">
                <a16:creationId xmlns:a16="http://schemas.microsoft.com/office/drawing/2014/main" id="{2B199503-2632-490F-8EB2-759D88708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77" name="Rectangle 76">
            <a:extLst>
              <a:ext uri="{FF2B5EF4-FFF2-40B4-BE49-F238E27FC236}">
                <a16:creationId xmlns:a16="http://schemas.microsoft.com/office/drawing/2014/main" id="{F11C7CB4-0228-486A-931A-262ABB670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4758A85-C142-4573-8B30-C1CF70777FCB}"/>
              </a:ext>
            </a:extLst>
          </p:cNvPr>
          <p:cNvSpPr>
            <a:spLocks noGrp="1"/>
          </p:cNvSpPr>
          <p:nvPr>
            <p:ph idx="1"/>
          </p:nvPr>
        </p:nvSpPr>
        <p:spPr>
          <a:xfrm>
            <a:off x="5048452" y="1410459"/>
            <a:ext cx="6495847" cy="1885146"/>
          </a:xfrm>
        </p:spPr>
        <p:txBody>
          <a:bodyPr>
            <a:normAutofit/>
          </a:bodyPr>
          <a:lstStyle/>
          <a:p>
            <a:r>
              <a:rPr lang="es-ES" dirty="0" err="1"/>
              <a:t>Liquibase</a:t>
            </a:r>
            <a:r>
              <a:rPr lang="es-ES" dirty="0"/>
              <a:t> </a:t>
            </a:r>
            <a:r>
              <a:rPr lang="es-ES" dirty="0" err="1"/>
              <a:t>will</a:t>
            </a:r>
            <a:r>
              <a:rPr lang="es-ES" dirty="0"/>
              <a:t> </a:t>
            </a:r>
            <a:r>
              <a:rPr lang="es-ES" dirty="0" err="1"/>
              <a:t>create</a:t>
            </a:r>
            <a:r>
              <a:rPr lang="es-ES" dirty="0"/>
              <a:t> “</a:t>
            </a:r>
            <a:r>
              <a:rPr lang="es-ES" b="0" i="0" dirty="0">
                <a:solidFill>
                  <a:srgbClr val="242729"/>
                </a:solidFill>
                <a:effectLst/>
                <a:latin typeface="-apple-system"/>
              </a:rPr>
              <a:t>DATABASECHANGELOG </a:t>
            </a:r>
            <a:r>
              <a:rPr lang="es-ES" dirty="0"/>
              <a:t>” table </a:t>
            </a:r>
            <a:r>
              <a:rPr lang="es-ES" dirty="0" err="1"/>
              <a:t>to</a:t>
            </a:r>
            <a:r>
              <a:rPr lang="es-ES" dirty="0"/>
              <a:t> store </a:t>
            </a:r>
            <a:r>
              <a:rPr lang="es-ES" dirty="0" err="1"/>
              <a:t>every</a:t>
            </a:r>
            <a:r>
              <a:rPr lang="es-ES" dirty="0"/>
              <a:t> single </a:t>
            </a:r>
            <a:r>
              <a:rPr lang="es-ES" dirty="0" err="1"/>
              <a:t>migration</a:t>
            </a:r>
            <a:r>
              <a:rPr lang="es-ES" dirty="0"/>
              <a:t> done.</a:t>
            </a:r>
          </a:p>
          <a:p>
            <a:r>
              <a:rPr lang="es-ES" dirty="0" err="1"/>
              <a:t>Also</a:t>
            </a:r>
            <a:r>
              <a:rPr lang="es-ES" dirty="0"/>
              <a:t> </a:t>
            </a:r>
            <a:r>
              <a:rPr lang="es-ES" dirty="0" err="1"/>
              <a:t>will</a:t>
            </a:r>
            <a:r>
              <a:rPr lang="es-ES" dirty="0"/>
              <a:t> </a:t>
            </a:r>
            <a:r>
              <a:rPr lang="es-ES" dirty="0" err="1"/>
              <a:t>create</a:t>
            </a:r>
            <a:r>
              <a:rPr lang="es-ES" dirty="0"/>
              <a:t> “</a:t>
            </a:r>
            <a:r>
              <a:rPr lang="es-ES" dirty="0">
                <a:solidFill>
                  <a:srgbClr val="242729"/>
                </a:solidFill>
                <a:latin typeface="-apple-system"/>
              </a:rPr>
              <a:t>DATABASECHANGELOGLOCK</a:t>
            </a:r>
            <a:r>
              <a:rPr lang="es-ES" dirty="0"/>
              <a:t>”</a:t>
            </a:r>
          </a:p>
          <a:p>
            <a:endParaRPr lang="es-ES" dirty="0"/>
          </a:p>
        </p:txBody>
      </p:sp>
      <p:pic>
        <p:nvPicPr>
          <p:cNvPr id="9218" name="Picture 2" descr="records showed on Toad for MySQL">
            <a:extLst>
              <a:ext uri="{FF2B5EF4-FFF2-40B4-BE49-F238E27FC236}">
                <a16:creationId xmlns:a16="http://schemas.microsoft.com/office/drawing/2014/main" id="{B0DB3310-15C0-4367-91D5-319CC5E90F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582" y="3562396"/>
            <a:ext cx="7259039" cy="1283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05335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59C04-0920-415D-AD6F-15791D102B12}"/>
              </a:ext>
            </a:extLst>
          </p:cNvPr>
          <p:cNvSpPr>
            <a:spLocks noGrp="1"/>
          </p:cNvSpPr>
          <p:nvPr>
            <p:ph type="title"/>
          </p:nvPr>
        </p:nvSpPr>
        <p:spPr/>
        <p:txBody>
          <a:bodyPr/>
          <a:lstStyle/>
          <a:p>
            <a:r>
              <a:rPr lang="es-ES" dirty="0"/>
              <a:t>Links </a:t>
            </a:r>
            <a:r>
              <a:rPr lang="es-ES" dirty="0" err="1"/>
              <a:t>of</a:t>
            </a:r>
            <a:r>
              <a:rPr lang="es-ES" dirty="0"/>
              <a:t> </a:t>
            </a:r>
            <a:r>
              <a:rPr lang="es-ES" dirty="0" err="1"/>
              <a:t>interest</a:t>
            </a:r>
            <a:endParaRPr lang="es-ES" dirty="0"/>
          </a:p>
        </p:txBody>
      </p:sp>
      <p:sp>
        <p:nvSpPr>
          <p:cNvPr id="3" name="Content Placeholder 2">
            <a:extLst>
              <a:ext uri="{FF2B5EF4-FFF2-40B4-BE49-F238E27FC236}">
                <a16:creationId xmlns:a16="http://schemas.microsoft.com/office/drawing/2014/main" id="{CB0372A6-4CF8-4709-91A8-50B986FBD117}"/>
              </a:ext>
            </a:extLst>
          </p:cNvPr>
          <p:cNvSpPr>
            <a:spLocks noGrp="1"/>
          </p:cNvSpPr>
          <p:nvPr>
            <p:ph idx="1"/>
          </p:nvPr>
        </p:nvSpPr>
        <p:spPr/>
        <p:txBody>
          <a:bodyPr/>
          <a:lstStyle/>
          <a:p>
            <a:endParaRPr lang="es-ES" dirty="0"/>
          </a:p>
          <a:p>
            <a:r>
              <a:rPr lang="es-ES" dirty="0">
                <a:hlinkClick r:id="rId2"/>
              </a:rPr>
              <a:t>https://docs.liquibase.com/</a:t>
            </a:r>
            <a:endParaRPr lang="es-ES" dirty="0"/>
          </a:p>
          <a:p>
            <a:r>
              <a:rPr lang="es-ES" dirty="0"/>
              <a:t>https://www.red-gate.com/</a:t>
            </a:r>
          </a:p>
          <a:p>
            <a:r>
              <a:rPr lang="es-ES" dirty="0">
                <a:hlinkClick r:id="rId3"/>
              </a:rPr>
              <a:t>https://blog.quadiontech.com/database-migrations-with-springboot-maven-and-liquibase-9fe7a7b8b8df</a:t>
            </a:r>
            <a:endParaRPr lang="es-ES" dirty="0"/>
          </a:p>
          <a:p>
            <a:r>
              <a:rPr lang="es-ES" dirty="0">
                <a:hlinkClick r:id="rId4"/>
              </a:rPr>
              <a:t>https://javatodev.com/flyway-spring-boot/#Prefix</a:t>
            </a:r>
            <a:endParaRPr lang="es-ES" dirty="0"/>
          </a:p>
          <a:p>
            <a:r>
              <a:rPr lang="es-ES" dirty="0">
                <a:hlinkClick r:id="rId5"/>
              </a:rPr>
              <a:t>https://www.youtube.com/watch?v=vK0CXYA0bt4</a:t>
            </a:r>
            <a:endParaRPr lang="es-ES" dirty="0"/>
          </a:p>
          <a:p>
            <a:r>
              <a:rPr lang="es-ES"/>
              <a:t>https://www.youtube.com/watch?v=9ursb7RKJHA</a:t>
            </a:r>
            <a:endParaRPr lang="es-ES" dirty="0"/>
          </a:p>
        </p:txBody>
      </p:sp>
    </p:spTree>
    <p:extLst>
      <p:ext uri="{BB962C8B-B14F-4D97-AF65-F5344CB8AC3E}">
        <p14:creationId xmlns:p14="http://schemas.microsoft.com/office/powerpoint/2010/main" val="3934668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23" name="Freeform: Shape 22">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8B2B9AD-81F0-4048-9874-3634FEA77D9F}"/>
              </a:ext>
            </a:extLst>
          </p:cNvPr>
          <p:cNvSpPr>
            <a:spLocks noGrp="1"/>
          </p:cNvSpPr>
          <p:nvPr>
            <p:ph type="title"/>
          </p:nvPr>
        </p:nvSpPr>
        <p:spPr>
          <a:xfrm>
            <a:off x="653143" y="1645920"/>
            <a:ext cx="3522879" cy="4470821"/>
          </a:xfrm>
        </p:spPr>
        <p:txBody>
          <a:bodyPr>
            <a:normAutofit/>
          </a:bodyPr>
          <a:lstStyle/>
          <a:p>
            <a:pPr algn="r"/>
            <a:r>
              <a:rPr lang="es-ES">
                <a:solidFill>
                  <a:srgbClr val="FFFFFF"/>
                </a:solidFill>
              </a:rPr>
              <a:t>Flyway</a:t>
            </a:r>
          </a:p>
        </p:txBody>
      </p:sp>
      <p:sp>
        <p:nvSpPr>
          <p:cNvPr id="3" name="Content Placeholder 2">
            <a:extLst>
              <a:ext uri="{FF2B5EF4-FFF2-40B4-BE49-F238E27FC236}">
                <a16:creationId xmlns:a16="http://schemas.microsoft.com/office/drawing/2014/main" id="{13AFDE9B-922F-451E-AA1E-8EF5056CFD91}"/>
              </a:ext>
            </a:extLst>
          </p:cNvPr>
          <p:cNvSpPr>
            <a:spLocks noGrp="1"/>
          </p:cNvSpPr>
          <p:nvPr>
            <p:ph idx="1"/>
          </p:nvPr>
        </p:nvSpPr>
        <p:spPr>
          <a:xfrm>
            <a:off x="5204109" y="1645920"/>
            <a:ext cx="5919503" cy="4470821"/>
          </a:xfrm>
        </p:spPr>
        <p:txBody>
          <a:bodyPr>
            <a:normAutofit/>
          </a:bodyPr>
          <a:lstStyle/>
          <a:p>
            <a:r>
              <a:rPr lang="es-ES" dirty="0" err="1"/>
              <a:t>Created</a:t>
            </a:r>
            <a:r>
              <a:rPr lang="es-ES" dirty="0"/>
              <a:t> </a:t>
            </a:r>
            <a:r>
              <a:rPr lang="es-ES" dirty="0" err="1"/>
              <a:t>by</a:t>
            </a:r>
            <a:r>
              <a:rPr lang="es-ES" dirty="0"/>
              <a:t> Axel Fontaine in </a:t>
            </a:r>
            <a:r>
              <a:rPr lang="es-ES" dirty="0" err="1"/>
              <a:t>early</a:t>
            </a:r>
            <a:r>
              <a:rPr lang="es-ES" dirty="0"/>
              <a:t> 2010 </a:t>
            </a:r>
            <a:r>
              <a:rPr lang="es-ES" dirty="0" err="1"/>
              <a:t>under</a:t>
            </a:r>
            <a:r>
              <a:rPr lang="es-ES" dirty="0"/>
              <a:t> </a:t>
            </a:r>
            <a:r>
              <a:rPr lang="es-ES" dirty="0" err="1"/>
              <a:t>the</a:t>
            </a:r>
            <a:r>
              <a:rPr lang="es-ES" dirty="0"/>
              <a:t> Apache 2.0 </a:t>
            </a:r>
            <a:r>
              <a:rPr lang="es-ES" dirty="0" err="1"/>
              <a:t>license</a:t>
            </a:r>
            <a:r>
              <a:rPr lang="es-ES" dirty="0"/>
              <a:t> and </a:t>
            </a:r>
            <a:r>
              <a:rPr lang="es-ES" dirty="0" err="1"/>
              <a:t>acquired</a:t>
            </a:r>
            <a:r>
              <a:rPr lang="es-ES" dirty="0"/>
              <a:t> </a:t>
            </a:r>
            <a:r>
              <a:rPr lang="es-ES" dirty="0" err="1"/>
              <a:t>by</a:t>
            </a:r>
            <a:r>
              <a:rPr lang="es-ES" dirty="0"/>
              <a:t> </a:t>
            </a:r>
            <a:r>
              <a:rPr lang="es-ES" dirty="0" err="1"/>
              <a:t>Redgate</a:t>
            </a:r>
            <a:r>
              <a:rPr lang="es-ES" dirty="0"/>
              <a:t> Software </a:t>
            </a:r>
            <a:r>
              <a:rPr lang="es-ES" dirty="0" err="1"/>
              <a:t>around</a:t>
            </a:r>
            <a:r>
              <a:rPr lang="es-ES" dirty="0"/>
              <a:t> mid-2019.</a:t>
            </a:r>
          </a:p>
          <a:p>
            <a:r>
              <a:rPr lang="es-ES" dirty="0" err="1"/>
              <a:t>Really</a:t>
            </a:r>
            <a:r>
              <a:rPr lang="es-ES" dirty="0"/>
              <a:t> </a:t>
            </a:r>
            <a:r>
              <a:rPr lang="es-ES" dirty="0" err="1"/>
              <a:t>easy</a:t>
            </a:r>
            <a:r>
              <a:rPr lang="es-ES" dirty="0"/>
              <a:t> </a:t>
            </a:r>
            <a:r>
              <a:rPr lang="es-ES" dirty="0" err="1"/>
              <a:t>to</a:t>
            </a:r>
            <a:r>
              <a:rPr lang="es-ES" dirty="0"/>
              <a:t> use</a:t>
            </a:r>
          </a:p>
          <a:p>
            <a:r>
              <a:rPr lang="es-ES" dirty="0" err="1"/>
              <a:t>Migrations</a:t>
            </a:r>
            <a:r>
              <a:rPr lang="es-ES" dirty="0"/>
              <a:t> can be </a:t>
            </a:r>
            <a:r>
              <a:rPr lang="es-ES" dirty="0" err="1"/>
              <a:t>written</a:t>
            </a:r>
            <a:r>
              <a:rPr lang="es-ES" dirty="0"/>
              <a:t> in SQL </a:t>
            </a:r>
            <a:r>
              <a:rPr lang="es-ES" dirty="0" err="1"/>
              <a:t>or</a:t>
            </a:r>
            <a:r>
              <a:rPr lang="es-ES" dirty="0"/>
              <a:t> Java</a:t>
            </a:r>
          </a:p>
          <a:p>
            <a:r>
              <a:rPr lang="es-ES" dirty="0" err="1"/>
              <a:t>Command</a:t>
            </a:r>
            <a:r>
              <a:rPr lang="es-ES" dirty="0"/>
              <a:t>-line </a:t>
            </a:r>
            <a:r>
              <a:rPr lang="es-ES" dirty="0" err="1"/>
              <a:t>client</a:t>
            </a:r>
            <a:r>
              <a:rPr lang="es-ES" dirty="0"/>
              <a:t>, Java API(</a:t>
            </a:r>
            <a:r>
              <a:rPr lang="es-ES" dirty="0" err="1"/>
              <a:t>also</a:t>
            </a:r>
            <a:r>
              <a:rPr lang="es-ES" dirty="0"/>
              <a:t> </a:t>
            </a:r>
            <a:r>
              <a:rPr lang="es-ES" dirty="0" err="1"/>
              <a:t>works</a:t>
            </a:r>
            <a:r>
              <a:rPr lang="es-ES" dirty="0"/>
              <a:t> </a:t>
            </a:r>
            <a:r>
              <a:rPr lang="es-ES" dirty="0" err="1"/>
              <a:t>on</a:t>
            </a:r>
            <a:r>
              <a:rPr lang="es-ES" dirty="0"/>
              <a:t> Android), Maven and </a:t>
            </a:r>
            <a:r>
              <a:rPr lang="es-ES" dirty="0" err="1"/>
              <a:t>Gradle</a:t>
            </a:r>
            <a:r>
              <a:rPr lang="es-ES" dirty="0"/>
              <a:t> plugin</a:t>
            </a:r>
          </a:p>
          <a:p>
            <a:r>
              <a:rPr lang="es-ES" dirty="0" err="1"/>
              <a:t>Supported</a:t>
            </a:r>
            <a:r>
              <a:rPr lang="es-ES" dirty="0"/>
              <a:t> </a:t>
            </a:r>
            <a:r>
              <a:rPr lang="es-ES" dirty="0" err="1"/>
              <a:t>databases</a:t>
            </a:r>
            <a:r>
              <a:rPr lang="es-ES" dirty="0"/>
              <a:t> </a:t>
            </a:r>
            <a:r>
              <a:rPr lang="es-ES" dirty="0" err="1"/>
              <a:t>include</a:t>
            </a:r>
            <a:r>
              <a:rPr lang="es-ES" dirty="0"/>
              <a:t> Oracle, SQL Server, DB2, MySQL, H2, Amazon MySQL… </a:t>
            </a:r>
          </a:p>
          <a:p>
            <a:endParaRPr lang="es-ES" dirty="0"/>
          </a:p>
        </p:txBody>
      </p:sp>
    </p:spTree>
    <p:extLst>
      <p:ext uri="{BB962C8B-B14F-4D97-AF65-F5344CB8AC3E}">
        <p14:creationId xmlns:p14="http://schemas.microsoft.com/office/powerpoint/2010/main" val="374982454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1"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23" name="Freeform: Shape 22">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5" name="Rectangle 24">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8B2B9AD-81F0-4048-9874-3634FEA77D9F}"/>
              </a:ext>
            </a:extLst>
          </p:cNvPr>
          <p:cNvSpPr>
            <a:spLocks noGrp="1"/>
          </p:cNvSpPr>
          <p:nvPr>
            <p:ph type="title"/>
          </p:nvPr>
        </p:nvSpPr>
        <p:spPr>
          <a:xfrm>
            <a:off x="653143" y="1645920"/>
            <a:ext cx="3522879" cy="4470821"/>
          </a:xfrm>
        </p:spPr>
        <p:txBody>
          <a:bodyPr>
            <a:normAutofit/>
          </a:bodyPr>
          <a:lstStyle/>
          <a:p>
            <a:pPr algn="r"/>
            <a:r>
              <a:rPr lang="es-ES" dirty="0" err="1">
                <a:solidFill>
                  <a:srgbClr val="FFFFFF"/>
                </a:solidFill>
              </a:rPr>
              <a:t>Liquibase</a:t>
            </a:r>
            <a:endParaRPr lang="es-ES" dirty="0">
              <a:solidFill>
                <a:srgbClr val="FFFFFF"/>
              </a:solidFill>
            </a:endParaRPr>
          </a:p>
        </p:txBody>
      </p:sp>
      <p:sp>
        <p:nvSpPr>
          <p:cNvPr id="3" name="Content Placeholder 2">
            <a:extLst>
              <a:ext uri="{FF2B5EF4-FFF2-40B4-BE49-F238E27FC236}">
                <a16:creationId xmlns:a16="http://schemas.microsoft.com/office/drawing/2014/main" id="{13AFDE9B-922F-451E-AA1E-8EF5056CFD91}"/>
              </a:ext>
            </a:extLst>
          </p:cNvPr>
          <p:cNvSpPr>
            <a:spLocks noGrp="1"/>
          </p:cNvSpPr>
          <p:nvPr>
            <p:ph idx="1"/>
          </p:nvPr>
        </p:nvSpPr>
        <p:spPr>
          <a:xfrm>
            <a:off x="5204109" y="1645920"/>
            <a:ext cx="5919503" cy="4470821"/>
          </a:xfrm>
        </p:spPr>
        <p:txBody>
          <a:bodyPr>
            <a:normAutofit/>
          </a:bodyPr>
          <a:lstStyle/>
          <a:p>
            <a:r>
              <a:rPr lang="en-US" dirty="0"/>
              <a:t>It was started in 2006</a:t>
            </a:r>
          </a:p>
          <a:p>
            <a:r>
              <a:rPr lang="en-US" dirty="0"/>
              <a:t>Database-independent library for tracking, managing and applying database schema changes</a:t>
            </a:r>
            <a:endParaRPr lang="es-ES" dirty="0"/>
          </a:p>
          <a:p>
            <a:r>
              <a:rPr lang="es-ES" dirty="0" err="1"/>
              <a:t>Customizable</a:t>
            </a:r>
            <a:endParaRPr lang="es-ES" dirty="0"/>
          </a:p>
          <a:p>
            <a:r>
              <a:rPr lang="es-ES" dirty="0" err="1"/>
              <a:t>Migrations</a:t>
            </a:r>
            <a:r>
              <a:rPr lang="es-ES" dirty="0"/>
              <a:t> can be </a:t>
            </a:r>
            <a:r>
              <a:rPr lang="es-ES" dirty="0" err="1"/>
              <a:t>written</a:t>
            </a:r>
            <a:r>
              <a:rPr lang="es-ES" dirty="0"/>
              <a:t> in SQL, XML, JSON, YAML.</a:t>
            </a:r>
          </a:p>
          <a:p>
            <a:r>
              <a:rPr lang="es-ES" dirty="0" err="1"/>
              <a:t>Based</a:t>
            </a:r>
            <a:r>
              <a:rPr lang="es-ES" dirty="0"/>
              <a:t> </a:t>
            </a:r>
            <a:r>
              <a:rPr lang="es-ES" dirty="0" err="1"/>
              <a:t>on</a:t>
            </a:r>
            <a:r>
              <a:rPr lang="es-ES" dirty="0"/>
              <a:t> </a:t>
            </a:r>
            <a:r>
              <a:rPr lang="es-ES" dirty="0" err="1"/>
              <a:t>changelog</a:t>
            </a:r>
            <a:r>
              <a:rPr lang="es-ES" dirty="0"/>
              <a:t>, </a:t>
            </a:r>
            <a:r>
              <a:rPr lang="es-ES" dirty="0" err="1"/>
              <a:t>changeset</a:t>
            </a:r>
            <a:r>
              <a:rPr lang="es-ES" dirty="0"/>
              <a:t>.</a:t>
            </a:r>
          </a:p>
          <a:p>
            <a:r>
              <a:rPr lang="es-ES" dirty="0" err="1"/>
              <a:t>Supported</a:t>
            </a:r>
            <a:r>
              <a:rPr lang="es-ES" dirty="0"/>
              <a:t> </a:t>
            </a:r>
            <a:r>
              <a:rPr lang="es-ES" dirty="0" err="1"/>
              <a:t>databases</a:t>
            </a:r>
            <a:r>
              <a:rPr lang="es-ES" dirty="0"/>
              <a:t> </a:t>
            </a:r>
            <a:r>
              <a:rPr lang="es-ES" dirty="0" err="1"/>
              <a:t>include</a:t>
            </a:r>
            <a:r>
              <a:rPr lang="es-ES" dirty="0"/>
              <a:t> Oracle, SQL Server, DB2, MySQL, H2, Amazon MySQL… </a:t>
            </a:r>
          </a:p>
          <a:p>
            <a:endParaRPr lang="es-ES" dirty="0"/>
          </a:p>
        </p:txBody>
      </p:sp>
    </p:spTree>
    <p:extLst>
      <p:ext uri="{BB962C8B-B14F-4D97-AF65-F5344CB8AC3E}">
        <p14:creationId xmlns:p14="http://schemas.microsoft.com/office/powerpoint/2010/main" val="240234784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B129E-3580-4BC5-9B15-D2655968F62C}"/>
              </a:ext>
            </a:extLst>
          </p:cNvPr>
          <p:cNvSpPr>
            <a:spLocks noGrp="1"/>
          </p:cNvSpPr>
          <p:nvPr>
            <p:ph type="title"/>
          </p:nvPr>
        </p:nvSpPr>
        <p:spPr>
          <a:xfrm>
            <a:off x="4215030" y="402477"/>
            <a:ext cx="3165231" cy="1400530"/>
          </a:xfrm>
        </p:spPr>
        <p:txBody>
          <a:bodyPr/>
          <a:lstStyle/>
          <a:p>
            <a:r>
              <a:rPr lang="es-ES" dirty="0" err="1"/>
              <a:t>Similarities</a:t>
            </a:r>
            <a:endParaRPr lang="es-ES" dirty="0"/>
          </a:p>
        </p:txBody>
      </p:sp>
      <p:sp>
        <p:nvSpPr>
          <p:cNvPr id="3" name="Content Placeholder 2">
            <a:extLst>
              <a:ext uri="{FF2B5EF4-FFF2-40B4-BE49-F238E27FC236}">
                <a16:creationId xmlns:a16="http://schemas.microsoft.com/office/drawing/2014/main" id="{14C9C709-AB52-4F7C-BF3A-46A39FE4D4B0}"/>
              </a:ext>
            </a:extLst>
          </p:cNvPr>
          <p:cNvSpPr>
            <a:spLocks noGrp="1"/>
          </p:cNvSpPr>
          <p:nvPr>
            <p:ph idx="1"/>
          </p:nvPr>
        </p:nvSpPr>
        <p:spPr>
          <a:xfrm>
            <a:off x="1103312" y="1413934"/>
            <a:ext cx="8946541" cy="4834466"/>
          </a:xfrm>
        </p:spPr>
        <p:txBody>
          <a:bodyPr>
            <a:normAutofit fontScale="92500" lnSpcReduction="10000"/>
          </a:bodyPr>
          <a:lstStyle/>
          <a:p>
            <a:pPr algn="l">
              <a:buFont typeface="Arial" panose="020B0604020202020204" pitchFamily="34" charset="0"/>
              <a:buChar char="•"/>
            </a:pPr>
            <a:r>
              <a:rPr lang="en-US" b="0" i="0" dirty="0">
                <a:solidFill>
                  <a:schemeClr val="accent3">
                    <a:lumMod val="75000"/>
                  </a:schemeClr>
                </a:solidFill>
                <a:effectLst/>
                <a:latin typeface="Cambria" panose="02040503050406030204" pitchFamily="18" charset="0"/>
              </a:rPr>
              <a:t>Both are to some degree </a:t>
            </a:r>
            <a:r>
              <a:rPr lang="en-US" sz="2100" u="sng" dirty="0">
                <a:solidFill>
                  <a:schemeClr val="accent2">
                    <a:lumMod val="20000"/>
                    <a:lumOff val="80000"/>
                  </a:schemeClr>
                </a:solidFill>
                <a:latin typeface="Cambria" panose="02040503050406030204" pitchFamily="18" charset="0"/>
              </a:rPr>
              <a:t>open source </a:t>
            </a:r>
            <a:r>
              <a:rPr lang="en-US" b="0" i="0" dirty="0">
                <a:solidFill>
                  <a:schemeClr val="accent3">
                    <a:lumMod val="75000"/>
                  </a:schemeClr>
                </a:solidFill>
                <a:effectLst/>
                <a:latin typeface="Cambria" panose="02040503050406030204" pitchFamily="18" charset="0"/>
              </a:rPr>
              <a:t>and provide some part of features for free but also have paid versions that provide more features.</a:t>
            </a:r>
          </a:p>
          <a:p>
            <a:pPr algn="l">
              <a:buFont typeface="Arial" panose="020B0604020202020204" pitchFamily="34" charset="0"/>
              <a:buChar char="•"/>
            </a:pPr>
            <a:r>
              <a:rPr lang="en-US" b="0" i="0" dirty="0">
                <a:solidFill>
                  <a:schemeClr val="accent3">
                    <a:lumMod val="75000"/>
                  </a:schemeClr>
                </a:solidFill>
                <a:effectLst/>
                <a:latin typeface="Cambria" panose="02040503050406030204" pitchFamily="18" charset="0"/>
              </a:rPr>
              <a:t>Both can use </a:t>
            </a:r>
            <a:r>
              <a:rPr lang="en-US" b="0" i="0" u="sng" dirty="0">
                <a:solidFill>
                  <a:schemeClr val="accent2">
                    <a:lumMod val="20000"/>
                    <a:lumOff val="80000"/>
                  </a:schemeClr>
                </a:solidFill>
                <a:effectLst/>
                <a:latin typeface="Cambria" panose="02040503050406030204" pitchFamily="18" charset="0"/>
              </a:rPr>
              <a:t>plain old SQL</a:t>
            </a:r>
            <a:r>
              <a:rPr lang="en-US" b="0" i="0" dirty="0">
                <a:solidFill>
                  <a:schemeClr val="accent2">
                    <a:lumMod val="20000"/>
                    <a:lumOff val="80000"/>
                  </a:schemeClr>
                </a:solidFill>
                <a:effectLst/>
                <a:latin typeface="Cambria" panose="02040503050406030204" pitchFamily="18" charset="0"/>
              </a:rPr>
              <a:t> </a:t>
            </a:r>
            <a:r>
              <a:rPr lang="en-US" b="0" i="0" dirty="0">
                <a:solidFill>
                  <a:schemeClr val="accent3">
                    <a:lumMod val="75000"/>
                  </a:schemeClr>
                </a:solidFill>
                <a:effectLst/>
                <a:latin typeface="Cambria" panose="02040503050406030204" pitchFamily="18" charset="0"/>
              </a:rPr>
              <a:t>to write your migration scripts.</a:t>
            </a:r>
          </a:p>
          <a:p>
            <a:pPr algn="l">
              <a:buFont typeface="Arial" panose="020B0604020202020204" pitchFamily="34" charset="0"/>
              <a:buChar char="•"/>
            </a:pPr>
            <a:r>
              <a:rPr lang="en-US" b="0" i="0" dirty="0">
                <a:solidFill>
                  <a:schemeClr val="accent3">
                    <a:lumMod val="75000"/>
                  </a:schemeClr>
                </a:solidFill>
                <a:effectLst/>
                <a:latin typeface="Cambria" panose="02040503050406030204" pitchFamily="18" charset="0"/>
              </a:rPr>
              <a:t>Both are strongly "</a:t>
            </a:r>
            <a:r>
              <a:rPr lang="en-US" sz="2100" u="sng" dirty="0">
                <a:solidFill>
                  <a:schemeClr val="accent2">
                    <a:lumMod val="20000"/>
                    <a:lumOff val="80000"/>
                  </a:schemeClr>
                </a:solidFill>
                <a:latin typeface="Cambria" panose="02040503050406030204" pitchFamily="18" charset="0"/>
              </a:rPr>
              <a:t>Java oriented</a:t>
            </a:r>
            <a:r>
              <a:rPr lang="en-US" b="0" i="0" dirty="0">
                <a:solidFill>
                  <a:schemeClr val="accent3">
                    <a:lumMod val="75000"/>
                  </a:schemeClr>
                </a:solidFill>
                <a:effectLst/>
                <a:latin typeface="Cambria" panose="02040503050406030204" pitchFamily="18" charset="0"/>
              </a:rPr>
              <a:t>" and also have built in support for basic build tools like Maven or Gradle as well as integration with the most common Java frameworks, for example: Spring Boot.</a:t>
            </a:r>
          </a:p>
          <a:p>
            <a:pPr algn="l">
              <a:buFont typeface="Arial" panose="020B0604020202020204" pitchFamily="34" charset="0"/>
              <a:buChar char="•"/>
            </a:pPr>
            <a:r>
              <a:rPr lang="en-US" b="0" i="0" dirty="0">
                <a:solidFill>
                  <a:schemeClr val="accent3">
                    <a:lumMod val="75000"/>
                  </a:schemeClr>
                </a:solidFill>
                <a:effectLst/>
                <a:latin typeface="Cambria" panose="02040503050406030204" pitchFamily="18" charset="0"/>
              </a:rPr>
              <a:t>Both can be </a:t>
            </a:r>
            <a:r>
              <a:rPr lang="en-US" sz="2100" u="sng" dirty="0">
                <a:solidFill>
                  <a:schemeClr val="accent2">
                    <a:lumMod val="20000"/>
                    <a:lumOff val="80000"/>
                  </a:schemeClr>
                </a:solidFill>
                <a:latin typeface="Cambria" panose="02040503050406030204" pitchFamily="18" charset="0"/>
              </a:rPr>
              <a:t>run as simple shell scripts </a:t>
            </a:r>
            <a:r>
              <a:rPr lang="en-US" b="0" i="0" dirty="0">
                <a:solidFill>
                  <a:schemeClr val="accent3">
                    <a:lumMod val="75000"/>
                  </a:schemeClr>
                </a:solidFill>
                <a:effectLst/>
                <a:latin typeface="Cambria" panose="02040503050406030204" pitchFamily="18" charset="0"/>
              </a:rPr>
              <a:t>from command line.     </a:t>
            </a:r>
          </a:p>
          <a:p>
            <a:pPr algn="l">
              <a:buFont typeface="Arial" panose="020B0604020202020204" pitchFamily="34" charset="0"/>
              <a:buChar char="•"/>
            </a:pPr>
            <a:r>
              <a:rPr lang="en-US" b="0" i="0" dirty="0">
                <a:solidFill>
                  <a:schemeClr val="accent3">
                    <a:lumMod val="75000"/>
                  </a:schemeClr>
                </a:solidFill>
                <a:effectLst/>
                <a:latin typeface="Cambria" panose="02040503050406030204" pitchFamily="18" charset="0"/>
              </a:rPr>
              <a:t>The list of </a:t>
            </a:r>
            <a:r>
              <a:rPr lang="en-US" sz="2100" u="sng" dirty="0">
                <a:solidFill>
                  <a:schemeClr val="accent2">
                    <a:lumMod val="20000"/>
                    <a:lumOff val="80000"/>
                  </a:schemeClr>
                </a:solidFill>
                <a:latin typeface="Cambria" panose="02040503050406030204" pitchFamily="18" charset="0"/>
              </a:rPr>
              <a:t>supported databases is more or less similar</a:t>
            </a:r>
            <a:r>
              <a:rPr lang="en-US" b="0" i="0" dirty="0">
                <a:solidFill>
                  <a:schemeClr val="accent3">
                    <a:lumMod val="75000"/>
                  </a:schemeClr>
                </a:solidFill>
                <a:effectLst/>
                <a:latin typeface="Cambria" panose="02040503050406030204" pitchFamily="18" charset="0"/>
              </a:rPr>
              <a:t>. There can be some minor differences in supported versions or drivers but in general, there are no easily visible differences between them in this area.</a:t>
            </a:r>
          </a:p>
          <a:p>
            <a:pPr algn="l">
              <a:buFont typeface="Arial" panose="020B0604020202020204" pitchFamily="34" charset="0"/>
              <a:buChar char="•"/>
            </a:pPr>
            <a:r>
              <a:rPr lang="en-US" b="0" i="0" dirty="0">
                <a:solidFill>
                  <a:schemeClr val="accent3">
                    <a:lumMod val="75000"/>
                  </a:schemeClr>
                </a:solidFill>
                <a:effectLst/>
                <a:latin typeface="Cambria" panose="02040503050406030204" pitchFamily="18" charset="0"/>
              </a:rPr>
              <a:t>Both are based on the same approach for handling database changes, namely </a:t>
            </a:r>
            <a:r>
              <a:rPr lang="en-US" sz="2100" u="sng" dirty="0">
                <a:solidFill>
                  <a:schemeClr val="accent2">
                    <a:lumMod val="20000"/>
                    <a:lumOff val="80000"/>
                  </a:schemeClr>
                </a:solidFill>
                <a:latin typeface="Cambria" panose="02040503050406030204" pitchFamily="18" charset="0"/>
              </a:rPr>
              <a:t>Migration Based Database Delivery</a:t>
            </a:r>
            <a:r>
              <a:rPr lang="en-US" b="0" i="0" dirty="0">
                <a:solidFill>
                  <a:schemeClr val="accent3">
                    <a:lumMod val="75000"/>
                  </a:schemeClr>
                </a:solidFill>
                <a:effectLst/>
                <a:latin typeface="Cambria" panose="02040503050406030204" pitchFamily="18" charset="0"/>
              </a:rPr>
              <a:t>.</a:t>
            </a:r>
          </a:p>
          <a:p>
            <a:pPr algn="l">
              <a:buFont typeface="Arial" panose="020B0604020202020204" pitchFamily="34" charset="0"/>
              <a:buChar char="•"/>
            </a:pPr>
            <a:r>
              <a:rPr lang="en-US" b="0" i="0" dirty="0">
                <a:solidFill>
                  <a:schemeClr val="accent3">
                    <a:lumMod val="75000"/>
                  </a:schemeClr>
                </a:solidFill>
                <a:effectLst/>
                <a:latin typeface="Cambria" panose="02040503050406030204" pitchFamily="18" charset="0"/>
              </a:rPr>
              <a:t>Both tools try to implement the </a:t>
            </a:r>
            <a:r>
              <a:rPr lang="en-US" sz="2100" u="sng" dirty="0">
                <a:solidFill>
                  <a:schemeClr val="accent2">
                    <a:lumMod val="20000"/>
                    <a:lumOff val="80000"/>
                  </a:schemeClr>
                </a:solidFill>
                <a:latin typeface="Cambria" panose="02040503050406030204" pitchFamily="18" charset="0"/>
              </a:rPr>
              <a:t>concept of Evolutionary database</a:t>
            </a:r>
            <a:r>
              <a:rPr lang="en-US" sz="2100" dirty="0">
                <a:solidFill>
                  <a:schemeClr val="accent2">
                    <a:lumMod val="20000"/>
                    <a:lumOff val="80000"/>
                  </a:schemeClr>
                </a:solidFill>
                <a:latin typeface="Cambria" panose="02040503050406030204" pitchFamily="18" charset="0"/>
              </a:rPr>
              <a:t> </a:t>
            </a:r>
            <a:r>
              <a:rPr lang="en-US" b="0" i="0" dirty="0">
                <a:solidFill>
                  <a:schemeClr val="accent3">
                    <a:lumMod val="75000"/>
                  </a:schemeClr>
                </a:solidFill>
                <a:effectLst/>
                <a:latin typeface="Cambria" panose="02040503050406030204" pitchFamily="18" charset="0"/>
              </a:rPr>
              <a:t>presented and explained by Martin Fowler.</a:t>
            </a:r>
          </a:p>
          <a:p>
            <a:endParaRPr lang="es-ES" dirty="0"/>
          </a:p>
        </p:txBody>
      </p:sp>
    </p:spTree>
    <p:extLst>
      <p:ext uri="{BB962C8B-B14F-4D97-AF65-F5344CB8AC3E}">
        <p14:creationId xmlns:p14="http://schemas.microsoft.com/office/powerpoint/2010/main" val="3168491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CE5F0-A678-43FF-B03E-A0DFF9920948}"/>
              </a:ext>
            </a:extLst>
          </p:cNvPr>
          <p:cNvSpPr>
            <a:spLocks noGrp="1"/>
          </p:cNvSpPr>
          <p:nvPr>
            <p:ph type="title"/>
          </p:nvPr>
        </p:nvSpPr>
        <p:spPr>
          <a:xfrm>
            <a:off x="3761845" y="452718"/>
            <a:ext cx="3400956" cy="1400530"/>
          </a:xfrm>
        </p:spPr>
        <p:txBody>
          <a:bodyPr/>
          <a:lstStyle/>
          <a:p>
            <a:r>
              <a:rPr lang="es-ES" dirty="0" err="1"/>
              <a:t>Differences</a:t>
            </a:r>
            <a:endParaRPr lang="es-ES" dirty="0"/>
          </a:p>
        </p:txBody>
      </p:sp>
      <p:sp>
        <p:nvSpPr>
          <p:cNvPr id="3" name="Content Placeholder 2">
            <a:extLst>
              <a:ext uri="{FF2B5EF4-FFF2-40B4-BE49-F238E27FC236}">
                <a16:creationId xmlns:a16="http://schemas.microsoft.com/office/drawing/2014/main" id="{9C49D193-1C44-482E-95C5-709F0259096A}"/>
              </a:ext>
            </a:extLst>
          </p:cNvPr>
          <p:cNvSpPr>
            <a:spLocks noGrp="1"/>
          </p:cNvSpPr>
          <p:nvPr>
            <p:ph idx="1"/>
          </p:nvPr>
        </p:nvSpPr>
        <p:spPr>
          <a:xfrm>
            <a:off x="1103312" y="1490134"/>
            <a:ext cx="8946541" cy="4758266"/>
          </a:xfrm>
        </p:spPr>
        <p:txBody>
          <a:bodyPr>
            <a:normAutofit fontScale="55000" lnSpcReduction="20000"/>
          </a:bodyPr>
          <a:lstStyle/>
          <a:p>
            <a:pPr algn="l"/>
            <a:r>
              <a:rPr lang="en-US" b="1" i="0" dirty="0">
                <a:solidFill>
                  <a:srgbClr val="222635"/>
                </a:solidFill>
                <a:effectLst/>
                <a:latin typeface="Helvetica Neue"/>
              </a:rPr>
              <a:t>Customization and easy to use</a:t>
            </a:r>
          </a:p>
          <a:p>
            <a:pPr lvl="1"/>
            <a:r>
              <a:rPr lang="en-US" sz="2200" dirty="0">
                <a:solidFill>
                  <a:schemeClr val="accent3">
                    <a:lumMod val="75000"/>
                  </a:schemeClr>
                </a:solidFill>
                <a:latin typeface="Cambria" panose="02040503050406030204" pitchFamily="18" charset="0"/>
              </a:rPr>
              <a:t>Liquibase is a powerful tool due to his customization environment. Flyway on the contrary is really easy to use but less configurable.</a:t>
            </a:r>
          </a:p>
          <a:p>
            <a:pPr algn="l"/>
            <a:r>
              <a:rPr lang="en-US" b="1" i="0" dirty="0">
                <a:solidFill>
                  <a:srgbClr val="222635"/>
                </a:solidFill>
                <a:effectLst/>
                <a:latin typeface="Helvetica Neue"/>
              </a:rPr>
              <a:t>Cross-database usage   </a:t>
            </a:r>
          </a:p>
          <a:p>
            <a:pPr lvl="1"/>
            <a:r>
              <a:rPr lang="en-US" sz="2200" dirty="0">
                <a:solidFill>
                  <a:schemeClr val="accent3">
                    <a:lumMod val="75000"/>
                  </a:schemeClr>
                </a:solidFill>
                <a:latin typeface="Cambria" panose="02040503050406030204" pitchFamily="18" charset="0"/>
              </a:rPr>
              <a:t>If you decide to use Liquibase and write your scripts in one of other supported formats(JSON, XML, YAML) you should easily be able to use the same scripts across different databases.</a:t>
            </a:r>
          </a:p>
          <a:p>
            <a:pPr algn="l"/>
            <a:r>
              <a:rPr lang="en-US" b="1" i="0" dirty="0">
                <a:solidFill>
                  <a:srgbClr val="222635"/>
                </a:solidFill>
                <a:effectLst/>
                <a:latin typeface="Helvetica Neue"/>
              </a:rPr>
              <a:t>Diff generation</a:t>
            </a:r>
          </a:p>
          <a:p>
            <a:pPr lvl="1"/>
            <a:r>
              <a:rPr lang="en-US" sz="2200" dirty="0">
                <a:solidFill>
                  <a:schemeClr val="accent3">
                    <a:lumMod val="75000"/>
                  </a:schemeClr>
                </a:solidFill>
                <a:latin typeface="Cambria" panose="02040503050406030204" pitchFamily="18" charset="0"/>
              </a:rPr>
              <a:t>You can do generate diff with Liquibase but not with Flyway, even with  its paid version. </a:t>
            </a:r>
          </a:p>
          <a:p>
            <a:pPr algn="l"/>
            <a:r>
              <a:rPr lang="en-US" b="1" i="0" dirty="0">
                <a:solidFill>
                  <a:srgbClr val="222635"/>
                </a:solidFill>
                <a:effectLst/>
                <a:latin typeface="Helvetica Neue"/>
              </a:rPr>
              <a:t>Integration</a:t>
            </a:r>
          </a:p>
          <a:p>
            <a:pPr lvl="1"/>
            <a:r>
              <a:rPr lang="en-US" sz="2200" dirty="0">
                <a:solidFill>
                  <a:schemeClr val="accent3">
                    <a:lumMod val="75000"/>
                  </a:schemeClr>
                </a:solidFill>
                <a:latin typeface="Cambria" panose="02040503050406030204" pitchFamily="18" charset="0"/>
              </a:rPr>
              <a:t>Flyway has a native Java API. It is designed to help us with more complex migrations like BLOB and CLOB changes or advanced bulk data changes. </a:t>
            </a:r>
          </a:p>
          <a:p>
            <a:pPr algn="l"/>
            <a:r>
              <a:rPr lang="en-US" b="1" i="0" dirty="0">
                <a:solidFill>
                  <a:srgbClr val="222635"/>
                </a:solidFill>
                <a:effectLst/>
                <a:latin typeface="Helvetica Neue"/>
              </a:rPr>
              <a:t>Rollbacks</a:t>
            </a:r>
          </a:p>
          <a:p>
            <a:pPr lvl="1"/>
            <a:r>
              <a:rPr lang="en-US" sz="2200" dirty="0">
                <a:solidFill>
                  <a:schemeClr val="accent3">
                    <a:lumMod val="75000"/>
                  </a:schemeClr>
                </a:solidFill>
                <a:latin typeface="Cambria" panose="02040503050406030204" pitchFamily="18" charset="0"/>
              </a:rPr>
              <a:t>On one hand, they are relatively easy to set up in Liquibase changelog files. In fact, there is even a special field defined in changelog XML structure for rollback code. On the other hand, in Flyway it is only available in the paid version.</a:t>
            </a:r>
          </a:p>
          <a:p>
            <a:pPr algn="l"/>
            <a:r>
              <a:rPr lang="en-US" b="1" i="0" dirty="0">
                <a:solidFill>
                  <a:srgbClr val="222635"/>
                </a:solidFill>
                <a:effectLst/>
                <a:latin typeface="Helvetica Neue"/>
              </a:rPr>
              <a:t>Change order management   </a:t>
            </a:r>
          </a:p>
          <a:p>
            <a:pPr lvl="1"/>
            <a:r>
              <a:rPr lang="en-US" sz="2200" dirty="0">
                <a:solidFill>
                  <a:schemeClr val="accent3">
                    <a:lumMod val="75000"/>
                  </a:schemeClr>
                </a:solidFill>
                <a:latin typeface="Cambria" panose="02040503050406030204" pitchFamily="18" charset="0"/>
              </a:rPr>
              <a:t>Flyway order of applied changes depends on migration scripts names. Whole naming convention for Flyway migration scripts, which you must follow if you want it to work as expected. In Liquibase the order of applying changes to our database instance is based on a particular change location in the overall changelog file. </a:t>
            </a:r>
          </a:p>
          <a:p>
            <a:pPr lvl="1"/>
            <a:endParaRPr lang="en-US" b="0" i="0" dirty="0">
              <a:solidFill>
                <a:srgbClr val="222635"/>
              </a:solidFill>
              <a:effectLst/>
              <a:latin typeface="Cambria" panose="02040503050406030204" pitchFamily="18" charset="0"/>
            </a:endParaRPr>
          </a:p>
          <a:p>
            <a:endParaRPr lang="en-US" b="0" i="0" dirty="0">
              <a:solidFill>
                <a:srgbClr val="222635"/>
              </a:solidFill>
              <a:effectLst/>
              <a:latin typeface="Cambria" panose="02040503050406030204" pitchFamily="18" charset="0"/>
            </a:endParaRPr>
          </a:p>
          <a:p>
            <a:endParaRPr lang="es-ES" dirty="0"/>
          </a:p>
        </p:txBody>
      </p:sp>
    </p:spTree>
    <p:extLst>
      <p:ext uri="{BB962C8B-B14F-4D97-AF65-F5344CB8AC3E}">
        <p14:creationId xmlns:p14="http://schemas.microsoft.com/office/powerpoint/2010/main" val="139012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21659-F91F-49ED-B65C-0DA933FE2479}"/>
              </a:ext>
            </a:extLst>
          </p:cNvPr>
          <p:cNvSpPr>
            <a:spLocks noGrp="1"/>
          </p:cNvSpPr>
          <p:nvPr>
            <p:ph type="title"/>
          </p:nvPr>
        </p:nvSpPr>
        <p:spPr>
          <a:xfrm>
            <a:off x="1951893" y="470303"/>
            <a:ext cx="7800003" cy="1400530"/>
          </a:xfrm>
        </p:spPr>
        <p:txBody>
          <a:bodyPr/>
          <a:lstStyle/>
          <a:p>
            <a:r>
              <a:rPr lang="es-ES" dirty="0" err="1"/>
              <a:t>How</a:t>
            </a:r>
            <a:r>
              <a:rPr lang="es-ES" dirty="0"/>
              <a:t> </a:t>
            </a:r>
            <a:r>
              <a:rPr lang="es-ES" dirty="0" err="1"/>
              <a:t>to</a:t>
            </a:r>
            <a:r>
              <a:rPr lang="es-ES" dirty="0"/>
              <a:t> </a:t>
            </a:r>
            <a:r>
              <a:rPr lang="en-US" sz="4400" b="0" i="0" kern="1200" dirty="0">
                <a:solidFill>
                  <a:srgbClr val="EBEBEB"/>
                </a:solidFill>
                <a:latin typeface="+mj-lt"/>
                <a:ea typeface="+mj-ea"/>
                <a:cs typeface="+mj-cs"/>
              </a:rPr>
              <a:t>implement</a:t>
            </a:r>
            <a:r>
              <a:rPr lang="es-ES" dirty="0"/>
              <a:t> </a:t>
            </a:r>
            <a:r>
              <a:rPr lang="es-ES" dirty="0" err="1"/>
              <a:t>Flyway</a:t>
            </a:r>
            <a:endParaRPr lang="es-ES" dirty="0"/>
          </a:p>
        </p:txBody>
      </p:sp>
      <p:sp>
        <p:nvSpPr>
          <p:cNvPr id="3" name="Content Placeholder 2">
            <a:extLst>
              <a:ext uri="{FF2B5EF4-FFF2-40B4-BE49-F238E27FC236}">
                <a16:creationId xmlns:a16="http://schemas.microsoft.com/office/drawing/2014/main" id="{0BA8915B-9056-42B7-B807-496359C139C4}"/>
              </a:ext>
            </a:extLst>
          </p:cNvPr>
          <p:cNvSpPr>
            <a:spLocks noGrp="1"/>
          </p:cNvSpPr>
          <p:nvPr>
            <p:ph idx="1"/>
          </p:nvPr>
        </p:nvSpPr>
        <p:spPr>
          <a:xfrm>
            <a:off x="1103312" y="2052918"/>
            <a:ext cx="8946541" cy="4195481"/>
          </a:xfrm>
        </p:spPr>
        <p:txBody>
          <a:bodyPr/>
          <a:lstStyle/>
          <a:p>
            <a:r>
              <a:rPr lang="es-ES" dirty="0"/>
              <a:t>Pom.xml </a:t>
            </a:r>
            <a:r>
              <a:rPr lang="es-ES" dirty="0" err="1"/>
              <a:t>addition</a:t>
            </a:r>
            <a:endParaRPr lang="es-ES" dirty="0"/>
          </a:p>
          <a:p>
            <a:endParaRPr lang="es-ES" dirty="0"/>
          </a:p>
          <a:p>
            <a:endParaRPr lang="es-ES" dirty="0"/>
          </a:p>
          <a:p>
            <a:endParaRPr lang="es-ES" dirty="0"/>
          </a:p>
          <a:p>
            <a:r>
              <a:rPr lang="es-ES" dirty="0" err="1"/>
              <a:t>Add</a:t>
            </a:r>
            <a:r>
              <a:rPr lang="es-ES" dirty="0"/>
              <a:t> </a:t>
            </a:r>
            <a:r>
              <a:rPr lang="es-ES" dirty="0" err="1"/>
              <a:t>resource</a:t>
            </a:r>
            <a:r>
              <a:rPr lang="es-ES" dirty="0"/>
              <a:t> </a:t>
            </a:r>
            <a:r>
              <a:rPr lang="es-ES" dirty="0" err="1"/>
              <a:t>properties</a:t>
            </a:r>
            <a:endParaRPr lang="es-ES" dirty="0"/>
          </a:p>
          <a:p>
            <a:endParaRPr lang="es-ES" dirty="0"/>
          </a:p>
          <a:p>
            <a:endParaRPr lang="es-ES" dirty="0"/>
          </a:p>
          <a:p>
            <a:r>
              <a:rPr lang="es-ES" dirty="0" err="1"/>
              <a:t>It</a:t>
            </a:r>
            <a:r>
              <a:rPr lang="es-ES" dirty="0"/>
              <a:t> </a:t>
            </a:r>
            <a:r>
              <a:rPr lang="es-ES" dirty="0" err="1"/>
              <a:t>will</a:t>
            </a:r>
            <a:r>
              <a:rPr lang="es-ES" dirty="0"/>
              <a:t> </a:t>
            </a:r>
            <a:r>
              <a:rPr lang="es-ES" dirty="0" err="1"/>
              <a:t>create</a:t>
            </a:r>
            <a:r>
              <a:rPr lang="es-ES" dirty="0"/>
              <a:t> </a:t>
            </a:r>
            <a:r>
              <a:rPr lang="es-ES" dirty="0" err="1"/>
              <a:t>this</a:t>
            </a:r>
            <a:r>
              <a:rPr lang="es-ES" dirty="0"/>
              <a:t> </a:t>
            </a:r>
            <a:r>
              <a:rPr lang="es-ES" dirty="0" err="1"/>
              <a:t>structure</a:t>
            </a:r>
            <a:endParaRPr lang="es-ES" dirty="0"/>
          </a:p>
          <a:p>
            <a:endParaRPr lang="es-ES" dirty="0"/>
          </a:p>
        </p:txBody>
      </p:sp>
      <p:sp>
        <p:nvSpPr>
          <p:cNvPr id="4" name="Rectangle 1">
            <a:extLst>
              <a:ext uri="{FF2B5EF4-FFF2-40B4-BE49-F238E27FC236}">
                <a16:creationId xmlns:a16="http://schemas.microsoft.com/office/drawing/2014/main" id="{74BEF6A9-0216-4D5D-946B-2FC40DD4531B}"/>
              </a:ext>
            </a:extLst>
          </p:cNvPr>
          <p:cNvSpPr>
            <a:spLocks noChangeArrowheads="1"/>
          </p:cNvSpPr>
          <p:nvPr/>
        </p:nvSpPr>
        <p:spPr bwMode="auto">
          <a:xfrm>
            <a:off x="3466894" y="2575524"/>
            <a:ext cx="4386264"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080808"/>
                </a:solidFill>
                <a:effectLst/>
                <a:latin typeface="JetBrains Mono"/>
              </a:rPr>
              <a:t>&lt;</a:t>
            </a:r>
            <a:r>
              <a:rPr kumimoji="0" lang="es-ES" altLang="es-ES" sz="1000" b="0" i="0" u="none" strike="noStrike" cap="none" normalizeH="0" baseline="0" dirty="0" err="1">
                <a:ln>
                  <a:noFill/>
                </a:ln>
                <a:solidFill>
                  <a:srgbClr val="0033B3"/>
                </a:solidFill>
                <a:effectLst/>
                <a:latin typeface="JetBrains Mono"/>
              </a:rPr>
              <a:t>dependency</a:t>
            </a:r>
            <a:r>
              <a:rPr kumimoji="0" lang="es-ES" altLang="es-ES" sz="1000" b="0" i="0" u="none" strike="noStrike" cap="none" normalizeH="0" baseline="0" dirty="0">
                <a:ln>
                  <a:noFill/>
                </a:ln>
                <a:solidFill>
                  <a:srgbClr val="080808"/>
                </a:solidFill>
                <a:effectLst/>
                <a:latin typeface="JetBrains Mono"/>
              </a:rPr>
              <a:t>&gt;</a:t>
            </a:r>
            <a:br>
              <a:rPr kumimoji="0" lang="es-ES" altLang="es-ES" sz="1000" b="0" i="0" u="none" strike="noStrike" cap="none" normalizeH="0" baseline="0" dirty="0">
                <a:ln>
                  <a:noFill/>
                </a:ln>
                <a:solidFill>
                  <a:srgbClr val="080808"/>
                </a:solidFill>
                <a:effectLst/>
                <a:latin typeface="JetBrains Mono"/>
              </a:rPr>
            </a:br>
            <a:r>
              <a:rPr kumimoji="0" lang="es-ES" altLang="es-ES" sz="1000" b="0" i="0" u="none" strike="noStrike" cap="none" normalizeH="0" baseline="0" dirty="0">
                <a:ln>
                  <a:noFill/>
                </a:ln>
                <a:solidFill>
                  <a:srgbClr val="080808"/>
                </a:solidFill>
                <a:effectLst/>
                <a:latin typeface="JetBrains Mono"/>
              </a:rPr>
              <a:t>   &lt;</a:t>
            </a:r>
            <a:r>
              <a:rPr kumimoji="0" lang="es-ES" altLang="es-ES" sz="1000" b="0" i="0" u="none" strike="noStrike" cap="none" normalizeH="0" baseline="0" dirty="0" err="1">
                <a:ln>
                  <a:noFill/>
                </a:ln>
                <a:solidFill>
                  <a:srgbClr val="0033B3"/>
                </a:solidFill>
                <a:effectLst/>
                <a:latin typeface="JetBrains Mono"/>
              </a:rPr>
              <a:t>groupId</a:t>
            </a:r>
            <a:r>
              <a:rPr kumimoji="0" lang="es-ES" altLang="es-ES" sz="1000" b="0" i="0" u="none" strike="noStrike" cap="none" normalizeH="0" baseline="0" dirty="0">
                <a:ln>
                  <a:noFill/>
                </a:ln>
                <a:solidFill>
                  <a:srgbClr val="080808"/>
                </a:solidFill>
                <a:effectLst/>
                <a:latin typeface="JetBrains Mono"/>
              </a:rPr>
              <a:t>&gt;</a:t>
            </a:r>
            <a:r>
              <a:rPr kumimoji="0" lang="es-ES" altLang="es-ES" sz="1000" b="0" i="0" u="none" strike="noStrike" cap="none" normalizeH="0" baseline="0" dirty="0" err="1">
                <a:ln>
                  <a:noFill/>
                </a:ln>
                <a:solidFill>
                  <a:srgbClr val="080808"/>
                </a:solidFill>
                <a:effectLst/>
                <a:latin typeface="JetBrains Mono"/>
              </a:rPr>
              <a:t>org.flywaydb</a:t>
            </a:r>
            <a:r>
              <a:rPr kumimoji="0" lang="es-ES" altLang="es-ES" sz="1000" b="0" i="0" u="none" strike="noStrike" cap="none" normalizeH="0" baseline="0" dirty="0">
                <a:ln>
                  <a:noFill/>
                </a:ln>
                <a:solidFill>
                  <a:srgbClr val="080808"/>
                </a:solidFill>
                <a:effectLst/>
                <a:latin typeface="JetBrains Mono"/>
              </a:rPr>
              <a:t>&lt;/</a:t>
            </a:r>
            <a:r>
              <a:rPr kumimoji="0" lang="es-ES" altLang="es-ES" sz="1000" b="0" i="0" u="none" strike="noStrike" cap="none" normalizeH="0" baseline="0" dirty="0" err="1">
                <a:ln>
                  <a:noFill/>
                </a:ln>
                <a:solidFill>
                  <a:srgbClr val="0033B3"/>
                </a:solidFill>
                <a:effectLst/>
                <a:latin typeface="JetBrains Mono"/>
              </a:rPr>
              <a:t>groupId</a:t>
            </a:r>
            <a:r>
              <a:rPr kumimoji="0" lang="es-ES" altLang="es-ES" sz="1000" b="0" i="0" u="none" strike="noStrike" cap="none" normalizeH="0" baseline="0" dirty="0">
                <a:ln>
                  <a:noFill/>
                </a:ln>
                <a:solidFill>
                  <a:srgbClr val="080808"/>
                </a:solidFill>
                <a:effectLst/>
                <a:latin typeface="JetBrains Mono"/>
              </a:rPr>
              <a:t>&gt;</a:t>
            </a:r>
            <a:br>
              <a:rPr kumimoji="0" lang="es-ES" altLang="es-ES" sz="1000" b="0" i="0" u="none" strike="noStrike" cap="none" normalizeH="0" baseline="0" dirty="0">
                <a:ln>
                  <a:noFill/>
                </a:ln>
                <a:solidFill>
                  <a:srgbClr val="080808"/>
                </a:solidFill>
                <a:effectLst/>
                <a:latin typeface="JetBrains Mono"/>
              </a:rPr>
            </a:br>
            <a:r>
              <a:rPr kumimoji="0" lang="es-ES" altLang="es-ES" sz="1000" b="0" i="0" u="none" strike="noStrike" cap="none" normalizeH="0" baseline="0" dirty="0">
                <a:ln>
                  <a:noFill/>
                </a:ln>
                <a:solidFill>
                  <a:srgbClr val="080808"/>
                </a:solidFill>
                <a:effectLst/>
                <a:latin typeface="JetBrains Mono"/>
              </a:rPr>
              <a:t>   &lt;</a:t>
            </a:r>
            <a:r>
              <a:rPr kumimoji="0" lang="es-ES" altLang="es-ES" sz="1000" b="0" i="0" u="none" strike="noStrike" cap="none" normalizeH="0" baseline="0" dirty="0" err="1">
                <a:ln>
                  <a:noFill/>
                </a:ln>
                <a:solidFill>
                  <a:srgbClr val="0033B3"/>
                </a:solidFill>
                <a:effectLst/>
                <a:latin typeface="JetBrains Mono"/>
              </a:rPr>
              <a:t>artifactId</a:t>
            </a:r>
            <a:r>
              <a:rPr kumimoji="0" lang="es-ES" altLang="es-ES" sz="1000" b="0" i="0" u="none" strike="noStrike" cap="none" normalizeH="0" baseline="0" dirty="0">
                <a:ln>
                  <a:noFill/>
                </a:ln>
                <a:solidFill>
                  <a:srgbClr val="080808"/>
                </a:solidFill>
                <a:effectLst/>
                <a:latin typeface="JetBrains Mono"/>
              </a:rPr>
              <a:t>&gt;</a:t>
            </a:r>
            <a:r>
              <a:rPr kumimoji="0" lang="es-ES" altLang="es-ES" sz="1000" b="0" i="0" u="none" strike="noStrike" cap="none" normalizeH="0" baseline="0" dirty="0" err="1">
                <a:ln>
                  <a:noFill/>
                </a:ln>
                <a:solidFill>
                  <a:srgbClr val="080808"/>
                </a:solidFill>
                <a:effectLst/>
                <a:latin typeface="JetBrains Mono"/>
              </a:rPr>
              <a:t>flyway-core</a:t>
            </a:r>
            <a:r>
              <a:rPr kumimoji="0" lang="es-ES" altLang="es-ES" sz="1000" b="0" i="0" u="none" strike="noStrike" cap="none" normalizeH="0" baseline="0" dirty="0">
                <a:ln>
                  <a:noFill/>
                </a:ln>
                <a:solidFill>
                  <a:srgbClr val="080808"/>
                </a:solidFill>
                <a:effectLst/>
                <a:latin typeface="JetBrains Mono"/>
              </a:rPr>
              <a:t>&lt;/</a:t>
            </a:r>
            <a:r>
              <a:rPr kumimoji="0" lang="es-ES" altLang="es-ES" sz="1000" b="0" i="0" u="none" strike="noStrike" cap="none" normalizeH="0" baseline="0" dirty="0" err="1">
                <a:ln>
                  <a:noFill/>
                </a:ln>
                <a:solidFill>
                  <a:srgbClr val="0033B3"/>
                </a:solidFill>
                <a:effectLst/>
                <a:latin typeface="JetBrains Mono"/>
              </a:rPr>
              <a:t>artifactId</a:t>
            </a:r>
            <a:r>
              <a:rPr kumimoji="0" lang="es-ES" altLang="es-ES" sz="1000" b="0" i="0" u="none" strike="noStrike" cap="none" normalizeH="0" baseline="0" dirty="0">
                <a:ln>
                  <a:noFill/>
                </a:ln>
                <a:solidFill>
                  <a:srgbClr val="080808"/>
                </a:solidFill>
                <a:effectLst/>
                <a:latin typeface="JetBrains Mono"/>
              </a:rPr>
              <a:t>&gt;</a:t>
            </a:r>
            <a:br>
              <a:rPr kumimoji="0" lang="es-ES" altLang="es-ES" sz="1000" b="0" i="0" u="none" strike="noStrike" cap="none" normalizeH="0" baseline="0" dirty="0">
                <a:ln>
                  <a:noFill/>
                </a:ln>
                <a:solidFill>
                  <a:srgbClr val="080808"/>
                </a:solidFill>
                <a:effectLst/>
                <a:latin typeface="JetBrains Mono"/>
              </a:rPr>
            </a:br>
            <a:r>
              <a:rPr kumimoji="0" lang="es-ES" altLang="es-ES" sz="1000" b="0" i="0" u="none" strike="noStrike" cap="none" normalizeH="0" baseline="0" dirty="0">
                <a:ln>
                  <a:noFill/>
                </a:ln>
                <a:solidFill>
                  <a:srgbClr val="080808"/>
                </a:solidFill>
                <a:effectLst/>
                <a:latin typeface="JetBrains Mono"/>
              </a:rPr>
              <a:t>&lt;/</a:t>
            </a:r>
            <a:r>
              <a:rPr kumimoji="0" lang="es-ES" altLang="es-ES" sz="1000" b="0" i="0" u="none" strike="noStrike" cap="none" normalizeH="0" baseline="0" dirty="0" err="1">
                <a:ln>
                  <a:noFill/>
                </a:ln>
                <a:solidFill>
                  <a:srgbClr val="0033B3"/>
                </a:solidFill>
                <a:effectLst/>
                <a:latin typeface="JetBrains Mono"/>
              </a:rPr>
              <a:t>dependency</a:t>
            </a:r>
            <a:r>
              <a:rPr kumimoji="0" lang="es-ES" altLang="es-ES" sz="1000" b="0" i="0" u="none" strike="noStrike" cap="none" normalizeH="0" baseline="0" dirty="0">
                <a:ln>
                  <a:noFill/>
                </a:ln>
                <a:solidFill>
                  <a:srgbClr val="080808"/>
                </a:solidFill>
                <a:effectLst/>
                <a:latin typeface="JetBrains Mono"/>
              </a:rPr>
              <a:t>&gt;</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78CEA1E6-4FB0-4BB8-B24F-6435B6146C96}"/>
              </a:ext>
            </a:extLst>
          </p:cNvPr>
          <p:cNvPicPr>
            <a:picLocks noChangeAspect="1"/>
          </p:cNvPicPr>
          <p:nvPr/>
        </p:nvPicPr>
        <p:blipFill>
          <a:blip r:embed="rId2"/>
          <a:stretch>
            <a:fillRect/>
          </a:stretch>
        </p:blipFill>
        <p:spPr>
          <a:xfrm>
            <a:off x="4266142" y="5740629"/>
            <a:ext cx="2000250" cy="447675"/>
          </a:xfrm>
          <a:prstGeom prst="rect">
            <a:avLst/>
          </a:prstGeom>
        </p:spPr>
      </p:pic>
      <p:sp>
        <p:nvSpPr>
          <p:cNvPr id="7" name="Rectangle 2">
            <a:extLst>
              <a:ext uri="{FF2B5EF4-FFF2-40B4-BE49-F238E27FC236}">
                <a16:creationId xmlns:a16="http://schemas.microsoft.com/office/drawing/2014/main" id="{68ADCFD0-38C8-4026-86C4-DF6E7A33E17B}"/>
              </a:ext>
            </a:extLst>
          </p:cNvPr>
          <p:cNvSpPr>
            <a:spLocks noChangeArrowheads="1"/>
          </p:cNvSpPr>
          <p:nvPr/>
        </p:nvSpPr>
        <p:spPr bwMode="auto">
          <a:xfrm>
            <a:off x="3543361" y="4365794"/>
            <a:ext cx="3280774"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rgbClr val="083080"/>
                </a:solidFill>
                <a:effectLst/>
                <a:latin typeface="JetBrains Mono"/>
              </a:rPr>
              <a:t>spring.flyway.enabled</a:t>
            </a:r>
            <a:r>
              <a:rPr kumimoji="0" lang="es-ES" altLang="es-ES" sz="1000" b="0" i="0" u="none" strike="noStrike" cap="none" normalizeH="0" baseline="0" dirty="0">
                <a:ln>
                  <a:noFill/>
                </a:ln>
                <a:solidFill>
                  <a:srgbClr val="080808"/>
                </a:solidFill>
                <a:effectLst/>
                <a:latin typeface="JetBrains Mono"/>
              </a:rPr>
              <a:t>=</a:t>
            </a:r>
            <a:r>
              <a:rPr kumimoji="0" lang="es-ES" altLang="es-ES" sz="1000" b="0" i="0" u="none" strike="noStrike" cap="none" normalizeH="0" baseline="0" dirty="0">
                <a:ln>
                  <a:noFill/>
                </a:ln>
                <a:solidFill>
                  <a:srgbClr val="067D17"/>
                </a:solidFill>
                <a:effectLst/>
                <a:latin typeface="JetBrains Mono"/>
              </a:rPr>
              <a:t>true</a:t>
            </a:r>
            <a:br>
              <a:rPr kumimoji="0" lang="es-ES" altLang="es-ES" sz="1000" b="0" i="0" u="none" strike="noStrike" cap="none" normalizeH="0" baseline="0" dirty="0">
                <a:ln>
                  <a:noFill/>
                </a:ln>
                <a:solidFill>
                  <a:srgbClr val="067D17"/>
                </a:solidFill>
                <a:effectLst/>
                <a:latin typeface="JetBrains Mono"/>
              </a:rPr>
            </a:br>
            <a:r>
              <a:rPr kumimoji="0" lang="es-ES" altLang="es-ES" sz="1000" b="0" i="0" u="none" strike="noStrike" cap="none" normalizeH="0" baseline="0" dirty="0" err="1">
                <a:ln>
                  <a:noFill/>
                </a:ln>
                <a:solidFill>
                  <a:srgbClr val="083080"/>
                </a:solidFill>
                <a:effectLst/>
                <a:latin typeface="JetBrains Mono"/>
              </a:rPr>
              <a:t>spring.flyway.locations</a:t>
            </a:r>
            <a:r>
              <a:rPr kumimoji="0" lang="es-ES" altLang="es-ES" sz="1000" b="0" i="0" u="none" strike="noStrike" cap="none" normalizeH="0" baseline="0" dirty="0">
                <a:ln>
                  <a:noFill/>
                </a:ln>
                <a:solidFill>
                  <a:srgbClr val="080808"/>
                </a:solidFill>
                <a:effectLst/>
                <a:latin typeface="JetBrains Mono"/>
              </a:rPr>
              <a:t>=</a:t>
            </a:r>
            <a:r>
              <a:rPr kumimoji="0" lang="es-ES" altLang="es-ES" sz="1000" b="0" i="0" u="none" strike="noStrike" cap="none" normalizeH="0" baseline="0" dirty="0" err="1">
                <a:ln>
                  <a:noFill/>
                </a:ln>
                <a:solidFill>
                  <a:srgbClr val="067D17"/>
                </a:solidFill>
                <a:effectLst/>
                <a:latin typeface="JetBrains Mono"/>
              </a:rPr>
              <a:t>classpath</a:t>
            </a:r>
            <a:r>
              <a:rPr kumimoji="0" lang="es-ES" altLang="es-ES" sz="1000" b="0" i="0" u="none" strike="noStrike" cap="none" normalizeH="0" baseline="0" dirty="0">
                <a:ln>
                  <a:noFill/>
                </a:ln>
                <a:solidFill>
                  <a:srgbClr val="067D17"/>
                </a:solidFill>
                <a:effectLst/>
                <a:latin typeface="JetBrains Mono"/>
              </a:rPr>
              <a:t>:/</a:t>
            </a:r>
            <a:r>
              <a:rPr kumimoji="0" lang="es-ES" altLang="es-ES" sz="1000" b="0" i="0" u="none" strike="noStrike" cap="none" normalizeH="0" baseline="0" dirty="0" err="1">
                <a:ln>
                  <a:noFill/>
                </a:ln>
                <a:solidFill>
                  <a:srgbClr val="067D17"/>
                </a:solidFill>
                <a:effectLst/>
                <a:latin typeface="JetBrains Mono"/>
              </a:rPr>
              <a:t>db</a:t>
            </a:r>
            <a:r>
              <a:rPr kumimoji="0" lang="es-ES" altLang="es-ES" sz="1000" b="0" i="0" u="none" strike="noStrike" cap="none" normalizeH="0" baseline="0" dirty="0">
                <a:ln>
                  <a:noFill/>
                </a:ln>
                <a:solidFill>
                  <a:srgbClr val="067D17"/>
                </a:solidFill>
                <a:effectLst/>
                <a:latin typeface="JetBrains Mono"/>
              </a:rPr>
              <a:t>/</a:t>
            </a:r>
            <a:r>
              <a:rPr kumimoji="0" lang="es-ES" altLang="es-ES" sz="1000" b="0" i="0" u="none" strike="noStrike" cap="none" normalizeH="0" baseline="0" dirty="0" err="1">
                <a:ln>
                  <a:noFill/>
                </a:ln>
                <a:solidFill>
                  <a:srgbClr val="067D17"/>
                </a:solidFill>
                <a:effectLst/>
                <a:latin typeface="JetBrains Mono"/>
              </a:rPr>
              <a:t>migration</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1750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DD37D4A-5502-4B16-9252-B0F5013B5CB8}"/>
              </a:ext>
            </a:extLst>
          </p:cNvPr>
          <p:cNvSpPr>
            <a:spLocks noGrp="1"/>
          </p:cNvSpPr>
          <p:nvPr>
            <p:ph type="title"/>
          </p:nvPr>
        </p:nvSpPr>
        <p:spPr>
          <a:xfrm>
            <a:off x="648930" y="629267"/>
            <a:ext cx="9252154" cy="1016654"/>
          </a:xfrm>
        </p:spPr>
        <p:txBody>
          <a:bodyPr vert="horz" lIns="91440" tIns="45720" rIns="91440" bIns="45720" rtlCol="0" anchor="t">
            <a:normAutofit/>
          </a:bodyPr>
          <a:lstStyle/>
          <a:p>
            <a:pPr>
              <a:lnSpc>
                <a:spcPct val="90000"/>
              </a:lnSpc>
            </a:pPr>
            <a:r>
              <a:rPr lang="en-US" sz="3300" b="0" i="0" kern="1200" dirty="0">
                <a:solidFill>
                  <a:srgbClr val="EBEBEB"/>
                </a:solidFill>
                <a:latin typeface="+mj-lt"/>
                <a:ea typeface="+mj-ea"/>
                <a:cs typeface="+mj-cs"/>
              </a:rPr>
              <a:t>How to implement Flyway</a:t>
            </a:r>
          </a:p>
        </p:txBody>
      </p:sp>
      <p:sp useBgFill="1">
        <p:nvSpPr>
          <p:cNvPr id="22" name="Freeform: Shape 21">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8" name="Content Placeholder 2">
            <a:extLst>
              <a:ext uri="{FF2B5EF4-FFF2-40B4-BE49-F238E27FC236}">
                <a16:creationId xmlns:a16="http://schemas.microsoft.com/office/drawing/2014/main" id="{D7008A1E-A506-4AC5-B382-1CC4CAB2A7FF}"/>
              </a:ext>
            </a:extLst>
          </p:cNvPr>
          <p:cNvSpPr txBox="1">
            <a:spLocks/>
          </p:cNvSpPr>
          <p:nvPr/>
        </p:nvSpPr>
        <p:spPr>
          <a:xfrm>
            <a:off x="648931" y="2548281"/>
            <a:ext cx="5122606" cy="3658689"/>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Files should use this standard: </a:t>
            </a:r>
            <a:r>
              <a:rPr lang="en-US" dirty="0">
                <a:effectLst/>
              </a:rPr>
              <a:t>&lt;Prefix&gt;&lt;Version&gt;__&lt;Description&gt;.sql</a:t>
            </a:r>
            <a:endParaRPr lang="en-US" dirty="0"/>
          </a:p>
          <a:p>
            <a:pPr lvl="1"/>
            <a:r>
              <a:rPr lang="en-US" b="1" dirty="0"/>
              <a:t>Prefix</a:t>
            </a:r>
            <a:r>
              <a:rPr lang="en-US" dirty="0"/>
              <a:t>: 	</a:t>
            </a:r>
          </a:p>
          <a:p>
            <a:pPr lvl="2"/>
            <a:r>
              <a:rPr lang="en-US" dirty="0"/>
              <a:t>Versioned Migration -&gt; V</a:t>
            </a:r>
          </a:p>
          <a:p>
            <a:pPr lvl="2"/>
            <a:r>
              <a:rPr lang="en-US" dirty="0"/>
              <a:t>Repeatable Migration -&gt; R</a:t>
            </a:r>
          </a:p>
          <a:p>
            <a:pPr lvl="2"/>
            <a:r>
              <a:rPr lang="en-US" dirty="0"/>
              <a:t>Undo Migration(Paid versión) –&gt; U</a:t>
            </a:r>
          </a:p>
          <a:p>
            <a:pPr lvl="1"/>
            <a:r>
              <a:rPr lang="es-ES" sz="1600" b="1" dirty="0" err="1"/>
              <a:t>Version</a:t>
            </a:r>
            <a:r>
              <a:rPr lang="es-ES" sz="1600" dirty="0"/>
              <a:t>: </a:t>
            </a:r>
          </a:p>
          <a:p>
            <a:pPr lvl="2"/>
            <a:r>
              <a:rPr lang="es-ES" sz="1400" dirty="0" err="1"/>
              <a:t>Version</a:t>
            </a:r>
            <a:r>
              <a:rPr lang="es-ES" sz="1400" dirty="0"/>
              <a:t> </a:t>
            </a:r>
            <a:r>
              <a:rPr lang="es-ES" sz="1400" dirty="0" err="1"/>
              <a:t>with</a:t>
            </a:r>
            <a:r>
              <a:rPr lang="es-ES" sz="1400" dirty="0"/>
              <a:t> </a:t>
            </a:r>
            <a:r>
              <a:rPr lang="es-ES" sz="1400" dirty="0" err="1"/>
              <a:t>dots</a:t>
            </a:r>
            <a:r>
              <a:rPr lang="es-ES" sz="1400" dirty="0"/>
              <a:t> </a:t>
            </a:r>
            <a:r>
              <a:rPr lang="es-ES" sz="1400" dirty="0" err="1"/>
              <a:t>or</a:t>
            </a:r>
            <a:r>
              <a:rPr lang="es-ES" sz="1400" dirty="0"/>
              <a:t> </a:t>
            </a:r>
            <a:r>
              <a:rPr lang="es-ES" sz="1400" dirty="0" err="1"/>
              <a:t>underscores</a:t>
            </a:r>
            <a:r>
              <a:rPr lang="es-ES" sz="1400" dirty="0"/>
              <a:t> </a:t>
            </a:r>
            <a:r>
              <a:rPr lang="es-ES" sz="1400" dirty="0" err="1"/>
              <a:t>separate</a:t>
            </a:r>
            <a:r>
              <a:rPr lang="es-ES" sz="1400" dirty="0"/>
              <a:t> as </a:t>
            </a:r>
            <a:r>
              <a:rPr lang="es-ES" sz="1400" dirty="0" err="1"/>
              <a:t>many</a:t>
            </a:r>
            <a:r>
              <a:rPr lang="es-ES" sz="1400" dirty="0"/>
              <a:t> </a:t>
            </a:r>
            <a:r>
              <a:rPr lang="es-ES" sz="1400" dirty="0" err="1"/>
              <a:t>parts</a:t>
            </a:r>
            <a:r>
              <a:rPr lang="es-ES" sz="1400" dirty="0"/>
              <a:t> as </a:t>
            </a:r>
            <a:r>
              <a:rPr lang="es-ES" sz="1400" dirty="0" err="1"/>
              <a:t>you</a:t>
            </a:r>
            <a:r>
              <a:rPr lang="es-ES" sz="1400" dirty="0"/>
              <a:t> </a:t>
            </a:r>
            <a:r>
              <a:rPr lang="es-ES" sz="1400" dirty="0" err="1"/>
              <a:t>like</a:t>
            </a:r>
            <a:r>
              <a:rPr lang="es-ES" sz="1400" dirty="0"/>
              <a:t> (</a:t>
            </a:r>
            <a:r>
              <a:rPr lang="es-ES" sz="1400" dirty="0" err="1"/>
              <a:t>Not</a:t>
            </a:r>
            <a:r>
              <a:rPr lang="es-ES" sz="1400" dirty="0"/>
              <a:t> </a:t>
            </a:r>
            <a:r>
              <a:rPr lang="es-ES" sz="1400" dirty="0" err="1"/>
              <a:t>for</a:t>
            </a:r>
            <a:r>
              <a:rPr lang="es-ES" sz="1400" dirty="0"/>
              <a:t> </a:t>
            </a:r>
            <a:r>
              <a:rPr lang="es-ES" sz="1400" dirty="0" err="1"/>
              <a:t>repeatable</a:t>
            </a:r>
            <a:r>
              <a:rPr lang="es-ES" sz="1400" dirty="0"/>
              <a:t> </a:t>
            </a:r>
            <a:r>
              <a:rPr lang="es-ES" sz="1400" dirty="0" err="1"/>
              <a:t>migrations</a:t>
            </a:r>
            <a:r>
              <a:rPr lang="es-ES" sz="1400" dirty="0"/>
              <a:t>)</a:t>
            </a:r>
          </a:p>
          <a:p>
            <a:pPr lvl="1"/>
            <a:r>
              <a:rPr lang="es-ES" sz="1600" b="1" dirty="0" err="1"/>
              <a:t>Separator</a:t>
            </a:r>
            <a:r>
              <a:rPr lang="es-ES" sz="1600" dirty="0"/>
              <a:t>: </a:t>
            </a:r>
          </a:p>
          <a:p>
            <a:pPr lvl="2"/>
            <a:r>
              <a:rPr lang="es-ES" sz="1400" dirty="0"/>
              <a:t>__ (</a:t>
            </a:r>
            <a:r>
              <a:rPr lang="es-ES" sz="1400" dirty="0" err="1"/>
              <a:t>two</a:t>
            </a:r>
            <a:r>
              <a:rPr lang="es-ES" sz="1400" dirty="0"/>
              <a:t> </a:t>
            </a:r>
            <a:r>
              <a:rPr lang="es-ES" sz="1400" dirty="0" err="1"/>
              <a:t>underscores</a:t>
            </a:r>
            <a:r>
              <a:rPr lang="es-ES" sz="1400" dirty="0"/>
              <a:t>) (configurable)	</a:t>
            </a:r>
          </a:p>
          <a:p>
            <a:pPr lvl="1"/>
            <a:r>
              <a:rPr lang="es-ES" sz="1600" b="1" dirty="0" err="1"/>
              <a:t>Description</a:t>
            </a:r>
            <a:r>
              <a:rPr lang="es-ES" sz="1600" dirty="0"/>
              <a:t>: </a:t>
            </a:r>
          </a:p>
          <a:p>
            <a:pPr lvl="2"/>
            <a:r>
              <a:rPr lang="es-ES" sz="1400" dirty="0" err="1"/>
              <a:t>Underscores</a:t>
            </a:r>
            <a:r>
              <a:rPr lang="es-ES" sz="1400" dirty="0"/>
              <a:t> </a:t>
            </a:r>
            <a:r>
              <a:rPr lang="es-ES" sz="1400" dirty="0" err="1"/>
              <a:t>or</a:t>
            </a:r>
            <a:r>
              <a:rPr lang="es-ES" sz="1400" dirty="0"/>
              <a:t> </a:t>
            </a:r>
            <a:r>
              <a:rPr lang="es-ES" sz="1400" dirty="0" err="1"/>
              <a:t>spaces</a:t>
            </a:r>
            <a:r>
              <a:rPr lang="es-ES" sz="1400" dirty="0"/>
              <a:t> </a:t>
            </a:r>
            <a:r>
              <a:rPr lang="es-ES" sz="1400" dirty="0" err="1"/>
              <a:t>separate</a:t>
            </a:r>
            <a:r>
              <a:rPr lang="es-ES" sz="1400" dirty="0"/>
              <a:t> </a:t>
            </a:r>
            <a:r>
              <a:rPr lang="es-ES" sz="1400" dirty="0" err="1"/>
              <a:t>the</a:t>
            </a:r>
            <a:r>
              <a:rPr lang="es-ES" sz="1400" dirty="0"/>
              <a:t> </a:t>
            </a:r>
            <a:r>
              <a:rPr lang="es-ES" sz="1400" dirty="0" err="1"/>
              <a:t>words</a:t>
            </a:r>
            <a:endParaRPr lang="es-ES" sz="1400" dirty="0"/>
          </a:p>
          <a:p>
            <a:pPr lvl="1"/>
            <a:r>
              <a:rPr lang="es-ES" sz="1600" b="1" dirty="0" err="1"/>
              <a:t>Suffix</a:t>
            </a:r>
            <a:r>
              <a:rPr lang="es-ES" sz="1600" dirty="0"/>
              <a:t>: </a:t>
            </a:r>
          </a:p>
          <a:p>
            <a:pPr lvl="2"/>
            <a:r>
              <a:rPr lang="es-ES" sz="1400" dirty="0"/>
              <a:t>.</a:t>
            </a:r>
            <a:r>
              <a:rPr lang="es-ES" sz="1400" dirty="0" err="1"/>
              <a:t>sql</a:t>
            </a:r>
            <a:r>
              <a:rPr lang="es-ES" sz="1400" dirty="0"/>
              <a:t> (configurable)</a:t>
            </a:r>
          </a:p>
          <a:p>
            <a:endParaRPr lang="en-US" dirty="0"/>
          </a:p>
          <a:p>
            <a:endParaRPr lang="en-US" dirty="0"/>
          </a:p>
          <a:p>
            <a:endParaRPr lang="en-US" dirty="0"/>
          </a:p>
        </p:txBody>
      </p:sp>
      <p:pic>
        <p:nvPicPr>
          <p:cNvPr id="11" name="Content Placeholder 4">
            <a:extLst>
              <a:ext uri="{FF2B5EF4-FFF2-40B4-BE49-F238E27FC236}">
                <a16:creationId xmlns:a16="http://schemas.microsoft.com/office/drawing/2014/main" id="{B7C543AC-FE0A-430D-9CD2-B27FF26742C8}"/>
              </a:ext>
            </a:extLst>
          </p:cNvPr>
          <p:cNvPicPr>
            <a:picLocks noGrp="1" noChangeAspect="1"/>
          </p:cNvPicPr>
          <p:nvPr>
            <p:ph idx="1"/>
          </p:nvPr>
        </p:nvPicPr>
        <p:blipFill>
          <a:blip r:embed="rId2"/>
          <a:stretch>
            <a:fillRect/>
          </a:stretch>
        </p:blipFill>
        <p:spPr>
          <a:xfrm>
            <a:off x="6091916" y="3260552"/>
            <a:ext cx="5451627" cy="2237475"/>
          </a:xfrm>
          <a:prstGeom prst="rect">
            <a:avLst/>
          </a:prstGeom>
          <a:effectLst/>
        </p:spPr>
      </p:pic>
    </p:spTree>
    <p:extLst>
      <p:ext uri="{BB962C8B-B14F-4D97-AF65-F5344CB8AC3E}">
        <p14:creationId xmlns:p14="http://schemas.microsoft.com/office/powerpoint/2010/main" val="340227092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0B13FF8-2B3C-4BC1-B3E4-254B3F8C3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8AA004F-DF70-4B05-A975-175E33BC477C}"/>
              </a:ext>
            </a:extLst>
          </p:cNvPr>
          <p:cNvSpPr>
            <a:spLocks noGrp="1"/>
          </p:cNvSpPr>
          <p:nvPr>
            <p:ph type="title"/>
          </p:nvPr>
        </p:nvSpPr>
        <p:spPr>
          <a:xfrm>
            <a:off x="194734" y="629266"/>
            <a:ext cx="3996608" cy="5594554"/>
          </a:xfrm>
        </p:spPr>
        <p:txBody>
          <a:bodyPr vert="horz" lIns="91440" tIns="45720" rIns="91440" bIns="45720" rtlCol="0" anchor="ctr">
            <a:normAutofit/>
          </a:bodyPr>
          <a:lstStyle/>
          <a:p>
            <a:r>
              <a:rPr lang="en-US" sz="3000" b="0" i="0" kern="1200" dirty="0">
                <a:solidFill>
                  <a:srgbClr val="EBEBEB"/>
                </a:solidFill>
                <a:latin typeface="+mj-lt"/>
                <a:ea typeface="+mj-ea"/>
                <a:cs typeface="+mj-cs"/>
              </a:rPr>
              <a:t>How to </a:t>
            </a:r>
            <a:r>
              <a:rPr lang="en-US" sz="3200" b="0" i="0" kern="1200" dirty="0">
                <a:solidFill>
                  <a:srgbClr val="EBEBEB"/>
                </a:solidFill>
                <a:latin typeface="+mj-lt"/>
                <a:ea typeface="+mj-ea"/>
                <a:cs typeface="+mj-cs"/>
              </a:rPr>
              <a:t>implement</a:t>
            </a:r>
            <a:r>
              <a:rPr lang="en-US" sz="3000" b="0" i="0" kern="1200" dirty="0">
                <a:solidFill>
                  <a:srgbClr val="EBEBEB"/>
                </a:solidFill>
                <a:latin typeface="+mj-lt"/>
                <a:ea typeface="+mj-ea"/>
                <a:cs typeface="+mj-cs"/>
              </a:rPr>
              <a:t> Flyway</a:t>
            </a:r>
          </a:p>
        </p:txBody>
      </p:sp>
      <p:sp>
        <p:nvSpPr>
          <p:cNvPr id="73" name="Freeform 7">
            <a:extLst>
              <a:ext uri="{FF2B5EF4-FFF2-40B4-BE49-F238E27FC236}">
                <a16:creationId xmlns:a16="http://schemas.microsoft.com/office/drawing/2014/main" id="{B9C1207E-FFD8-4821-AFE6-71C72436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5" name="Freeform: Shape 74">
            <a:extLst>
              <a:ext uri="{FF2B5EF4-FFF2-40B4-BE49-F238E27FC236}">
                <a16:creationId xmlns:a16="http://schemas.microsoft.com/office/drawing/2014/main" id="{2B199503-2632-490F-8EB2-759D88708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77" name="Rectangle 76">
            <a:extLst>
              <a:ext uri="{FF2B5EF4-FFF2-40B4-BE49-F238E27FC236}">
                <a16:creationId xmlns:a16="http://schemas.microsoft.com/office/drawing/2014/main" id="{F11C7CB4-0228-486A-931A-262ABB670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4758A85-C142-4573-8B30-C1CF70777FCB}"/>
              </a:ext>
            </a:extLst>
          </p:cNvPr>
          <p:cNvSpPr>
            <a:spLocks noGrp="1"/>
          </p:cNvSpPr>
          <p:nvPr>
            <p:ph idx="1"/>
          </p:nvPr>
        </p:nvSpPr>
        <p:spPr>
          <a:xfrm>
            <a:off x="5048452" y="1410459"/>
            <a:ext cx="6495847" cy="1885146"/>
          </a:xfrm>
        </p:spPr>
        <p:txBody>
          <a:bodyPr>
            <a:normAutofit/>
          </a:bodyPr>
          <a:lstStyle/>
          <a:p>
            <a:r>
              <a:rPr lang="es-ES" dirty="0" err="1"/>
              <a:t>Flyway</a:t>
            </a:r>
            <a:r>
              <a:rPr lang="es-ES" dirty="0"/>
              <a:t> </a:t>
            </a:r>
            <a:r>
              <a:rPr lang="es-ES" dirty="0" err="1"/>
              <a:t>will</a:t>
            </a:r>
            <a:r>
              <a:rPr lang="es-ES" dirty="0"/>
              <a:t> </a:t>
            </a:r>
            <a:r>
              <a:rPr lang="es-ES" dirty="0" err="1"/>
              <a:t>create</a:t>
            </a:r>
            <a:r>
              <a:rPr lang="es-ES" dirty="0"/>
              <a:t> “</a:t>
            </a:r>
            <a:r>
              <a:rPr lang="es-ES" dirty="0" err="1"/>
              <a:t>flyway_schema_history</a:t>
            </a:r>
            <a:r>
              <a:rPr lang="es-ES" dirty="0"/>
              <a:t>” table </a:t>
            </a:r>
            <a:r>
              <a:rPr lang="es-ES" dirty="0" err="1"/>
              <a:t>to</a:t>
            </a:r>
            <a:r>
              <a:rPr lang="es-ES" dirty="0"/>
              <a:t> store </a:t>
            </a:r>
            <a:r>
              <a:rPr lang="es-ES" dirty="0" err="1"/>
              <a:t>every</a:t>
            </a:r>
            <a:r>
              <a:rPr lang="es-ES" dirty="0"/>
              <a:t> single </a:t>
            </a:r>
            <a:r>
              <a:rPr lang="es-ES" dirty="0" err="1"/>
              <a:t>migration</a:t>
            </a:r>
            <a:r>
              <a:rPr lang="es-ES" dirty="0"/>
              <a:t> done.</a:t>
            </a:r>
          </a:p>
          <a:p>
            <a:endParaRPr lang="es-ES" dirty="0"/>
          </a:p>
        </p:txBody>
      </p:sp>
      <p:pic>
        <p:nvPicPr>
          <p:cNvPr id="4098" name="Picture 2">
            <a:extLst>
              <a:ext uri="{FF2B5EF4-FFF2-40B4-BE49-F238E27FC236}">
                <a16:creationId xmlns:a16="http://schemas.microsoft.com/office/drawing/2014/main" id="{00E83DB5-A238-42C5-9056-0C2CFF859BE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39042" y="2938029"/>
            <a:ext cx="7021498" cy="1181795"/>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66312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DF52F-70AD-49E9-92D6-FB3EAB56C050}"/>
              </a:ext>
            </a:extLst>
          </p:cNvPr>
          <p:cNvSpPr>
            <a:spLocks noGrp="1"/>
          </p:cNvSpPr>
          <p:nvPr>
            <p:ph type="title"/>
          </p:nvPr>
        </p:nvSpPr>
        <p:spPr>
          <a:xfrm>
            <a:off x="1679713" y="452718"/>
            <a:ext cx="8371121" cy="1400530"/>
          </a:xfrm>
        </p:spPr>
        <p:txBody>
          <a:bodyPr/>
          <a:lstStyle/>
          <a:p>
            <a:r>
              <a:rPr lang="es-ES" dirty="0" err="1"/>
              <a:t>How</a:t>
            </a:r>
            <a:r>
              <a:rPr lang="es-ES" dirty="0"/>
              <a:t> </a:t>
            </a:r>
            <a:r>
              <a:rPr lang="es-ES" dirty="0" err="1"/>
              <a:t>to</a:t>
            </a:r>
            <a:r>
              <a:rPr lang="es-ES" dirty="0"/>
              <a:t> </a:t>
            </a:r>
            <a:r>
              <a:rPr lang="en-US" sz="4400" b="0" i="0" kern="1200" dirty="0">
                <a:solidFill>
                  <a:srgbClr val="EBEBEB"/>
                </a:solidFill>
                <a:latin typeface="+mj-lt"/>
                <a:ea typeface="+mj-ea"/>
                <a:cs typeface="+mj-cs"/>
              </a:rPr>
              <a:t>implement</a:t>
            </a:r>
            <a:r>
              <a:rPr lang="es-ES" dirty="0"/>
              <a:t> </a:t>
            </a:r>
            <a:r>
              <a:rPr lang="es-ES" dirty="0" err="1"/>
              <a:t>Liquibase</a:t>
            </a:r>
            <a:endParaRPr lang="es-ES" dirty="0"/>
          </a:p>
        </p:txBody>
      </p:sp>
      <p:sp>
        <p:nvSpPr>
          <p:cNvPr id="5" name="Content Placeholder 4">
            <a:extLst>
              <a:ext uri="{FF2B5EF4-FFF2-40B4-BE49-F238E27FC236}">
                <a16:creationId xmlns:a16="http://schemas.microsoft.com/office/drawing/2014/main" id="{4AF815EA-47F8-4BE1-BE1B-7FCD898E49F6}"/>
              </a:ext>
            </a:extLst>
          </p:cNvPr>
          <p:cNvSpPr>
            <a:spLocks noGrp="1"/>
          </p:cNvSpPr>
          <p:nvPr>
            <p:ph idx="1"/>
          </p:nvPr>
        </p:nvSpPr>
        <p:spPr/>
        <p:txBody>
          <a:bodyPr/>
          <a:lstStyle/>
          <a:p>
            <a:r>
              <a:rPr lang="es-ES" dirty="0"/>
              <a:t>Pom.xml </a:t>
            </a:r>
            <a:r>
              <a:rPr lang="es-ES" dirty="0" err="1"/>
              <a:t>addition</a:t>
            </a:r>
            <a:endParaRPr lang="es-ES" dirty="0"/>
          </a:p>
          <a:p>
            <a:endParaRPr lang="es-ES" dirty="0"/>
          </a:p>
          <a:p>
            <a:endParaRPr lang="es-ES" dirty="0"/>
          </a:p>
          <a:p>
            <a:r>
              <a:rPr lang="es-ES" dirty="0" err="1"/>
              <a:t>Add</a:t>
            </a:r>
            <a:r>
              <a:rPr lang="es-ES" dirty="0"/>
              <a:t> </a:t>
            </a:r>
            <a:r>
              <a:rPr lang="es-ES" dirty="0" err="1"/>
              <a:t>resource</a:t>
            </a:r>
            <a:r>
              <a:rPr lang="es-ES" dirty="0"/>
              <a:t> </a:t>
            </a:r>
            <a:r>
              <a:rPr lang="es-ES" dirty="0" err="1"/>
              <a:t>properties</a:t>
            </a:r>
            <a:endParaRPr lang="es-ES" dirty="0"/>
          </a:p>
          <a:p>
            <a:endParaRPr lang="es-ES" dirty="0"/>
          </a:p>
          <a:p>
            <a:endParaRPr lang="es-ES" dirty="0"/>
          </a:p>
          <a:p>
            <a:r>
              <a:rPr lang="es-ES" dirty="0" err="1"/>
              <a:t>Create</a:t>
            </a:r>
            <a:r>
              <a:rPr lang="es-ES" dirty="0"/>
              <a:t> </a:t>
            </a:r>
            <a:r>
              <a:rPr lang="es-ES" dirty="0" err="1"/>
              <a:t>Structure</a:t>
            </a:r>
            <a:endParaRPr lang="es-ES" dirty="0"/>
          </a:p>
          <a:p>
            <a:endParaRPr lang="es-ES" dirty="0"/>
          </a:p>
        </p:txBody>
      </p:sp>
      <p:sp>
        <p:nvSpPr>
          <p:cNvPr id="6" name="Rectangle 1">
            <a:extLst>
              <a:ext uri="{FF2B5EF4-FFF2-40B4-BE49-F238E27FC236}">
                <a16:creationId xmlns:a16="http://schemas.microsoft.com/office/drawing/2014/main" id="{2941B6B3-E26F-4C81-AF03-AFD6EA34DDDB}"/>
              </a:ext>
            </a:extLst>
          </p:cNvPr>
          <p:cNvSpPr txBox="1">
            <a:spLocks noChangeArrowheads="1"/>
          </p:cNvSpPr>
          <p:nvPr/>
        </p:nvSpPr>
        <p:spPr bwMode="auto">
          <a:xfrm>
            <a:off x="3130826" y="2430969"/>
            <a:ext cx="3349487"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defTabSz="914400" eaLnBrk="0" fontAlgn="base" hangingPunct="0">
              <a:spcBef>
                <a:spcPct val="0"/>
              </a:spcBef>
              <a:spcAft>
                <a:spcPct val="0"/>
              </a:spcAft>
              <a:buClrTx/>
              <a:buSzTx/>
              <a:buFontTx/>
              <a:buNone/>
            </a:pPr>
            <a:r>
              <a:rPr lang="es-ES" altLang="es-ES" sz="1000">
                <a:solidFill>
                  <a:srgbClr val="080808"/>
                </a:solidFill>
                <a:latin typeface="JetBrains Mono"/>
              </a:rPr>
              <a:t>&lt;</a:t>
            </a:r>
            <a:r>
              <a:rPr lang="es-ES" altLang="es-ES" sz="1000">
                <a:solidFill>
                  <a:srgbClr val="0033B3"/>
                </a:solidFill>
                <a:latin typeface="JetBrains Mono"/>
              </a:rPr>
              <a:t>dependency</a:t>
            </a:r>
            <a:r>
              <a:rPr lang="es-ES" altLang="es-ES" sz="1000">
                <a:solidFill>
                  <a:srgbClr val="080808"/>
                </a:solidFill>
                <a:latin typeface="JetBrains Mono"/>
              </a:rPr>
              <a:t>&gt;</a:t>
            </a:r>
            <a:br>
              <a:rPr lang="es-ES" altLang="es-ES" sz="1000">
                <a:solidFill>
                  <a:srgbClr val="080808"/>
                </a:solidFill>
                <a:latin typeface="JetBrains Mono"/>
              </a:rPr>
            </a:br>
            <a:r>
              <a:rPr lang="es-ES" altLang="es-ES" sz="1000">
                <a:solidFill>
                  <a:srgbClr val="080808"/>
                </a:solidFill>
                <a:latin typeface="JetBrains Mono"/>
              </a:rPr>
              <a:t>   &lt;</a:t>
            </a:r>
            <a:r>
              <a:rPr lang="es-ES" altLang="es-ES" sz="1000">
                <a:solidFill>
                  <a:srgbClr val="0033B3"/>
                </a:solidFill>
                <a:latin typeface="JetBrains Mono"/>
              </a:rPr>
              <a:t>groupId</a:t>
            </a:r>
            <a:r>
              <a:rPr lang="es-ES" altLang="es-ES" sz="1000">
                <a:solidFill>
                  <a:srgbClr val="080808"/>
                </a:solidFill>
                <a:latin typeface="JetBrains Mono"/>
              </a:rPr>
              <a:t>&gt;org.flywaydb&lt;/</a:t>
            </a:r>
            <a:r>
              <a:rPr lang="es-ES" altLang="es-ES" sz="1000">
                <a:solidFill>
                  <a:srgbClr val="0033B3"/>
                </a:solidFill>
                <a:latin typeface="JetBrains Mono"/>
              </a:rPr>
              <a:t>groupId</a:t>
            </a:r>
            <a:r>
              <a:rPr lang="es-ES" altLang="es-ES" sz="1000">
                <a:solidFill>
                  <a:srgbClr val="080808"/>
                </a:solidFill>
                <a:latin typeface="JetBrains Mono"/>
              </a:rPr>
              <a:t>&gt;</a:t>
            </a:r>
            <a:br>
              <a:rPr lang="es-ES" altLang="es-ES" sz="1000">
                <a:solidFill>
                  <a:srgbClr val="080808"/>
                </a:solidFill>
                <a:latin typeface="JetBrains Mono"/>
              </a:rPr>
            </a:br>
            <a:r>
              <a:rPr lang="es-ES" altLang="es-ES" sz="1000">
                <a:solidFill>
                  <a:srgbClr val="080808"/>
                </a:solidFill>
                <a:latin typeface="JetBrains Mono"/>
              </a:rPr>
              <a:t>   &lt;</a:t>
            </a:r>
            <a:r>
              <a:rPr lang="es-ES" altLang="es-ES" sz="1000">
                <a:solidFill>
                  <a:srgbClr val="0033B3"/>
                </a:solidFill>
                <a:latin typeface="JetBrains Mono"/>
              </a:rPr>
              <a:t>artifactId</a:t>
            </a:r>
            <a:r>
              <a:rPr lang="es-ES" altLang="es-ES" sz="1000">
                <a:solidFill>
                  <a:srgbClr val="080808"/>
                </a:solidFill>
                <a:latin typeface="JetBrains Mono"/>
              </a:rPr>
              <a:t>&gt;flyway-core&lt;/</a:t>
            </a:r>
            <a:r>
              <a:rPr lang="es-ES" altLang="es-ES" sz="1000">
                <a:solidFill>
                  <a:srgbClr val="0033B3"/>
                </a:solidFill>
                <a:latin typeface="JetBrains Mono"/>
              </a:rPr>
              <a:t>artifactId</a:t>
            </a:r>
            <a:r>
              <a:rPr lang="es-ES" altLang="es-ES" sz="1000">
                <a:solidFill>
                  <a:srgbClr val="080808"/>
                </a:solidFill>
                <a:latin typeface="JetBrains Mono"/>
              </a:rPr>
              <a:t>&gt;</a:t>
            </a:r>
            <a:br>
              <a:rPr lang="es-ES" altLang="es-ES" sz="1000">
                <a:solidFill>
                  <a:srgbClr val="080808"/>
                </a:solidFill>
                <a:latin typeface="JetBrains Mono"/>
              </a:rPr>
            </a:br>
            <a:r>
              <a:rPr lang="es-ES" altLang="es-ES" sz="1000">
                <a:solidFill>
                  <a:srgbClr val="080808"/>
                </a:solidFill>
                <a:latin typeface="JetBrains Mono"/>
              </a:rPr>
              <a:t>&lt;/</a:t>
            </a:r>
            <a:r>
              <a:rPr lang="es-ES" altLang="es-ES" sz="1000">
                <a:solidFill>
                  <a:srgbClr val="0033B3"/>
                </a:solidFill>
                <a:latin typeface="JetBrains Mono"/>
              </a:rPr>
              <a:t>dependency</a:t>
            </a:r>
            <a:r>
              <a:rPr lang="es-ES" altLang="es-ES" sz="1000">
                <a:solidFill>
                  <a:srgbClr val="080808"/>
                </a:solidFill>
                <a:latin typeface="JetBrains Mono"/>
              </a:rPr>
              <a:t>&gt;</a:t>
            </a:r>
            <a:endParaRPr lang="es-ES" altLang="es-ES" sz="1800" dirty="0">
              <a:latin typeface="Arial" panose="020B0604020202020204" pitchFamily="34" charset="0"/>
            </a:endParaRPr>
          </a:p>
        </p:txBody>
      </p:sp>
      <p:sp>
        <p:nvSpPr>
          <p:cNvPr id="7" name="Rectangle 2">
            <a:extLst>
              <a:ext uri="{FF2B5EF4-FFF2-40B4-BE49-F238E27FC236}">
                <a16:creationId xmlns:a16="http://schemas.microsoft.com/office/drawing/2014/main" id="{85DEF68B-DEC0-4ECB-A11F-EC3338D625E7}"/>
              </a:ext>
            </a:extLst>
          </p:cNvPr>
          <p:cNvSpPr>
            <a:spLocks noChangeArrowheads="1"/>
          </p:cNvSpPr>
          <p:nvPr/>
        </p:nvSpPr>
        <p:spPr bwMode="auto">
          <a:xfrm>
            <a:off x="3077817" y="4021490"/>
            <a:ext cx="4187687"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rgbClr val="083080"/>
                </a:solidFill>
                <a:effectLst/>
                <a:latin typeface="JetBrains Mono"/>
              </a:rPr>
              <a:t>spring.liquibase.change</a:t>
            </a:r>
            <a:r>
              <a:rPr kumimoji="0" lang="es-ES" altLang="es-ES" sz="1000" b="0" i="0" u="none" strike="noStrike" cap="none" normalizeH="0" baseline="0" dirty="0">
                <a:ln>
                  <a:noFill/>
                </a:ln>
                <a:solidFill>
                  <a:srgbClr val="083080"/>
                </a:solidFill>
                <a:effectLst/>
                <a:latin typeface="JetBrains Mono"/>
              </a:rPr>
              <a:t>-log</a:t>
            </a:r>
            <a:r>
              <a:rPr kumimoji="0" lang="es-ES" altLang="es-ES" sz="1000" b="0" i="0" u="none" strike="noStrike" cap="none" normalizeH="0" baseline="0" dirty="0">
                <a:ln>
                  <a:noFill/>
                </a:ln>
                <a:solidFill>
                  <a:srgbClr val="080808"/>
                </a:solidFill>
                <a:effectLst/>
                <a:latin typeface="JetBrains Mono"/>
              </a:rPr>
              <a:t>=</a:t>
            </a:r>
            <a:r>
              <a:rPr kumimoji="0" lang="es-ES" altLang="es-ES" sz="1000" b="0" i="0" u="none" strike="noStrike" cap="none" normalizeH="0" baseline="0" dirty="0" err="1">
                <a:ln>
                  <a:noFill/>
                </a:ln>
                <a:solidFill>
                  <a:srgbClr val="067D17"/>
                </a:solidFill>
                <a:effectLst/>
                <a:latin typeface="JetBrains Mono"/>
              </a:rPr>
              <a:t>classpath</a:t>
            </a:r>
            <a:r>
              <a:rPr kumimoji="0" lang="es-ES" altLang="es-ES" sz="1000" b="0" i="0" u="none" strike="noStrike" cap="none" normalizeH="0" baseline="0" dirty="0">
                <a:ln>
                  <a:noFill/>
                </a:ln>
                <a:solidFill>
                  <a:srgbClr val="067D17"/>
                </a:solidFill>
                <a:effectLst/>
                <a:latin typeface="JetBrains Mono"/>
              </a:rPr>
              <a:t>:/</a:t>
            </a:r>
            <a:r>
              <a:rPr kumimoji="0" lang="es-ES" altLang="es-ES" sz="1000" b="0" i="0" u="none" strike="noStrike" cap="none" normalizeH="0" baseline="0" dirty="0" err="1">
                <a:ln>
                  <a:noFill/>
                </a:ln>
                <a:solidFill>
                  <a:srgbClr val="067D17"/>
                </a:solidFill>
                <a:effectLst/>
                <a:latin typeface="JetBrains Mono"/>
              </a:rPr>
              <a:t>db</a:t>
            </a:r>
            <a:r>
              <a:rPr kumimoji="0" lang="es-ES" altLang="es-ES" sz="1000" b="0" i="0" u="none" strike="noStrike" cap="none" normalizeH="0" baseline="0" dirty="0">
                <a:ln>
                  <a:noFill/>
                </a:ln>
                <a:solidFill>
                  <a:srgbClr val="067D17"/>
                </a:solidFill>
                <a:effectLst/>
                <a:latin typeface="JetBrains Mono"/>
              </a:rPr>
              <a:t>/</a:t>
            </a:r>
            <a:r>
              <a:rPr kumimoji="0" lang="es-ES" altLang="es-ES" sz="1000" b="0" i="0" u="none" strike="noStrike" cap="none" normalizeH="0" baseline="0" dirty="0" err="1">
                <a:ln>
                  <a:noFill/>
                </a:ln>
                <a:solidFill>
                  <a:srgbClr val="067D17"/>
                </a:solidFill>
                <a:effectLst/>
                <a:latin typeface="JetBrains Mono"/>
              </a:rPr>
              <a:t>changelog</a:t>
            </a:r>
            <a:r>
              <a:rPr kumimoji="0" lang="es-ES" altLang="es-ES" sz="1000" b="0" i="0" u="none" strike="noStrike" cap="none" normalizeH="0" baseline="0" dirty="0">
                <a:ln>
                  <a:noFill/>
                </a:ln>
                <a:solidFill>
                  <a:srgbClr val="067D17"/>
                </a:solidFill>
                <a:effectLst/>
                <a:latin typeface="JetBrains Mono"/>
              </a:rPr>
              <a:t>/changelog-master.xml</a:t>
            </a:r>
            <a:br>
              <a:rPr kumimoji="0" lang="es-ES" altLang="es-ES" sz="1000" b="0" i="0" u="none" strike="noStrike" cap="none" normalizeH="0" baseline="0" dirty="0">
                <a:ln>
                  <a:noFill/>
                </a:ln>
                <a:solidFill>
                  <a:srgbClr val="067D17"/>
                </a:solidFill>
                <a:effectLst/>
                <a:latin typeface="JetBrains Mono"/>
              </a:rPr>
            </a:br>
            <a:r>
              <a:rPr kumimoji="0" lang="es-ES" altLang="es-ES" sz="1000" b="0" i="0" u="none" strike="noStrike" cap="none" normalizeH="0" baseline="0" dirty="0" err="1">
                <a:ln>
                  <a:noFill/>
                </a:ln>
                <a:solidFill>
                  <a:srgbClr val="083080"/>
                </a:solidFill>
                <a:effectLst/>
                <a:latin typeface="JetBrains Mono"/>
              </a:rPr>
              <a:t>logging.level.liquibase</a:t>
            </a:r>
            <a:r>
              <a:rPr kumimoji="0" lang="es-ES" altLang="es-ES" sz="1000" b="0" i="0" u="none" strike="noStrike" cap="none" normalizeH="0" baseline="0" dirty="0">
                <a:ln>
                  <a:noFill/>
                </a:ln>
                <a:solidFill>
                  <a:srgbClr val="083080"/>
                </a:solidFill>
                <a:effectLst/>
                <a:latin typeface="JetBrains Mono"/>
              </a:rPr>
              <a:t> </a:t>
            </a:r>
            <a:r>
              <a:rPr kumimoji="0" lang="es-ES" altLang="es-ES" sz="1000" b="0" i="0" u="none" strike="noStrike" cap="none" normalizeH="0" baseline="0" dirty="0">
                <a:ln>
                  <a:noFill/>
                </a:ln>
                <a:solidFill>
                  <a:srgbClr val="080808"/>
                </a:solidFill>
                <a:effectLst/>
                <a:latin typeface="JetBrains Mono"/>
              </a:rPr>
              <a:t>= </a:t>
            </a:r>
            <a:r>
              <a:rPr kumimoji="0" lang="es-ES" altLang="es-ES" sz="1000" b="0" i="0" u="none" strike="noStrike" cap="none" normalizeH="0" baseline="0" dirty="0">
                <a:ln>
                  <a:noFill/>
                </a:ln>
                <a:solidFill>
                  <a:srgbClr val="067D17"/>
                </a:solidFill>
                <a:effectLst/>
                <a:latin typeface="JetBrains Mono"/>
              </a:rPr>
              <a:t>INFO</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D99E81AF-C6B1-4EDA-B2AE-1ACAACDE9031}"/>
              </a:ext>
            </a:extLst>
          </p:cNvPr>
          <p:cNvPicPr>
            <a:picLocks noChangeAspect="1"/>
          </p:cNvPicPr>
          <p:nvPr/>
        </p:nvPicPr>
        <p:blipFill>
          <a:blip r:embed="rId2"/>
          <a:stretch>
            <a:fillRect/>
          </a:stretch>
        </p:blipFill>
        <p:spPr>
          <a:xfrm>
            <a:off x="3077817" y="5304235"/>
            <a:ext cx="3667125" cy="628650"/>
          </a:xfrm>
          <a:prstGeom prst="rect">
            <a:avLst/>
          </a:prstGeom>
        </p:spPr>
      </p:pic>
    </p:spTree>
    <p:extLst>
      <p:ext uri="{BB962C8B-B14F-4D97-AF65-F5344CB8AC3E}">
        <p14:creationId xmlns:p14="http://schemas.microsoft.com/office/powerpoint/2010/main" val="37781421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2758</TotalTime>
  <Words>845</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-apple-system</vt:lpstr>
      <vt:lpstr>Arial</vt:lpstr>
      <vt:lpstr>Cambria</vt:lpstr>
      <vt:lpstr>Century Gothic</vt:lpstr>
      <vt:lpstr>Helvetica Neue</vt:lpstr>
      <vt:lpstr>JetBrains Mono</vt:lpstr>
      <vt:lpstr>Open Sans</vt:lpstr>
      <vt:lpstr>Wingdings 3</vt:lpstr>
      <vt:lpstr>Ion</vt:lpstr>
      <vt:lpstr>PowerPoint Presentation</vt:lpstr>
      <vt:lpstr>Flyway</vt:lpstr>
      <vt:lpstr>Liquibase</vt:lpstr>
      <vt:lpstr>Similarities</vt:lpstr>
      <vt:lpstr>Differences</vt:lpstr>
      <vt:lpstr>How to implement Flyway</vt:lpstr>
      <vt:lpstr>How to implement Flyway</vt:lpstr>
      <vt:lpstr>How to implement Flyway</vt:lpstr>
      <vt:lpstr>How to implement Liquibase</vt:lpstr>
      <vt:lpstr>How to implement Liquibase</vt:lpstr>
      <vt:lpstr>How to implement Liquibase</vt:lpstr>
      <vt:lpstr>Links of interest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Mellado, Felix (Cognizant)</dc:creator>
  <cp:lastModifiedBy>Mellado, Felix (Cognizant)</cp:lastModifiedBy>
  <cp:revision>1</cp:revision>
  <dcterms:created xsi:type="dcterms:W3CDTF">2021-07-07T09:40:17Z</dcterms:created>
  <dcterms:modified xsi:type="dcterms:W3CDTF">2021-07-09T07:38:27Z</dcterms:modified>
</cp:coreProperties>
</file>