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Spring Cloud </a:t>
            </a:r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s-ES" dirty="0" smtClean="0"/>
              <a:t> and set up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303046"/>
            <a:ext cx="2474189" cy="6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8261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5127"/>
            <a:ext cx="8596668" cy="3390526"/>
          </a:xfrm>
        </p:spPr>
        <p:txBody>
          <a:bodyPr/>
          <a:lstStyle/>
          <a:p>
            <a:pPr lvl="0" algn="just">
              <a:spcAft>
                <a:spcPts val="600"/>
              </a:spcAft>
              <a:defRPr/>
            </a:pPr>
            <a:r>
              <a:rPr lang="en-US" dirty="0"/>
              <a:t>Spring Cloud Config provides server-side and client-side support for externalized configuration in a distributed system. </a:t>
            </a:r>
          </a:p>
          <a:p>
            <a:pPr lvl="0" algn="just">
              <a:spcAft>
                <a:spcPts val="600"/>
              </a:spcAft>
              <a:defRPr/>
            </a:pPr>
            <a:r>
              <a:rPr lang="en-US" dirty="0"/>
              <a:t>With the Config Server, you have a central place to manage external properties for applications across all environments</a:t>
            </a:r>
            <a:r>
              <a:rPr lang="en-US" dirty="0" smtClean="0"/>
              <a:t>.</a:t>
            </a:r>
          </a:p>
          <a:p>
            <a:pPr lvl="0" algn="just">
              <a:spcAft>
                <a:spcPts val="600"/>
              </a:spcAft>
              <a:defRPr/>
            </a:pPr>
            <a:r>
              <a:rPr lang="en-US" dirty="0"/>
              <a:t>The default implementation of the server storage backend uses </a:t>
            </a:r>
            <a:r>
              <a:rPr lang="en-US" dirty="0" smtClean="0"/>
              <a:t>git.</a:t>
            </a:r>
            <a:endParaRPr lang="en-US" dirty="0"/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: https://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cloud.spring.io/spring-cloud-config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45" y="73891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set up (pom.xml)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845" y="748145"/>
            <a:ext cx="7071446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&lt;properties&gt;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&lt;spring-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2020.0.2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&lt;/properties&gt;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Dependency for spring-cloud-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-Server --&gt;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-server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Dependency Management --&gt;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&lt;version&gt;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${spring-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&lt;type&gt;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&lt;scope&gt;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&lt;/dependencies&gt;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720438"/>
            <a:ext cx="10516755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set up </a:t>
            </a:r>
            <a:br>
              <a:rPr lang="en-US" dirty="0" smtClean="0"/>
            </a:br>
            <a:r>
              <a:rPr lang="en-US" dirty="0" smtClean="0"/>
              <a:t>(ApplicationConfigServer.java)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2182547"/>
            <a:ext cx="684991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SpringBootApplication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EnableConfigServer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ApplicationConfigServer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SpringApplication.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ApplicationConfigServer.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341747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set up (</a:t>
            </a:r>
            <a:r>
              <a:rPr lang="en-US" dirty="0" err="1" smtClean="0"/>
              <a:t>application.yml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1354981"/>
            <a:ext cx="6609773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HTTP Server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8888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-server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Spring Cloud Config Server Repository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cloud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https://github.com/pelayolluna/SpringCloudConfig-GitRepository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Spring properties in case you use different profiles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profiles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dev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277092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set up (pom.xml)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1193268"/>
            <a:ext cx="6692899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&lt;parent&gt;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{spring-boot-docs-version}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/&gt;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{spring-cloud-version}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&lt;type&gt;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&lt;scope&gt;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&lt;dependency&gt;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    </a:t>
            </a:r>
            <a:r>
              <a:rPr lang="en-US" altLang="en-US" sz="1200" dirty="0" smtClean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en-US" altLang="en-US" sz="1200" dirty="0" err="1">
                <a:solidFill>
                  <a:srgbClr val="E8BF6A"/>
                </a:solidFill>
                <a:latin typeface="JetBrains Mono"/>
              </a:rPr>
              <a:t>groupId</a:t>
            </a: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en-US" altLang="en-US" sz="1200" dirty="0" err="1">
                <a:solidFill>
                  <a:srgbClr val="E8BF6A"/>
                </a:solidFill>
                <a:latin typeface="JetBrains Mono"/>
              </a:rPr>
              <a:t>org.springframework.cloud</a:t>
            </a: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200" dirty="0" err="1">
                <a:solidFill>
                  <a:srgbClr val="E8BF6A"/>
                </a:solidFill>
                <a:latin typeface="JetBrains Mono"/>
              </a:rPr>
              <a:t>groupId</a:t>
            </a: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    </a:t>
            </a:r>
            <a:r>
              <a:rPr lang="en-US" altLang="en-US" sz="1200" dirty="0" smtClean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en-US" altLang="en-US" sz="1200" dirty="0" err="1">
                <a:solidFill>
                  <a:srgbClr val="E8BF6A"/>
                </a:solidFill>
                <a:latin typeface="JetBrains Mono"/>
              </a:rPr>
              <a:t>artifactId</a:t>
            </a: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&gt;spring-cloud-starter-bootstrap&lt;/</a:t>
            </a:r>
            <a:r>
              <a:rPr lang="en-US" altLang="en-US" sz="1200" dirty="0" err="1">
                <a:solidFill>
                  <a:srgbClr val="E8BF6A"/>
                </a:solidFill>
                <a:latin typeface="JetBrains Mono"/>
              </a:rPr>
              <a:t>artifactId</a:t>
            </a:r>
            <a:r>
              <a:rPr lang="en-US" altLang="en-US" sz="1200" dirty="0" smtClean="0">
                <a:solidFill>
                  <a:srgbClr val="E8BF6A"/>
                </a:solidFill>
                <a:latin typeface="JetBrains Mon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 smtClean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1200" dirty="0">
                <a:solidFill>
                  <a:srgbClr val="E8BF6A"/>
                </a:solidFill>
                <a:latin typeface="JetBrains Mono"/>
              </a:rPr>
              <a:t>dependency&gt;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dependencies&gt;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932873"/>
            <a:ext cx="8596668" cy="67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set up (</a:t>
            </a:r>
            <a:r>
              <a:rPr lang="en-US" dirty="0" err="1" smtClean="0"/>
              <a:t>bootstrap.yml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2300842"/>
            <a:ext cx="7477991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CompanyManagement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cloud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failFast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true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http://localhost:8888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6517</TotalTime>
  <Words>505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JetBrains Mono</vt:lpstr>
      <vt:lpstr>Segoe UI</vt:lpstr>
      <vt:lpstr>Trebuchet MS</vt:lpstr>
      <vt:lpstr>Wingdings 3</vt:lpstr>
      <vt:lpstr>Facet</vt:lpstr>
      <vt:lpstr>Spring Cloud Config</vt:lpstr>
      <vt:lpstr>Introduction</vt:lpstr>
      <vt:lpstr>Server set up (pom.xml)</vt:lpstr>
      <vt:lpstr>Server set up  (ApplicationConfigServer.java)</vt:lpstr>
      <vt:lpstr>Server set up (application.yml)</vt:lpstr>
      <vt:lpstr>Client set up (pom.xml)</vt:lpstr>
      <vt:lpstr>Client set up (bootstrap.yml)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Lluna González, Pelayo (Cognizant)</dc:creator>
  <cp:lastModifiedBy>Lluna González, Pelayo (Cognizant)</cp:lastModifiedBy>
  <cp:revision>21</cp:revision>
  <dcterms:created xsi:type="dcterms:W3CDTF">2021-05-17T13:29:39Z</dcterms:created>
  <dcterms:modified xsi:type="dcterms:W3CDTF">2021-06-02T09:14:58Z</dcterms:modified>
</cp:coreProperties>
</file>