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3" d="100"/>
          <a:sy n="93" d="100"/>
        </p:scale>
        <p:origin x="4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5/18/2021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Spring Cloud </a:t>
            </a:r>
            <a:r>
              <a:rPr lang="en-US" dirty="0" smtClean="0"/>
              <a:t>Config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r>
              <a:rPr lang="es-ES" dirty="0" smtClean="0"/>
              <a:t> and set up</a:t>
            </a:r>
            <a:endParaRPr lang="es-E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907283" y="5303046"/>
            <a:ext cx="2474189" cy="635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075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1782618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2115127"/>
            <a:ext cx="8596668" cy="3390526"/>
          </a:xfrm>
        </p:spPr>
        <p:txBody>
          <a:bodyPr/>
          <a:lstStyle/>
          <a:p>
            <a:pPr lvl="0" algn="just">
              <a:spcAft>
                <a:spcPts val="600"/>
              </a:spcAft>
              <a:defRPr/>
            </a:pPr>
            <a:r>
              <a:rPr lang="en-US" dirty="0"/>
              <a:t>Spring Cloud Config provides server-side and client-side support for externalized configuration in a distributed system. </a:t>
            </a:r>
          </a:p>
          <a:p>
            <a:pPr lvl="0" algn="just">
              <a:spcAft>
                <a:spcPts val="600"/>
              </a:spcAft>
              <a:defRPr/>
            </a:pPr>
            <a:r>
              <a:rPr lang="en-US" dirty="0"/>
              <a:t>With the Config Server, you have a central place to manage external properties for applications across all environments</a:t>
            </a:r>
            <a:r>
              <a:rPr lang="en-US" dirty="0" smtClean="0"/>
              <a:t>.</a:t>
            </a:r>
          </a:p>
          <a:p>
            <a:pPr lvl="0" algn="just">
              <a:spcAft>
                <a:spcPts val="600"/>
              </a:spcAft>
              <a:defRPr/>
            </a:pPr>
            <a:r>
              <a:rPr lang="en-US" dirty="0"/>
              <a:t>The default implementation of the server storage backend uses </a:t>
            </a:r>
            <a:r>
              <a:rPr lang="en-US" dirty="0" smtClean="0"/>
              <a:t>git.</a:t>
            </a:r>
            <a:endParaRPr lang="en-US" dirty="0"/>
          </a:p>
          <a:p>
            <a:endParaRPr lang="en-US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i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Source</a:t>
            </a:r>
            <a:r>
              <a:rPr lang="en-US" i="1" dirty="0">
                <a:latin typeface="Segoe UI" panose="020B0502040204020203" pitchFamily="34" charset="0"/>
                <a:cs typeface="Segoe UI" panose="020B0502040204020203" pitchFamily="34" charset="0"/>
              </a:rPr>
              <a:t>: https://</a:t>
            </a:r>
            <a:r>
              <a:rPr lang="en-US" i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cloud.spring.io/spring-cloud-config</a:t>
            </a:r>
            <a:endParaRPr lang="en-US" i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9098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845" y="73891"/>
            <a:ext cx="8596668" cy="67425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Server set </a:t>
            </a:r>
            <a:r>
              <a:rPr lang="en-US" dirty="0" smtClean="0"/>
              <a:t>up (pom.xml)</a:t>
            </a:r>
            <a:endParaRPr lang="en-US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0845" y="748145"/>
            <a:ext cx="7071446" cy="600164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&lt;properties&gt;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&lt;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spring-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cloud.version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2020.0.2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spring-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cloud.version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&lt;/properties&gt;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&lt;dependencies&gt;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&lt;!--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Dependency for spring-cloud-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config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-Server --&gt;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&lt;dependency&gt;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&lt;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groupId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org.springframework.cloud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groupId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&lt;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artifactId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spring-cloud-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config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-server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artifactId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&lt;/dependency&gt;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&lt;/dependencies&gt;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&lt;!--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Dependency Management --&gt;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dependencyManagement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&lt;dependencies&gt;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&lt;dependency&gt;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    &lt;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groupId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org.springframework.cloud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groupId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    &lt;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artifactId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spring-cloud-dependencies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artifactId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    &lt;version&gt;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${spring-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cloud.version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&lt;/version&gt;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    &lt;type&gt;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pom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&lt;/type&gt;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    &lt;scope&gt;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import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&lt;/scope&gt;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&lt;/dependency&gt;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&lt;/dependencies&gt;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dependencyManagement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8481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01" y="720438"/>
            <a:ext cx="10516755" cy="67425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Server set </a:t>
            </a:r>
            <a:r>
              <a:rPr lang="en-US" dirty="0" smtClean="0"/>
              <a:t>up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smtClean="0"/>
              <a:t>ApplicationConfigServer.java)</a:t>
            </a:r>
            <a:endParaRPr lang="en-US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0701" y="2182547"/>
            <a:ext cx="6849918" cy="230832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SpringBootApplication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/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EnableConfigServer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/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class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ApplicationConfigServer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{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/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static void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main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(String[]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args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{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SpringApplication.</a:t>
            </a:r>
            <a:r>
              <a:rPr kumimoji="0" lang="en-US" altLang="en-US" b="0" i="1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run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ApplicationConfigServer.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class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args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0298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01" y="341747"/>
            <a:ext cx="8596668" cy="67425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Server set </a:t>
            </a:r>
            <a:r>
              <a:rPr lang="en-US" dirty="0" smtClean="0"/>
              <a:t>up (</a:t>
            </a:r>
            <a:r>
              <a:rPr lang="en-US" dirty="0" err="1" smtClean="0"/>
              <a:t>application.yml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0701" y="1354981"/>
            <a:ext cx="6609773" cy="507831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# HTTP Server</a:t>
            </a:r>
            <a:br>
              <a:rPr kumimoji="0" lang="en-US" altLang="en-US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server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port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8888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/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spring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application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name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config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-server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</a:t>
            </a:r>
            <a:r>
              <a:rPr kumimoji="0" lang="en-US" altLang="en-US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# Spring Cloud Config Server Repository</a:t>
            </a:r>
            <a:br>
              <a:rPr kumimoji="0" lang="en-US" altLang="en-US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</a:br>
            <a:r>
              <a:rPr kumimoji="0" lang="en-US" altLang="en-US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cloud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config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server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git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uri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https://github.com/pelayolluna/SpringCloudConfig-GitRepository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/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</a:t>
            </a:r>
            <a:r>
              <a:rPr kumimoji="0" lang="en-US" altLang="en-US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# Spring properties in case you use different profiles</a:t>
            </a:r>
            <a:br>
              <a:rPr kumimoji="0" lang="en-US" altLang="en-US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</a:br>
            <a:r>
              <a:rPr kumimoji="0" lang="en-US" altLang="en-US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profiles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active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dev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5498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01" y="277092"/>
            <a:ext cx="8596668" cy="67425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Client set </a:t>
            </a:r>
            <a:r>
              <a:rPr lang="en-US" dirty="0" smtClean="0"/>
              <a:t>up </a:t>
            </a:r>
            <a:r>
              <a:rPr lang="en-US" dirty="0" smtClean="0"/>
              <a:t>(pom.xml)</a:t>
            </a:r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0701" y="1100935"/>
            <a:ext cx="6692899" cy="563231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&lt;parent&gt;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groupId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org.springframework.boot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groupId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artifactId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spring-boot-starter-parent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artifactId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&lt;version&gt;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{spring-boot-docs-version}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&lt;/version&gt;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relativePath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/&gt;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&lt;!-- lookup parent from repository --&gt;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&lt;/parent&gt;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dependencyManagement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&lt;dependencies&gt;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&lt;dependency&gt;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&lt;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groupId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org.springframework.cloud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groupId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&lt;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artifactId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spring-cloud-dependencies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artifactId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&lt;version&gt;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{spring-cloud-version}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&lt;/version&gt;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&lt;type&gt;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pom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&lt;/type&gt;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&lt;scope&gt;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import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&lt;/scope&gt;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&lt;/dependency&gt;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&lt;/dependencies&gt;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dependencyManagement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&lt;dependencies&gt;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&lt;dependency&gt;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&lt;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groupId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org.springframework.cloud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groupId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&lt;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artifactId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spring-cloud-starter-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config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artifactId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&lt;/dependency&gt;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&lt;dependency&gt;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&lt;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groupId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org.springframework.boot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groupId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&lt;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artifactId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spring-boot-starter-test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artifactId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&lt;scope&gt;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test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&lt;/scope&gt;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&lt;/dependency&gt;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&lt;/dependencies&gt;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5431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01" y="932873"/>
            <a:ext cx="8596668" cy="67425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Client set </a:t>
            </a:r>
            <a:r>
              <a:rPr lang="en-US" dirty="0" smtClean="0"/>
              <a:t>up </a:t>
            </a:r>
            <a:r>
              <a:rPr lang="en-US" dirty="0" smtClean="0"/>
              <a:t>(</a:t>
            </a:r>
            <a:r>
              <a:rPr lang="en-US" dirty="0" err="1" smtClean="0"/>
              <a:t>bootstrap.yml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0701" y="2300842"/>
            <a:ext cx="7477991" cy="203132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spring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application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name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CompanyManagement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/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cloud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config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failFast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true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uri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http://localhost:8888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0555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4018</TotalTime>
  <Words>516</Words>
  <Application>Microsoft Office PowerPoint</Application>
  <PresentationFormat>Widescreen</PresentationFormat>
  <Paragraphs>18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JetBrains Mono</vt:lpstr>
      <vt:lpstr>Segoe UI</vt:lpstr>
      <vt:lpstr>Trebuchet MS</vt:lpstr>
      <vt:lpstr>Wingdings 3</vt:lpstr>
      <vt:lpstr>Facet</vt:lpstr>
      <vt:lpstr>Spring Cloud Config</vt:lpstr>
      <vt:lpstr>Introduction</vt:lpstr>
      <vt:lpstr>Server set up (pom.xml)</vt:lpstr>
      <vt:lpstr>Server set up  (ApplicationConfigServer.java)</vt:lpstr>
      <vt:lpstr>Server set up (application.yml)</vt:lpstr>
      <vt:lpstr>Client set up (pom.xml)</vt:lpstr>
      <vt:lpstr>Client set up (bootstrap.yml)</vt:lpstr>
    </vt:vector>
  </TitlesOfParts>
  <Company>Cognizant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Cloud Config</dc:title>
  <dc:creator>Lluna González, Pelayo (Cognizant)</dc:creator>
  <cp:lastModifiedBy>Lluna González, Pelayo (Cognizant)</cp:lastModifiedBy>
  <cp:revision>17</cp:revision>
  <dcterms:created xsi:type="dcterms:W3CDTF">2021-05-17T13:29:39Z</dcterms:created>
  <dcterms:modified xsi:type="dcterms:W3CDTF">2021-05-20T08:50:10Z</dcterms:modified>
</cp:coreProperties>
</file>