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notesMasterIdLst>
    <p:notesMasterId r:id="rId16"/>
  </p:notesMasterIdLst>
  <p:sldIdLst>
    <p:sldId id="256" r:id="rId2"/>
    <p:sldId id="257" r:id="rId3"/>
    <p:sldId id="278" r:id="rId4"/>
    <p:sldId id="259" r:id="rId5"/>
    <p:sldId id="263" r:id="rId6"/>
    <p:sldId id="274" r:id="rId7"/>
    <p:sldId id="276" r:id="rId8"/>
    <p:sldId id="279" r:id="rId9"/>
    <p:sldId id="280" r:id="rId10"/>
    <p:sldId id="281" r:id="rId11"/>
    <p:sldId id="282" r:id="rId12"/>
    <p:sldId id="277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7FB629-4D71-4E6D-AAAD-EB170665D80B}">
          <p14:sldIdLst>
            <p14:sldId id="256"/>
            <p14:sldId id="257"/>
            <p14:sldId id="278"/>
            <p14:sldId id="259"/>
            <p14:sldId id="263"/>
            <p14:sldId id="274"/>
            <p14:sldId id="276"/>
            <p14:sldId id="279"/>
            <p14:sldId id="280"/>
            <p14:sldId id="281"/>
            <p14:sldId id="282"/>
            <p14:sldId id="277"/>
            <p14:sldId id="27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E6C"/>
    <a:srgbClr val="336699"/>
    <a:srgbClr val="567200"/>
    <a:srgbClr val="E6E6E6"/>
    <a:srgbClr val="98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DDB51-0957-4CB3-8BE5-019CF683D122}" v="10" dt="2021-05-26T15:19:51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92" autoAdjust="0"/>
  </p:normalViewPr>
  <p:slideViewPr>
    <p:cSldViewPr snapToGrid="0">
      <p:cViewPr>
        <p:scale>
          <a:sx n="66" d="100"/>
          <a:sy n="66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o Hoyos, Paula (Cognizant)" userId="7788b1eb-c69b-489e-b9cb-dd3b82d711d8" providerId="ADAL" clId="{212DDB51-0957-4CB3-8BE5-019CF683D122}"/>
    <pc:docChg chg="undo custSel addSld delSld modSld modSection">
      <pc:chgData name="Caso Hoyos, Paula (Cognizant)" userId="7788b1eb-c69b-489e-b9cb-dd3b82d711d8" providerId="ADAL" clId="{212DDB51-0957-4CB3-8BE5-019CF683D122}" dt="2021-05-26T15:59:06.761" v="2608" actId="14100"/>
      <pc:docMkLst>
        <pc:docMk/>
      </pc:docMkLst>
      <pc:sldChg chg="modSp mod">
        <pc:chgData name="Caso Hoyos, Paula (Cognizant)" userId="7788b1eb-c69b-489e-b9cb-dd3b82d711d8" providerId="ADAL" clId="{212DDB51-0957-4CB3-8BE5-019CF683D122}" dt="2021-05-26T14:08:05.422" v="1554" actId="207"/>
        <pc:sldMkLst>
          <pc:docMk/>
          <pc:sldMk cId="2771733891" sldId="256"/>
        </pc:sldMkLst>
        <pc:spChg chg="mod">
          <ac:chgData name="Caso Hoyos, Paula (Cognizant)" userId="7788b1eb-c69b-489e-b9cb-dd3b82d711d8" providerId="ADAL" clId="{212DDB51-0957-4CB3-8BE5-019CF683D122}" dt="2021-05-26T14:08:05.422" v="1554" actId="207"/>
          <ac:spMkLst>
            <pc:docMk/>
            <pc:sldMk cId="2771733891" sldId="256"/>
            <ac:spMk id="3" creationId="{00000000-0000-0000-0000-000000000000}"/>
          </ac:spMkLst>
        </pc:spChg>
        <pc:picChg chg="mod">
          <ac:chgData name="Caso Hoyos, Paula (Cognizant)" userId="7788b1eb-c69b-489e-b9cb-dd3b82d711d8" providerId="ADAL" clId="{212DDB51-0957-4CB3-8BE5-019CF683D122}" dt="2021-05-25T07:51:34.626" v="64" actId="1076"/>
          <ac:picMkLst>
            <pc:docMk/>
            <pc:sldMk cId="2771733891" sldId="256"/>
            <ac:picMk id="1026" creationId="{00000000-0000-0000-0000-000000000000}"/>
          </ac:picMkLst>
        </pc:picChg>
      </pc:sldChg>
      <pc:sldChg chg="modSp mod">
        <pc:chgData name="Caso Hoyos, Paula (Cognizant)" userId="7788b1eb-c69b-489e-b9cb-dd3b82d711d8" providerId="ADAL" clId="{212DDB51-0957-4CB3-8BE5-019CF683D122}" dt="2021-05-26T15:05:32.081" v="1959" actId="255"/>
        <pc:sldMkLst>
          <pc:docMk/>
          <pc:sldMk cId="1013189129" sldId="257"/>
        </pc:sldMkLst>
        <pc:spChg chg="mod">
          <ac:chgData name="Caso Hoyos, Paula (Cognizant)" userId="7788b1eb-c69b-489e-b9cb-dd3b82d711d8" providerId="ADAL" clId="{212DDB51-0957-4CB3-8BE5-019CF683D122}" dt="2021-05-26T15:05:32.081" v="1959" actId="255"/>
          <ac:spMkLst>
            <pc:docMk/>
            <pc:sldMk cId="1013189129" sldId="257"/>
            <ac:spMk id="2" creationId="{00000000-0000-0000-0000-000000000000}"/>
          </ac:spMkLst>
        </pc:spChg>
        <pc:spChg chg="mod">
          <ac:chgData name="Caso Hoyos, Paula (Cognizant)" userId="7788b1eb-c69b-489e-b9cb-dd3b82d711d8" providerId="ADAL" clId="{212DDB51-0957-4CB3-8BE5-019CF683D122}" dt="2021-05-26T14:07:17.669" v="1549" actId="207"/>
          <ac:spMkLst>
            <pc:docMk/>
            <pc:sldMk cId="1013189129" sldId="257"/>
            <ac:spMk id="3" creationId="{00000000-0000-0000-0000-000000000000}"/>
          </ac:spMkLst>
        </pc:spChg>
      </pc:sldChg>
      <pc:sldChg chg="modSp mod">
        <pc:chgData name="Caso Hoyos, Paula (Cognizant)" userId="7788b1eb-c69b-489e-b9cb-dd3b82d711d8" providerId="ADAL" clId="{212DDB51-0957-4CB3-8BE5-019CF683D122}" dt="2021-05-26T15:05:44.444" v="1961" actId="255"/>
        <pc:sldMkLst>
          <pc:docMk/>
          <pc:sldMk cId="2781702621" sldId="259"/>
        </pc:sldMkLst>
        <pc:spChg chg="mod">
          <ac:chgData name="Caso Hoyos, Paula (Cognizant)" userId="7788b1eb-c69b-489e-b9cb-dd3b82d711d8" providerId="ADAL" clId="{212DDB51-0957-4CB3-8BE5-019CF683D122}" dt="2021-05-26T15:05:44.444" v="1961" actId="255"/>
          <ac:spMkLst>
            <pc:docMk/>
            <pc:sldMk cId="2781702621" sldId="259"/>
            <ac:spMk id="2" creationId="{00000000-0000-0000-0000-000000000000}"/>
          </ac:spMkLst>
        </pc:spChg>
      </pc:sldChg>
      <pc:sldChg chg="modSp mod">
        <pc:chgData name="Caso Hoyos, Paula (Cognizant)" userId="7788b1eb-c69b-489e-b9cb-dd3b82d711d8" providerId="ADAL" clId="{212DDB51-0957-4CB3-8BE5-019CF683D122}" dt="2021-05-26T15:05:25.721" v="1958" actId="255"/>
        <pc:sldMkLst>
          <pc:docMk/>
          <pc:sldMk cId="407112196" sldId="263"/>
        </pc:sldMkLst>
        <pc:spChg chg="mod">
          <ac:chgData name="Caso Hoyos, Paula (Cognizant)" userId="7788b1eb-c69b-489e-b9cb-dd3b82d711d8" providerId="ADAL" clId="{212DDB51-0957-4CB3-8BE5-019CF683D122}" dt="2021-05-26T15:05:25.721" v="1958" actId="255"/>
          <ac:spMkLst>
            <pc:docMk/>
            <pc:sldMk cId="407112196" sldId="263"/>
            <ac:spMk id="2" creationId="{00000000-0000-0000-0000-000000000000}"/>
          </ac:spMkLst>
        </pc:spChg>
        <pc:spChg chg="mod">
          <ac:chgData name="Caso Hoyos, Paula (Cognizant)" userId="7788b1eb-c69b-489e-b9cb-dd3b82d711d8" providerId="ADAL" clId="{212DDB51-0957-4CB3-8BE5-019CF683D122}" dt="2021-05-26T14:07:27.053" v="1550" actId="207"/>
          <ac:spMkLst>
            <pc:docMk/>
            <pc:sldMk cId="407112196" sldId="263"/>
            <ac:spMk id="10" creationId="{00000000-0000-0000-0000-000000000000}"/>
          </ac:spMkLst>
        </pc:spChg>
        <pc:spChg chg="mod">
          <ac:chgData name="Caso Hoyos, Paula (Cognizant)" userId="7788b1eb-c69b-489e-b9cb-dd3b82d711d8" providerId="ADAL" clId="{212DDB51-0957-4CB3-8BE5-019CF683D122}" dt="2021-05-26T14:07:36.073" v="1553" actId="207"/>
          <ac:spMkLst>
            <pc:docMk/>
            <pc:sldMk cId="407112196" sldId="263"/>
            <ac:spMk id="11" creationId="{00000000-0000-0000-0000-000000000000}"/>
          </ac:spMkLst>
        </pc:spChg>
        <pc:spChg chg="mod">
          <ac:chgData name="Caso Hoyos, Paula (Cognizant)" userId="7788b1eb-c69b-489e-b9cb-dd3b82d711d8" providerId="ADAL" clId="{212DDB51-0957-4CB3-8BE5-019CF683D122}" dt="2021-05-26T14:07:31.432" v="1552" actId="207"/>
          <ac:spMkLst>
            <pc:docMk/>
            <pc:sldMk cId="407112196" sldId="263"/>
            <ac:spMk id="45" creationId="{00000000-0000-0000-0000-000000000000}"/>
          </ac:spMkLst>
        </pc:spChg>
      </pc:sldChg>
      <pc:sldChg chg="del">
        <pc:chgData name="Caso Hoyos, Paula (Cognizant)" userId="7788b1eb-c69b-489e-b9cb-dd3b82d711d8" providerId="ADAL" clId="{212DDB51-0957-4CB3-8BE5-019CF683D122}" dt="2021-05-26T13:10:30.368" v="1082" actId="47"/>
        <pc:sldMkLst>
          <pc:docMk/>
          <pc:sldMk cId="654920019" sldId="268"/>
        </pc:sldMkLst>
      </pc:sldChg>
      <pc:sldChg chg="addSp delSp modSp mod">
        <pc:chgData name="Caso Hoyos, Paula (Cognizant)" userId="7788b1eb-c69b-489e-b9cb-dd3b82d711d8" providerId="ADAL" clId="{212DDB51-0957-4CB3-8BE5-019CF683D122}" dt="2021-05-26T12:20:05.263" v="411" actId="20577"/>
        <pc:sldMkLst>
          <pc:docMk/>
          <pc:sldMk cId="1518085976" sldId="274"/>
        </pc:sldMkLst>
        <pc:spChg chg="mod">
          <ac:chgData name="Caso Hoyos, Paula (Cognizant)" userId="7788b1eb-c69b-489e-b9cb-dd3b82d711d8" providerId="ADAL" clId="{212DDB51-0957-4CB3-8BE5-019CF683D122}" dt="2021-05-26T12:20:05.263" v="411" actId="20577"/>
          <ac:spMkLst>
            <pc:docMk/>
            <pc:sldMk cId="1518085976" sldId="274"/>
            <ac:spMk id="18" creationId="{3F626A5A-EC75-48C7-8407-8209843AB96E}"/>
          </ac:spMkLst>
        </pc:spChg>
        <pc:picChg chg="add mod">
          <ac:chgData name="Caso Hoyos, Paula (Cognizant)" userId="7788b1eb-c69b-489e-b9cb-dd3b82d711d8" providerId="ADAL" clId="{212DDB51-0957-4CB3-8BE5-019CF683D122}" dt="2021-05-25T14:53:23.111" v="314" actId="1076"/>
          <ac:picMkLst>
            <pc:docMk/>
            <pc:sldMk cId="1518085976" sldId="274"/>
            <ac:picMk id="4" creationId="{3AFC9D2B-667F-4EAB-82AD-8C1A146BEB0B}"/>
          </ac:picMkLst>
        </pc:picChg>
        <pc:picChg chg="add mod modCrop">
          <ac:chgData name="Caso Hoyos, Paula (Cognizant)" userId="7788b1eb-c69b-489e-b9cb-dd3b82d711d8" providerId="ADAL" clId="{212DDB51-0957-4CB3-8BE5-019CF683D122}" dt="2021-05-26T12:19:37.905" v="386" actId="1076"/>
          <ac:picMkLst>
            <pc:docMk/>
            <pc:sldMk cId="1518085976" sldId="274"/>
            <ac:picMk id="6" creationId="{338E6BC8-4C3B-4C0E-9EF8-1353DD12323E}"/>
          </ac:picMkLst>
        </pc:picChg>
        <pc:picChg chg="del">
          <ac:chgData name="Caso Hoyos, Paula (Cognizant)" userId="7788b1eb-c69b-489e-b9cb-dd3b82d711d8" providerId="ADAL" clId="{212DDB51-0957-4CB3-8BE5-019CF683D122}" dt="2021-05-25T14:53:19.393" v="313" actId="478"/>
          <ac:picMkLst>
            <pc:docMk/>
            <pc:sldMk cId="1518085976" sldId="274"/>
            <ac:picMk id="8" creationId="{BD0701EB-E420-48BE-BD34-41278C3191DB}"/>
          </ac:picMkLst>
        </pc:picChg>
        <pc:picChg chg="del">
          <ac:chgData name="Caso Hoyos, Paula (Cognizant)" userId="7788b1eb-c69b-489e-b9cb-dd3b82d711d8" providerId="ADAL" clId="{212DDB51-0957-4CB3-8BE5-019CF683D122}" dt="2021-05-25T14:53:57.739" v="317" actId="478"/>
          <ac:picMkLst>
            <pc:docMk/>
            <pc:sldMk cId="1518085976" sldId="274"/>
            <ac:picMk id="13" creationId="{F4315F0A-1541-4EB5-845A-081DABDE4785}"/>
          </ac:picMkLst>
        </pc:picChg>
      </pc:sldChg>
      <pc:sldChg chg="del">
        <pc:chgData name="Caso Hoyos, Paula (Cognizant)" userId="7788b1eb-c69b-489e-b9cb-dd3b82d711d8" providerId="ADAL" clId="{212DDB51-0957-4CB3-8BE5-019CF683D122}" dt="2021-05-25T14:52:24.706" v="311" actId="47"/>
        <pc:sldMkLst>
          <pc:docMk/>
          <pc:sldMk cId="1668751279" sldId="275"/>
        </pc:sldMkLst>
      </pc:sldChg>
      <pc:sldChg chg="delSp modSp mod">
        <pc:chgData name="Caso Hoyos, Paula (Cognizant)" userId="7788b1eb-c69b-489e-b9cb-dd3b82d711d8" providerId="ADAL" clId="{212DDB51-0957-4CB3-8BE5-019CF683D122}" dt="2021-05-26T12:25:18.767" v="619" actId="20577"/>
        <pc:sldMkLst>
          <pc:docMk/>
          <pc:sldMk cId="3220906560" sldId="276"/>
        </pc:sldMkLst>
        <pc:spChg chg="mod">
          <ac:chgData name="Caso Hoyos, Paula (Cognizant)" userId="7788b1eb-c69b-489e-b9cb-dd3b82d711d8" providerId="ADAL" clId="{212DDB51-0957-4CB3-8BE5-019CF683D122}" dt="2021-05-26T12:25:18.767" v="619" actId="20577"/>
          <ac:spMkLst>
            <pc:docMk/>
            <pc:sldMk cId="3220906560" sldId="276"/>
            <ac:spMk id="18" creationId="{3F626A5A-EC75-48C7-8407-8209843AB96E}"/>
          </ac:spMkLst>
        </pc:spChg>
        <pc:picChg chg="del">
          <ac:chgData name="Caso Hoyos, Paula (Cognizant)" userId="7788b1eb-c69b-489e-b9cb-dd3b82d711d8" providerId="ADAL" clId="{212DDB51-0957-4CB3-8BE5-019CF683D122}" dt="2021-05-25T14:54:46.600" v="326" actId="478"/>
          <ac:picMkLst>
            <pc:docMk/>
            <pc:sldMk cId="3220906560" sldId="276"/>
            <ac:picMk id="4" creationId="{1DA39C54-CC62-425E-A4DA-664BB6A3462D}"/>
          </ac:picMkLst>
        </pc:picChg>
        <pc:picChg chg="mod">
          <ac:chgData name="Caso Hoyos, Paula (Cognizant)" userId="7788b1eb-c69b-489e-b9cb-dd3b82d711d8" providerId="ADAL" clId="{212DDB51-0957-4CB3-8BE5-019CF683D122}" dt="2021-05-25T14:54:49.202" v="327" actId="1076"/>
          <ac:picMkLst>
            <pc:docMk/>
            <pc:sldMk cId="3220906560" sldId="276"/>
            <ac:picMk id="6" creationId="{8709C053-5469-47D2-BE04-571A60C708F9}"/>
          </ac:picMkLst>
        </pc:picChg>
      </pc:sldChg>
      <pc:sldChg chg="addSp modSp mod">
        <pc:chgData name="Caso Hoyos, Paula (Cognizant)" userId="7788b1eb-c69b-489e-b9cb-dd3b82d711d8" providerId="ADAL" clId="{212DDB51-0957-4CB3-8BE5-019CF683D122}" dt="2021-05-18T16:31:03.678" v="62" actId="20577"/>
        <pc:sldMkLst>
          <pc:docMk/>
          <pc:sldMk cId="2319104304" sldId="277"/>
        </pc:sldMkLst>
        <pc:spChg chg="mod">
          <ac:chgData name="Caso Hoyos, Paula (Cognizant)" userId="7788b1eb-c69b-489e-b9cb-dd3b82d711d8" providerId="ADAL" clId="{212DDB51-0957-4CB3-8BE5-019CF683D122}" dt="2021-05-18T16:31:03.678" v="62" actId="20577"/>
          <ac:spMkLst>
            <pc:docMk/>
            <pc:sldMk cId="2319104304" sldId="277"/>
            <ac:spMk id="18" creationId="{3F626A5A-EC75-48C7-8407-8209843AB96E}"/>
          </ac:spMkLst>
        </pc:spChg>
        <pc:picChg chg="add mod">
          <ac:chgData name="Caso Hoyos, Paula (Cognizant)" userId="7788b1eb-c69b-489e-b9cb-dd3b82d711d8" providerId="ADAL" clId="{212DDB51-0957-4CB3-8BE5-019CF683D122}" dt="2021-05-18T16:30:44.134" v="6" actId="1076"/>
          <ac:picMkLst>
            <pc:docMk/>
            <pc:sldMk cId="2319104304" sldId="277"/>
            <ac:picMk id="1026" creationId="{C7D58E61-D626-4D31-AC03-F48AA3A7B4D2}"/>
          </ac:picMkLst>
        </pc:picChg>
      </pc:sldChg>
      <pc:sldChg chg="addSp delSp modSp add mod">
        <pc:chgData name="Caso Hoyos, Paula (Cognizant)" userId="7788b1eb-c69b-489e-b9cb-dd3b82d711d8" providerId="ADAL" clId="{212DDB51-0957-4CB3-8BE5-019CF683D122}" dt="2021-05-26T15:05:38.146" v="1960" actId="255"/>
        <pc:sldMkLst>
          <pc:docMk/>
          <pc:sldMk cId="1699139510" sldId="278"/>
        </pc:sldMkLst>
        <pc:spChg chg="mod">
          <ac:chgData name="Caso Hoyos, Paula (Cognizant)" userId="7788b1eb-c69b-489e-b9cb-dd3b82d711d8" providerId="ADAL" clId="{212DDB51-0957-4CB3-8BE5-019CF683D122}" dt="2021-05-26T15:05:38.146" v="1960" actId="255"/>
          <ac:spMkLst>
            <pc:docMk/>
            <pc:sldMk cId="1699139510" sldId="278"/>
            <ac:spMk id="2" creationId="{00000000-0000-0000-0000-000000000000}"/>
          </ac:spMkLst>
        </pc:spChg>
        <pc:spChg chg="del mod">
          <ac:chgData name="Caso Hoyos, Paula (Cognizant)" userId="7788b1eb-c69b-489e-b9cb-dd3b82d711d8" providerId="ADAL" clId="{212DDB51-0957-4CB3-8BE5-019CF683D122}" dt="2021-05-25T08:01:14.967" v="309" actId="26606"/>
          <ac:spMkLst>
            <pc:docMk/>
            <pc:sldMk cId="1699139510" sldId="278"/>
            <ac:spMk id="3" creationId="{00000000-0000-0000-0000-000000000000}"/>
          </ac:spMkLst>
        </pc:spChg>
        <pc:graphicFrameChg chg="add mod">
          <ac:chgData name="Caso Hoyos, Paula (Cognizant)" userId="7788b1eb-c69b-489e-b9cb-dd3b82d711d8" providerId="ADAL" clId="{212DDB51-0957-4CB3-8BE5-019CF683D122}" dt="2021-05-25T08:01:31.146" v="310" actId="1076"/>
          <ac:graphicFrameMkLst>
            <pc:docMk/>
            <pc:sldMk cId="1699139510" sldId="278"/>
            <ac:graphicFrameMk id="9" creationId="{A32A9C5B-11F5-4A8E-B2CA-F9ECDC8DFE44}"/>
          </ac:graphicFrameMkLst>
        </pc:graphicFrameChg>
      </pc:sldChg>
      <pc:sldChg chg="addSp delSp modSp add mod setBg">
        <pc:chgData name="Caso Hoyos, Paula (Cognizant)" userId="7788b1eb-c69b-489e-b9cb-dd3b82d711d8" providerId="ADAL" clId="{212DDB51-0957-4CB3-8BE5-019CF683D122}" dt="2021-05-26T15:59:06.761" v="2608" actId="14100"/>
        <pc:sldMkLst>
          <pc:docMk/>
          <pc:sldMk cId="944269666" sldId="279"/>
        </pc:sldMkLst>
        <pc:spChg chg="mod">
          <ac:chgData name="Caso Hoyos, Paula (Cognizant)" userId="7788b1eb-c69b-489e-b9cb-dd3b82d711d8" providerId="ADAL" clId="{212DDB51-0957-4CB3-8BE5-019CF683D122}" dt="2021-05-26T15:06:14.432" v="1965" actId="1076"/>
          <ac:spMkLst>
            <pc:docMk/>
            <pc:sldMk cId="944269666" sldId="279"/>
            <ac:spMk id="2" creationId="{00000000-0000-0000-0000-000000000000}"/>
          </ac:spMkLst>
        </pc:spChg>
        <pc:spChg chg="mod">
          <ac:chgData name="Caso Hoyos, Paula (Cognizant)" userId="7788b1eb-c69b-489e-b9cb-dd3b82d711d8" providerId="ADAL" clId="{212DDB51-0957-4CB3-8BE5-019CF683D122}" dt="2021-05-26T15:59:06.761" v="2608" actId="14100"/>
          <ac:spMkLst>
            <pc:docMk/>
            <pc:sldMk cId="944269666" sldId="279"/>
            <ac:spMk id="18" creationId="{3F626A5A-EC75-48C7-8407-8209843AB96E}"/>
          </ac:spMkLst>
        </pc:spChg>
        <pc:picChg chg="add mod">
          <ac:chgData name="Caso Hoyos, Paula (Cognizant)" userId="7788b1eb-c69b-489e-b9cb-dd3b82d711d8" providerId="ADAL" clId="{212DDB51-0957-4CB3-8BE5-019CF683D122}" dt="2021-05-26T15:59:02.222" v="2607" actId="1076"/>
          <ac:picMkLst>
            <pc:docMk/>
            <pc:sldMk cId="944269666" sldId="279"/>
            <ac:picMk id="4" creationId="{F2AD56A9-0868-456D-BD45-4169974D54C6}"/>
          </ac:picMkLst>
        </pc:picChg>
        <pc:picChg chg="del">
          <ac:chgData name="Caso Hoyos, Paula (Cognizant)" userId="7788b1eb-c69b-489e-b9cb-dd3b82d711d8" providerId="ADAL" clId="{212DDB51-0957-4CB3-8BE5-019CF683D122}" dt="2021-05-26T12:23:58.997" v="525" actId="478"/>
          <ac:picMkLst>
            <pc:docMk/>
            <pc:sldMk cId="944269666" sldId="279"/>
            <ac:picMk id="6" creationId="{8709C053-5469-47D2-BE04-571A60C708F9}"/>
          </ac:picMkLst>
        </pc:picChg>
      </pc:sldChg>
      <pc:sldChg chg="addSp delSp modSp add mod setBg">
        <pc:chgData name="Caso Hoyos, Paula (Cognizant)" userId="7788b1eb-c69b-489e-b9cb-dd3b82d711d8" providerId="ADAL" clId="{212DDB51-0957-4CB3-8BE5-019CF683D122}" dt="2021-05-26T15:06:07.630" v="1964" actId="14100"/>
        <pc:sldMkLst>
          <pc:docMk/>
          <pc:sldMk cId="145929844" sldId="280"/>
        </pc:sldMkLst>
        <pc:spChg chg="mod">
          <ac:chgData name="Caso Hoyos, Paula (Cognizant)" userId="7788b1eb-c69b-489e-b9cb-dd3b82d711d8" providerId="ADAL" clId="{212DDB51-0957-4CB3-8BE5-019CF683D122}" dt="2021-05-26T15:06:07.630" v="1964" actId="14100"/>
          <ac:spMkLst>
            <pc:docMk/>
            <pc:sldMk cId="145929844" sldId="280"/>
            <ac:spMk id="2" creationId="{00000000-0000-0000-0000-000000000000}"/>
          </ac:spMkLst>
        </pc:spChg>
        <pc:spChg chg="add del mod ord">
          <ac:chgData name="Caso Hoyos, Paula (Cognizant)" userId="7788b1eb-c69b-489e-b9cb-dd3b82d711d8" providerId="ADAL" clId="{212DDB51-0957-4CB3-8BE5-019CF683D122}" dt="2021-05-26T13:23:35.142" v="1531" actId="26606"/>
          <ac:spMkLst>
            <pc:docMk/>
            <pc:sldMk cId="145929844" sldId="280"/>
            <ac:spMk id="18" creationId="{3F626A5A-EC75-48C7-8407-8209843AB96E}"/>
          </ac:spMkLst>
        </pc:spChg>
        <pc:spChg chg="add del">
          <ac:chgData name="Caso Hoyos, Paula (Cognizant)" userId="7788b1eb-c69b-489e-b9cb-dd3b82d711d8" providerId="ADAL" clId="{212DDB51-0957-4CB3-8BE5-019CF683D122}" dt="2021-05-26T13:22:40.236" v="1522" actId="26606"/>
          <ac:spMkLst>
            <pc:docMk/>
            <pc:sldMk cId="145929844" sldId="280"/>
            <ac:spMk id="23" creationId="{F43F2E2C-73D3-4E55-A2E5-DD5FB3FBC0F5}"/>
          </ac:spMkLst>
        </pc:spChg>
        <pc:spChg chg="add del">
          <ac:chgData name="Caso Hoyos, Paula (Cognizant)" userId="7788b1eb-c69b-489e-b9cb-dd3b82d711d8" providerId="ADAL" clId="{212DDB51-0957-4CB3-8BE5-019CF683D122}" dt="2021-05-26T13:23:35.142" v="1531" actId="26606"/>
          <ac:spMkLst>
            <pc:docMk/>
            <pc:sldMk cId="145929844" sldId="280"/>
            <ac:spMk id="28" creationId="{601DBFE7-59F3-41F8-BC4E-83FB08639B9C}"/>
          </ac:spMkLst>
        </pc:spChg>
        <pc:spChg chg="add del">
          <ac:chgData name="Caso Hoyos, Paula (Cognizant)" userId="7788b1eb-c69b-489e-b9cb-dd3b82d711d8" providerId="ADAL" clId="{212DDB51-0957-4CB3-8BE5-019CF683D122}" dt="2021-05-26T13:23:35.142" v="1531" actId="26606"/>
          <ac:spMkLst>
            <pc:docMk/>
            <pc:sldMk cId="145929844" sldId="280"/>
            <ac:spMk id="34" creationId="{AB636136-2572-47F5-B45E-4AE6AD8673D3}"/>
          </ac:spMkLst>
        </pc:spChg>
        <pc:spChg chg="add del">
          <ac:chgData name="Caso Hoyos, Paula (Cognizant)" userId="7788b1eb-c69b-489e-b9cb-dd3b82d711d8" providerId="ADAL" clId="{212DDB51-0957-4CB3-8BE5-019CF683D122}" dt="2021-05-26T13:23:14.305" v="1524" actId="26606"/>
          <ac:spMkLst>
            <pc:docMk/>
            <pc:sldMk cId="145929844" sldId="280"/>
            <ac:spMk id="39" creationId="{E6641776-030A-4061-B2C7-E63EA1B0074A}"/>
          </ac:spMkLst>
        </pc:spChg>
        <pc:spChg chg="add del">
          <ac:chgData name="Caso Hoyos, Paula (Cognizant)" userId="7788b1eb-c69b-489e-b9cb-dd3b82d711d8" providerId="ADAL" clId="{212DDB51-0957-4CB3-8BE5-019CF683D122}" dt="2021-05-26T13:23:24.888" v="1526" actId="26606"/>
          <ac:spMkLst>
            <pc:docMk/>
            <pc:sldMk cId="145929844" sldId="280"/>
            <ac:spMk id="41" creationId="{601DBFE7-59F3-41F8-BC4E-83FB08639B9C}"/>
          </ac:spMkLst>
        </pc:spChg>
        <pc:spChg chg="add del">
          <ac:chgData name="Caso Hoyos, Paula (Cognizant)" userId="7788b1eb-c69b-489e-b9cb-dd3b82d711d8" providerId="ADAL" clId="{212DDB51-0957-4CB3-8BE5-019CF683D122}" dt="2021-05-26T13:23:24.888" v="1526" actId="26606"/>
          <ac:spMkLst>
            <pc:docMk/>
            <pc:sldMk cId="145929844" sldId="280"/>
            <ac:spMk id="44" creationId="{AB636136-2572-47F5-B45E-4AE6AD8673D3}"/>
          </ac:spMkLst>
        </pc:spChg>
        <pc:spChg chg="add del">
          <ac:chgData name="Caso Hoyos, Paula (Cognizant)" userId="7788b1eb-c69b-489e-b9cb-dd3b82d711d8" providerId="ADAL" clId="{212DDB51-0957-4CB3-8BE5-019CF683D122}" dt="2021-05-26T13:23:28.010" v="1528" actId="26606"/>
          <ac:spMkLst>
            <pc:docMk/>
            <pc:sldMk cId="145929844" sldId="280"/>
            <ac:spMk id="46" creationId="{601DBFE7-59F3-41F8-BC4E-83FB08639B9C}"/>
          </ac:spMkLst>
        </pc:spChg>
        <pc:spChg chg="add del">
          <ac:chgData name="Caso Hoyos, Paula (Cognizant)" userId="7788b1eb-c69b-489e-b9cb-dd3b82d711d8" providerId="ADAL" clId="{212DDB51-0957-4CB3-8BE5-019CF683D122}" dt="2021-05-26T13:23:28.010" v="1528" actId="26606"/>
          <ac:spMkLst>
            <pc:docMk/>
            <pc:sldMk cId="145929844" sldId="280"/>
            <ac:spMk id="49" creationId="{AB636136-2572-47F5-B45E-4AE6AD8673D3}"/>
          </ac:spMkLst>
        </pc:spChg>
        <pc:spChg chg="add del">
          <ac:chgData name="Caso Hoyos, Paula (Cognizant)" userId="7788b1eb-c69b-489e-b9cb-dd3b82d711d8" providerId="ADAL" clId="{212DDB51-0957-4CB3-8BE5-019CF683D122}" dt="2021-05-26T13:23:35.113" v="1530" actId="26606"/>
          <ac:spMkLst>
            <pc:docMk/>
            <pc:sldMk cId="145929844" sldId="280"/>
            <ac:spMk id="52" creationId="{3F626A5A-EC75-48C7-8407-8209843AB96E}"/>
          </ac:spMkLst>
        </pc:spChg>
        <pc:spChg chg="add del">
          <ac:chgData name="Caso Hoyos, Paula (Cognizant)" userId="7788b1eb-c69b-489e-b9cb-dd3b82d711d8" providerId="ADAL" clId="{212DDB51-0957-4CB3-8BE5-019CF683D122}" dt="2021-05-26T14:19:41.804" v="1689" actId="26606"/>
          <ac:spMkLst>
            <pc:docMk/>
            <pc:sldMk cId="145929844" sldId="280"/>
            <ac:spMk id="54" creationId="{1FDCE85B-1271-4B0E-8C29-C029A1BD5444}"/>
          </ac:spMkLst>
        </pc:spChg>
        <pc:spChg chg="add mod ord">
          <ac:chgData name="Caso Hoyos, Paula (Cognizant)" userId="7788b1eb-c69b-489e-b9cb-dd3b82d711d8" providerId="ADAL" clId="{212DDB51-0957-4CB3-8BE5-019CF683D122}" dt="2021-05-26T15:04:25.968" v="1954" actId="20577"/>
          <ac:spMkLst>
            <pc:docMk/>
            <pc:sldMk cId="145929844" sldId="280"/>
            <ac:spMk id="55" creationId="{3F626A5A-EC75-48C7-8407-8209843AB96E}"/>
          </ac:spMkLst>
        </pc:spChg>
        <pc:spChg chg="add del">
          <ac:chgData name="Caso Hoyos, Paula (Cognizant)" userId="7788b1eb-c69b-489e-b9cb-dd3b82d711d8" providerId="ADAL" clId="{212DDB51-0957-4CB3-8BE5-019CF683D122}" dt="2021-05-26T14:19:41.801" v="1688" actId="26606"/>
          <ac:spMkLst>
            <pc:docMk/>
            <pc:sldMk cId="145929844" sldId="280"/>
            <ac:spMk id="60" creationId="{06A51FAE-5E00-4216-9881-05169938DE2A}"/>
          </ac:spMkLst>
        </pc:spChg>
        <pc:spChg chg="add del">
          <ac:chgData name="Caso Hoyos, Paula (Cognizant)" userId="7788b1eb-c69b-489e-b9cb-dd3b82d711d8" providerId="ADAL" clId="{212DDB51-0957-4CB3-8BE5-019CF683D122}" dt="2021-05-26T14:21:05.832" v="1696" actId="26606"/>
          <ac:spMkLst>
            <pc:docMk/>
            <pc:sldMk cId="145929844" sldId="280"/>
            <ac:spMk id="62" creationId="{EBDF1F4E-C97D-450D-B4FA-F3411D8C85EC}"/>
          </ac:spMkLst>
        </pc:spChg>
        <pc:spChg chg="add del">
          <ac:chgData name="Caso Hoyos, Paula (Cognizant)" userId="7788b1eb-c69b-489e-b9cb-dd3b82d711d8" providerId="ADAL" clId="{212DDB51-0957-4CB3-8BE5-019CF683D122}" dt="2021-05-26T14:21:05.826" v="1695" actId="26606"/>
          <ac:spMkLst>
            <pc:docMk/>
            <pc:sldMk cId="145929844" sldId="280"/>
            <ac:spMk id="67" creationId="{06A51FAE-5E00-4216-9881-05169938DE2A}"/>
          </ac:spMkLst>
        </pc:spChg>
        <pc:spChg chg="add">
          <ac:chgData name="Caso Hoyos, Paula (Cognizant)" userId="7788b1eb-c69b-489e-b9cb-dd3b82d711d8" providerId="ADAL" clId="{212DDB51-0957-4CB3-8BE5-019CF683D122}" dt="2021-05-26T14:21:05.832" v="1696" actId="26606"/>
          <ac:spMkLst>
            <pc:docMk/>
            <pc:sldMk cId="145929844" sldId="280"/>
            <ac:spMk id="69" creationId="{EBDF1F4E-C97D-450D-B4FA-F3411D8C85EC}"/>
          </ac:spMkLst>
        </pc:spChg>
        <pc:graphicFrameChg chg="add del">
          <ac:chgData name="Caso Hoyos, Paula (Cognizant)" userId="7788b1eb-c69b-489e-b9cb-dd3b82d711d8" providerId="ADAL" clId="{212DDB51-0957-4CB3-8BE5-019CF683D122}" dt="2021-05-26T13:23:24.888" v="1526" actId="26606"/>
          <ac:graphicFrameMkLst>
            <pc:docMk/>
            <pc:sldMk cId="145929844" sldId="280"/>
            <ac:graphicFrameMk id="36" creationId="{AB161594-FCBB-453A-9C15-67633C3CA82A}"/>
          </ac:graphicFrameMkLst>
        </pc:graphicFrameChg>
        <pc:graphicFrameChg chg="add del">
          <ac:chgData name="Caso Hoyos, Paula (Cognizant)" userId="7788b1eb-c69b-489e-b9cb-dd3b82d711d8" providerId="ADAL" clId="{212DDB51-0957-4CB3-8BE5-019CF683D122}" dt="2021-05-26T13:23:28.010" v="1528" actId="26606"/>
          <ac:graphicFrameMkLst>
            <pc:docMk/>
            <pc:sldMk cId="145929844" sldId="280"/>
            <ac:graphicFrameMk id="50" creationId="{8E7C83D4-C920-493C-A47F-0A7D6F50AB25}"/>
          </ac:graphicFrameMkLst>
        </pc:graphicFrameChg>
        <pc:picChg chg="del">
          <ac:chgData name="Caso Hoyos, Paula (Cognizant)" userId="7788b1eb-c69b-489e-b9cb-dd3b82d711d8" providerId="ADAL" clId="{212DDB51-0957-4CB3-8BE5-019CF683D122}" dt="2021-05-26T12:50:09.897" v="1079" actId="478"/>
          <ac:picMkLst>
            <pc:docMk/>
            <pc:sldMk cId="145929844" sldId="280"/>
            <ac:picMk id="4" creationId="{F2AD56A9-0868-456D-BD45-4169974D54C6}"/>
          </ac:picMkLst>
        </pc:picChg>
        <pc:picChg chg="add mod ord">
          <ac:chgData name="Caso Hoyos, Paula (Cognizant)" userId="7788b1eb-c69b-489e-b9cb-dd3b82d711d8" providerId="ADAL" clId="{212DDB51-0957-4CB3-8BE5-019CF683D122}" dt="2021-05-26T15:04:01.251" v="1943" actId="1076"/>
          <ac:picMkLst>
            <pc:docMk/>
            <pc:sldMk cId="145929844" sldId="280"/>
            <ac:picMk id="5" creationId="{EAB5B8F4-F34A-46BE-A72E-F87F2077301C}"/>
          </ac:picMkLst>
        </pc:picChg>
        <pc:picChg chg="add mod ord">
          <ac:chgData name="Caso Hoyos, Paula (Cognizant)" userId="7788b1eb-c69b-489e-b9cb-dd3b82d711d8" providerId="ADAL" clId="{212DDB51-0957-4CB3-8BE5-019CF683D122}" dt="2021-05-26T15:03:54.627" v="1941" actId="1076"/>
          <ac:picMkLst>
            <pc:docMk/>
            <pc:sldMk cId="145929844" sldId="280"/>
            <ac:picMk id="7" creationId="{3C0CE3BD-EE02-4C13-8B9D-609E2271CAC3}"/>
          </ac:picMkLst>
        </pc:picChg>
        <pc:picChg chg="add mod">
          <ac:chgData name="Caso Hoyos, Paula (Cognizant)" userId="7788b1eb-c69b-489e-b9cb-dd3b82d711d8" providerId="ADAL" clId="{212DDB51-0957-4CB3-8BE5-019CF683D122}" dt="2021-05-26T15:03:57.030" v="1942" actId="1076"/>
          <ac:picMkLst>
            <pc:docMk/>
            <pc:sldMk cId="145929844" sldId="280"/>
            <ac:picMk id="9" creationId="{D832B711-627C-428F-9FB4-60177941E452}"/>
          </ac:picMkLst>
        </pc:picChg>
        <pc:picChg chg="add mod">
          <ac:chgData name="Caso Hoyos, Paula (Cognizant)" userId="7788b1eb-c69b-489e-b9cb-dd3b82d711d8" providerId="ADAL" clId="{212DDB51-0957-4CB3-8BE5-019CF683D122}" dt="2021-05-26T15:03:40.313" v="1937" actId="1076"/>
          <ac:picMkLst>
            <pc:docMk/>
            <pc:sldMk cId="145929844" sldId="280"/>
            <ac:picMk id="11" creationId="{2A55E906-FB90-4D81-AF36-8BC8D4C36962}"/>
          </ac:picMkLst>
        </pc:picChg>
        <pc:cxnChg chg="add del">
          <ac:chgData name="Caso Hoyos, Paula (Cognizant)" userId="7788b1eb-c69b-489e-b9cb-dd3b82d711d8" providerId="ADAL" clId="{212DDB51-0957-4CB3-8BE5-019CF683D122}" dt="2021-05-26T13:23:35.142" v="1531" actId="26606"/>
          <ac:cxnSpMkLst>
            <pc:docMk/>
            <pc:sldMk cId="145929844" sldId="280"/>
            <ac:cxnSpMk id="30" creationId="{95AC3254-FB46-4BDF-B7F2-2D039653A36C}"/>
          </ac:cxnSpMkLst>
        </pc:cxnChg>
        <pc:cxnChg chg="add del">
          <ac:chgData name="Caso Hoyos, Paula (Cognizant)" userId="7788b1eb-c69b-489e-b9cb-dd3b82d711d8" providerId="ADAL" clId="{212DDB51-0957-4CB3-8BE5-019CF683D122}" dt="2021-05-26T13:23:35.142" v="1531" actId="26606"/>
          <ac:cxnSpMkLst>
            <pc:docMk/>
            <pc:sldMk cId="145929844" sldId="280"/>
            <ac:cxnSpMk id="32" creationId="{DD6280CF-E187-4C89-97A6-CE354B2775D7}"/>
          </ac:cxnSpMkLst>
        </pc:cxnChg>
        <pc:cxnChg chg="add del">
          <ac:chgData name="Caso Hoyos, Paula (Cognizant)" userId="7788b1eb-c69b-489e-b9cb-dd3b82d711d8" providerId="ADAL" clId="{212DDB51-0957-4CB3-8BE5-019CF683D122}" dt="2021-05-26T13:23:24.888" v="1526" actId="26606"/>
          <ac:cxnSpMkLst>
            <pc:docMk/>
            <pc:sldMk cId="145929844" sldId="280"/>
            <ac:cxnSpMk id="42" creationId="{95AC3254-FB46-4BDF-B7F2-2D039653A36C}"/>
          </ac:cxnSpMkLst>
        </pc:cxnChg>
        <pc:cxnChg chg="add del">
          <ac:chgData name="Caso Hoyos, Paula (Cognizant)" userId="7788b1eb-c69b-489e-b9cb-dd3b82d711d8" providerId="ADAL" clId="{212DDB51-0957-4CB3-8BE5-019CF683D122}" dt="2021-05-26T13:23:24.888" v="1526" actId="26606"/>
          <ac:cxnSpMkLst>
            <pc:docMk/>
            <pc:sldMk cId="145929844" sldId="280"/>
            <ac:cxnSpMk id="43" creationId="{DD6280CF-E187-4C89-97A6-CE354B2775D7}"/>
          </ac:cxnSpMkLst>
        </pc:cxnChg>
        <pc:cxnChg chg="add del">
          <ac:chgData name="Caso Hoyos, Paula (Cognizant)" userId="7788b1eb-c69b-489e-b9cb-dd3b82d711d8" providerId="ADAL" clId="{212DDB51-0957-4CB3-8BE5-019CF683D122}" dt="2021-05-26T13:23:28.010" v="1528" actId="26606"/>
          <ac:cxnSpMkLst>
            <pc:docMk/>
            <pc:sldMk cId="145929844" sldId="280"/>
            <ac:cxnSpMk id="47" creationId="{95AC3254-FB46-4BDF-B7F2-2D039653A36C}"/>
          </ac:cxnSpMkLst>
        </pc:cxnChg>
        <pc:cxnChg chg="add del">
          <ac:chgData name="Caso Hoyos, Paula (Cognizant)" userId="7788b1eb-c69b-489e-b9cb-dd3b82d711d8" providerId="ADAL" clId="{212DDB51-0957-4CB3-8BE5-019CF683D122}" dt="2021-05-26T13:23:28.010" v="1528" actId="26606"/>
          <ac:cxnSpMkLst>
            <pc:docMk/>
            <pc:sldMk cId="145929844" sldId="280"/>
            <ac:cxnSpMk id="48" creationId="{DD6280CF-E187-4C89-97A6-CE354B2775D7}"/>
          </ac:cxnSpMkLst>
        </pc:cxnChg>
      </pc:sldChg>
      <pc:sldChg chg="addSp delSp modSp add mod setBg delDesignElem">
        <pc:chgData name="Caso Hoyos, Paula (Cognizant)" userId="7788b1eb-c69b-489e-b9cb-dd3b82d711d8" providerId="ADAL" clId="{212DDB51-0957-4CB3-8BE5-019CF683D122}" dt="2021-05-26T15:10:16.194" v="2031" actId="20577"/>
        <pc:sldMkLst>
          <pc:docMk/>
          <pc:sldMk cId="3023855311" sldId="281"/>
        </pc:sldMkLst>
        <pc:spChg chg="mod">
          <ac:chgData name="Caso Hoyos, Paula (Cognizant)" userId="7788b1eb-c69b-489e-b9cb-dd3b82d711d8" providerId="ADAL" clId="{212DDB51-0957-4CB3-8BE5-019CF683D122}" dt="2021-05-26T15:06:28.692" v="1967" actId="14100"/>
          <ac:spMkLst>
            <pc:docMk/>
            <pc:sldMk cId="3023855311" sldId="281"/>
            <ac:spMk id="2" creationId="{00000000-0000-0000-0000-000000000000}"/>
          </ac:spMkLst>
        </pc:spChg>
        <pc:spChg chg="del">
          <ac:chgData name="Caso Hoyos, Paula (Cognizant)" userId="7788b1eb-c69b-489e-b9cb-dd3b82d711d8" providerId="ADAL" clId="{212DDB51-0957-4CB3-8BE5-019CF683D122}" dt="2021-05-26T14:09:08.379" v="1556"/>
          <ac:spMkLst>
            <pc:docMk/>
            <pc:sldMk cId="3023855311" sldId="281"/>
            <ac:spMk id="54" creationId="{1FDCE85B-1271-4B0E-8C29-C029A1BD5444}"/>
          </ac:spMkLst>
        </pc:spChg>
        <pc:spChg chg="mod">
          <ac:chgData name="Caso Hoyos, Paula (Cognizant)" userId="7788b1eb-c69b-489e-b9cb-dd3b82d711d8" providerId="ADAL" clId="{212DDB51-0957-4CB3-8BE5-019CF683D122}" dt="2021-05-26T15:10:16.194" v="2031" actId="20577"/>
          <ac:spMkLst>
            <pc:docMk/>
            <pc:sldMk cId="3023855311" sldId="281"/>
            <ac:spMk id="55" creationId="{3F626A5A-EC75-48C7-8407-8209843AB96E}"/>
          </ac:spMkLst>
        </pc:spChg>
        <pc:picChg chg="add mod ord">
          <ac:chgData name="Caso Hoyos, Paula (Cognizant)" userId="7788b1eb-c69b-489e-b9cb-dd3b82d711d8" providerId="ADAL" clId="{212DDB51-0957-4CB3-8BE5-019CF683D122}" dt="2021-05-26T14:55:00.279" v="1922" actId="1076"/>
          <ac:picMkLst>
            <pc:docMk/>
            <pc:sldMk cId="3023855311" sldId="281"/>
            <ac:picMk id="4" creationId="{FC895C36-3DE1-4884-B7BF-3BFE1551F3A7}"/>
          </ac:picMkLst>
        </pc:picChg>
        <pc:picChg chg="del">
          <ac:chgData name="Caso Hoyos, Paula (Cognizant)" userId="7788b1eb-c69b-489e-b9cb-dd3b82d711d8" providerId="ADAL" clId="{212DDB51-0957-4CB3-8BE5-019CF683D122}" dt="2021-05-26T14:09:17.722" v="1569" actId="478"/>
          <ac:picMkLst>
            <pc:docMk/>
            <pc:sldMk cId="3023855311" sldId="281"/>
            <ac:picMk id="5" creationId="{EAB5B8F4-F34A-46BE-A72E-F87F2077301C}"/>
          </ac:picMkLst>
        </pc:picChg>
        <pc:picChg chg="del">
          <ac:chgData name="Caso Hoyos, Paula (Cognizant)" userId="7788b1eb-c69b-489e-b9cb-dd3b82d711d8" providerId="ADAL" clId="{212DDB51-0957-4CB3-8BE5-019CF683D122}" dt="2021-05-26T14:09:19.036" v="1570" actId="478"/>
          <ac:picMkLst>
            <pc:docMk/>
            <pc:sldMk cId="3023855311" sldId="281"/>
            <ac:picMk id="7" creationId="{3C0CE3BD-EE02-4C13-8B9D-609E2271CAC3}"/>
          </ac:picMkLst>
        </pc:picChg>
        <pc:picChg chg="add mod">
          <ac:chgData name="Caso Hoyos, Paula (Cognizant)" userId="7788b1eb-c69b-489e-b9cb-dd3b82d711d8" providerId="ADAL" clId="{212DDB51-0957-4CB3-8BE5-019CF683D122}" dt="2021-05-26T14:56:16.093" v="1933" actId="1076"/>
          <ac:picMkLst>
            <pc:docMk/>
            <pc:sldMk cId="3023855311" sldId="281"/>
            <ac:picMk id="8" creationId="{B6E50F40-52EF-4715-BAAE-450728B37196}"/>
          </ac:picMkLst>
        </pc:picChg>
        <pc:picChg chg="del">
          <ac:chgData name="Caso Hoyos, Paula (Cognizant)" userId="7788b1eb-c69b-489e-b9cb-dd3b82d711d8" providerId="ADAL" clId="{212DDB51-0957-4CB3-8BE5-019CF683D122}" dt="2021-05-26T14:09:20.655" v="1571" actId="478"/>
          <ac:picMkLst>
            <pc:docMk/>
            <pc:sldMk cId="3023855311" sldId="281"/>
            <ac:picMk id="9" creationId="{D832B711-627C-428F-9FB4-60177941E452}"/>
          </ac:picMkLst>
        </pc:picChg>
        <pc:picChg chg="add mod">
          <ac:chgData name="Caso Hoyos, Paula (Cognizant)" userId="7788b1eb-c69b-489e-b9cb-dd3b82d711d8" providerId="ADAL" clId="{212DDB51-0957-4CB3-8BE5-019CF683D122}" dt="2021-05-26T14:54:58.308" v="1921" actId="1076"/>
          <ac:picMkLst>
            <pc:docMk/>
            <pc:sldMk cId="3023855311" sldId="281"/>
            <ac:picMk id="11" creationId="{7381123A-1489-4254-8441-935BE9184F33}"/>
          </ac:picMkLst>
        </pc:picChg>
        <pc:picChg chg="add mod">
          <ac:chgData name="Caso Hoyos, Paula (Cognizant)" userId="7788b1eb-c69b-489e-b9cb-dd3b82d711d8" providerId="ADAL" clId="{212DDB51-0957-4CB3-8BE5-019CF683D122}" dt="2021-05-26T14:56:22.389" v="1935" actId="1076"/>
          <ac:picMkLst>
            <pc:docMk/>
            <pc:sldMk cId="3023855311" sldId="281"/>
            <ac:picMk id="13" creationId="{7A134B24-497A-4033-8B8A-A40503D728C6}"/>
          </ac:picMkLst>
        </pc:picChg>
      </pc:sldChg>
      <pc:sldChg chg="addSp delSp modSp add mod setBg">
        <pc:chgData name="Caso Hoyos, Paula (Cognizant)" userId="7788b1eb-c69b-489e-b9cb-dd3b82d711d8" providerId="ADAL" clId="{212DDB51-0957-4CB3-8BE5-019CF683D122}" dt="2021-05-26T15:24:45.978" v="2604" actId="20577"/>
        <pc:sldMkLst>
          <pc:docMk/>
          <pc:sldMk cId="2107968768" sldId="282"/>
        </pc:sldMkLst>
        <pc:spChg chg="mod">
          <ac:chgData name="Caso Hoyos, Paula (Cognizant)" userId="7788b1eb-c69b-489e-b9cb-dd3b82d711d8" providerId="ADAL" clId="{212DDB51-0957-4CB3-8BE5-019CF683D122}" dt="2021-05-26T15:21:38.501" v="2218" actId="26606"/>
          <ac:spMkLst>
            <pc:docMk/>
            <pc:sldMk cId="2107968768" sldId="282"/>
            <ac:spMk id="2" creationId="{00000000-0000-0000-0000-000000000000}"/>
          </ac:spMkLst>
        </pc:spChg>
        <pc:spChg chg="mod ord">
          <ac:chgData name="Caso Hoyos, Paula (Cognizant)" userId="7788b1eb-c69b-489e-b9cb-dd3b82d711d8" providerId="ADAL" clId="{212DDB51-0957-4CB3-8BE5-019CF683D122}" dt="2021-05-26T15:24:45.978" v="2604" actId="20577"/>
          <ac:spMkLst>
            <pc:docMk/>
            <pc:sldMk cId="2107968768" sldId="282"/>
            <ac:spMk id="55" creationId="{3F626A5A-EC75-48C7-8407-8209843AB96E}"/>
          </ac:spMkLst>
        </pc:spChg>
        <pc:spChg chg="add del">
          <ac:chgData name="Caso Hoyos, Paula (Cognizant)" userId="7788b1eb-c69b-489e-b9cb-dd3b82d711d8" providerId="ADAL" clId="{212DDB51-0957-4CB3-8BE5-019CF683D122}" dt="2021-05-26T15:21:30.483" v="2212" actId="26606"/>
          <ac:spMkLst>
            <pc:docMk/>
            <pc:sldMk cId="2107968768" sldId="282"/>
            <ac:spMk id="64" creationId="{3F088236-D655-4F88-B238-E16762358025}"/>
          </ac:spMkLst>
        </pc:spChg>
        <pc:spChg chg="add del">
          <ac:chgData name="Caso Hoyos, Paula (Cognizant)" userId="7788b1eb-c69b-489e-b9cb-dd3b82d711d8" providerId="ADAL" clId="{212DDB51-0957-4CB3-8BE5-019CF683D122}" dt="2021-05-26T15:21:30.483" v="2212" actId="26606"/>
          <ac:spMkLst>
            <pc:docMk/>
            <pc:sldMk cId="2107968768" sldId="282"/>
            <ac:spMk id="66" creationId="{3DAC0C92-199E-475C-9390-119A9B027276}"/>
          </ac:spMkLst>
        </pc:spChg>
        <pc:spChg chg="add del">
          <ac:chgData name="Caso Hoyos, Paula (Cognizant)" userId="7788b1eb-c69b-489e-b9cb-dd3b82d711d8" providerId="ADAL" clId="{212DDB51-0957-4CB3-8BE5-019CF683D122}" dt="2021-05-26T15:21:30.483" v="2212" actId="26606"/>
          <ac:spMkLst>
            <pc:docMk/>
            <pc:sldMk cId="2107968768" sldId="282"/>
            <ac:spMk id="68" creationId="{C4CFB339-0ED8-4FE2-9EF1-6D1375B8499B}"/>
          </ac:spMkLst>
        </pc:spChg>
        <pc:spChg chg="add del">
          <ac:chgData name="Caso Hoyos, Paula (Cognizant)" userId="7788b1eb-c69b-489e-b9cb-dd3b82d711d8" providerId="ADAL" clId="{212DDB51-0957-4CB3-8BE5-019CF683D122}" dt="2021-05-26T15:21:30.483" v="2212" actId="26606"/>
          <ac:spMkLst>
            <pc:docMk/>
            <pc:sldMk cId="2107968768" sldId="282"/>
            <ac:spMk id="70" creationId="{31896C80-2069-4431-9C19-83B913734490}"/>
          </ac:spMkLst>
        </pc:spChg>
        <pc:spChg chg="add del">
          <ac:chgData name="Caso Hoyos, Paula (Cognizant)" userId="7788b1eb-c69b-489e-b9cb-dd3b82d711d8" providerId="ADAL" clId="{212DDB51-0957-4CB3-8BE5-019CF683D122}" dt="2021-05-26T15:21:30.483" v="2212" actId="26606"/>
          <ac:spMkLst>
            <pc:docMk/>
            <pc:sldMk cId="2107968768" sldId="282"/>
            <ac:spMk id="72" creationId="{BF120A21-0841-4823-B0C4-28AEBCEF9B78}"/>
          </ac:spMkLst>
        </pc:spChg>
        <pc:spChg chg="add del">
          <ac:chgData name="Caso Hoyos, Paula (Cognizant)" userId="7788b1eb-c69b-489e-b9cb-dd3b82d711d8" providerId="ADAL" clId="{212DDB51-0957-4CB3-8BE5-019CF683D122}" dt="2021-05-26T15:21:30.483" v="2212" actId="26606"/>
          <ac:spMkLst>
            <pc:docMk/>
            <pc:sldMk cId="2107968768" sldId="282"/>
            <ac:spMk id="74" creationId="{DBB05BAE-BBD3-4289-899F-A6851503C6B0}"/>
          </ac:spMkLst>
        </pc:spChg>
        <pc:spChg chg="add del">
          <ac:chgData name="Caso Hoyos, Paula (Cognizant)" userId="7788b1eb-c69b-489e-b9cb-dd3b82d711d8" providerId="ADAL" clId="{212DDB51-0957-4CB3-8BE5-019CF683D122}" dt="2021-05-26T15:21:30.483" v="2212" actId="26606"/>
          <ac:spMkLst>
            <pc:docMk/>
            <pc:sldMk cId="2107968768" sldId="282"/>
            <ac:spMk id="76" creationId="{9874D11C-36F5-4BBE-A490-019A54E953B0}"/>
          </ac:spMkLst>
        </pc:spChg>
        <pc:spChg chg="add del">
          <ac:chgData name="Caso Hoyos, Paula (Cognizant)" userId="7788b1eb-c69b-489e-b9cb-dd3b82d711d8" providerId="ADAL" clId="{212DDB51-0957-4CB3-8BE5-019CF683D122}" dt="2021-05-26T15:21:34.219" v="2214" actId="26606"/>
          <ac:spMkLst>
            <pc:docMk/>
            <pc:sldMk cId="2107968768" sldId="282"/>
            <ac:spMk id="78" creationId="{9F4444CE-BC8D-4D61-B303-4C05614E62AB}"/>
          </ac:spMkLst>
        </pc:spChg>
        <pc:spChg chg="add del">
          <ac:chgData name="Caso Hoyos, Paula (Cognizant)" userId="7788b1eb-c69b-489e-b9cb-dd3b82d711d8" providerId="ADAL" clId="{212DDB51-0957-4CB3-8BE5-019CF683D122}" dt="2021-05-26T15:21:34.219" v="2214" actId="26606"/>
          <ac:spMkLst>
            <pc:docMk/>
            <pc:sldMk cId="2107968768" sldId="282"/>
            <ac:spMk id="79" creationId="{62423CA5-E2E1-4789-B759-9906C1C94063}"/>
          </ac:spMkLst>
        </pc:spChg>
        <pc:spChg chg="add del">
          <ac:chgData name="Caso Hoyos, Paula (Cognizant)" userId="7788b1eb-c69b-489e-b9cb-dd3b82d711d8" providerId="ADAL" clId="{212DDB51-0957-4CB3-8BE5-019CF683D122}" dt="2021-05-26T15:21:34.219" v="2214" actId="26606"/>
          <ac:spMkLst>
            <pc:docMk/>
            <pc:sldMk cId="2107968768" sldId="282"/>
            <ac:spMk id="80" creationId="{73772B81-181F-48B7-8826-4D9686D15DF5}"/>
          </ac:spMkLst>
        </pc:spChg>
        <pc:spChg chg="add del">
          <ac:chgData name="Caso Hoyos, Paula (Cognizant)" userId="7788b1eb-c69b-489e-b9cb-dd3b82d711d8" providerId="ADAL" clId="{212DDB51-0957-4CB3-8BE5-019CF683D122}" dt="2021-05-26T15:21:34.219" v="2214" actId="26606"/>
          <ac:spMkLst>
            <pc:docMk/>
            <pc:sldMk cId="2107968768" sldId="282"/>
            <ac:spMk id="81" creationId="{B2205F6E-03C6-4E92-877C-E2482F6599AA}"/>
          </ac:spMkLst>
        </pc:spChg>
        <pc:picChg chg="del">
          <ac:chgData name="Caso Hoyos, Paula (Cognizant)" userId="7788b1eb-c69b-489e-b9cb-dd3b82d711d8" providerId="ADAL" clId="{212DDB51-0957-4CB3-8BE5-019CF683D122}" dt="2021-05-26T15:20:31.061" v="2143" actId="478"/>
          <ac:picMkLst>
            <pc:docMk/>
            <pc:sldMk cId="2107968768" sldId="282"/>
            <ac:picMk id="4" creationId="{FC895C36-3DE1-4884-B7BF-3BFE1551F3A7}"/>
          </ac:picMkLst>
        </pc:picChg>
        <pc:picChg chg="add mod ord">
          <ac:chgData name="Caso Hoyos, Paula (Cognizant)" userId="7788b1eb-c69b-489e-b9cb-dd3b82d711d8" providerId="ADAL" clId="{212DDB51-0957-4CB3-8BE5-019CF683D122}" dt="2021-05-26T15:24:23.668" v="2592" actId="1076"/>
          <ac:picMkLst>
            <pc:docMk/>
            <pc:sldMk cId="2107968768" sldId="282"/>
            <ac:picMk id="5" creationId="{B1F7C104-9E81-4756-9CF4-CE6088511348}"/>
          </ac:picMkLst>
        </pc:picChg>
        <pc:picChg chg="del">
          <ac:chgData name="Caso Hoyos, Paula (Cognizant)" userId="7788b1eb-c69b-489e-b9cb-dd3b82d711d8" providerId="ADAL" clId="{212DDB51-0957-4CB3-8BE5-019CF683D122}" dt="2021-05-26T15:21:03.378" v="2204" actId="478"/>
          <ac:picMkLst>
            <pc:docMk/>
            <pc:sldMk cId="2107968768" sldId="282"/>
            <ac:picMk id="8" creationId="{B6E50F40-52EF-4715-BAAE-450728B37196}"/>
          </ac:picMkLst>
        </pc:picChg>
        <pc:picChg chg="del">
          <ac:chgData name="Caso Hoyos, Paula (Cognizant)" userId="7788b1eb-c69b-489e-b9cb-dd3b82d711d8" providerId="ADAL" clId="{212DDB51-0957-4CB3-8BE5-019CF683D122}" dt="2021-05-26T15:20:32.869" v="2144" actId="478"/>
          <ac:picMkLst>
            <pc:docMk/>
            <pc:sldMk cId="2107968768" sldId="282"/>
            <ac:picMk id="11" creationId="{7381123A-1489-4254-8441-935BE9184F33}"/>
          </ac:picMkLst>
        </pc:picChg>
        <pc:picChg chg="del">
          <ac:chgData name="Caso Hoyos, Paula (Cognizant)" userId="7788b1eb-c69b-489e-b9cb-dd3b82d711d8" providerId="ADAL" clId="{212DDB51-0957-4CB3-8BE5-019CF683D122}" dt="2021-05-26T15:21:04.766" v="2205" actId="478"/>
          <ac:picMkLst>
            <pc:docMk/>
            <pc:sldMk cId="2107968768" sldId="282"/>
            <ac:picMk id="13" creationId="{7A134B24-497A-4033-8B8A-A40503D728C6}"/>
          </ac:picMkLst>
        </pc:picChg>
        <pc:cxnChg chg="add del">
          <ac:chgData name="Caso Hoyos, Paula (Cognizant)" userId="7788b1eb-c69b-489e-b9cb-dd3b82d711d8" providerId="ADAL" clId="{212DDB51-0957-4CB3-8BE5-019CF683D122}" dt="2021-05-26T15:21:30.483" v="2212" actId="26606"/>
          <ac:cxnSpMkLst>
            <pc:docMk/>
            <pc:sldMk cId="2107968768" sldId="282"/>
            <ac:cxnSpMk id="60" creationId="{64FA5DFF-7FE6-4855-84E6-DFA78EE978BD}"/>
          </ac:cxnSpMkLst>
        </pc:cxnChg>
        <pc:cxnChg chg="add del">
          <ac:chgData name="Caso Hoyos, Paula (Cognizant)" userId="7788b1eb-c69b-489e-b9cb-dd3b82d711d8" providerId="ADAL" clId="{212DDB51-0957-4CB3-8BE5-019CF683D122}" dt="2021-05-26T15:21:30.483" v="2212" actId="26606"/>
          <ac:cxnSpMkLst>
            <pc:docMk/>
            <pc:sldMk cId="2107968768" sldId="282"/>
            <ac:cxnSpMk id="62" creationId="{2AFD8CBA-54A3-4363-991B-B9C631BBFA74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88C9C-1964-4999-8EC0-43912C6A03D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C62FB4-0217-40FE-97F6-15D8B5875F09}">
      <dgm:prSet/>
      <dgm:spPr/>
      <dgm:t>
        <a:bodyPr/>
        <a:lstStyle/>
        <a:p>
          <a:r>
            <a:rPr lang="en-US"/>
            <a:t>OpenAPI is the specification</a:t>
          </a:r>
          <a:br>
            <a:rPr lang="en-US"/>
          </a:br>
          <a:endParaRPr lang="en-US"/>
        </a:p>
      </dgm:t>
    </dgm:pt>
    <dgm:pt modelId="{756D0B22-5E9B-4BCA-810E-AEF5D9BDB014}" type="parTrans" cxnId="{155E1271-8EF4-42AF-8D36-4E6F789AF67A}">
      <dgm:prSet/>
      <dgm:spPr/>
      <dgm:t>
        <a:bodyPr/>
        <a:lstStyle/>
        <a:p>
          <a:endParaRPr lang="en-US"/>
        </a:p>
      </dgm:t>
    </dgm:pt>
    <dgm:pt modelId="{E5063E36-E6DC-42EE-8307-B7AD624F34C3}" type="sibTrans" cxnId="{155E1271-8EF4-42AF-8D36-4E6F789AF67A}">
      <dgm:prSet/>
      <dgm:spPr/>
      <dgm:t>
        <a:bodyPr/>
        <a:lstStyle/>
        <a:p>
          <a:endParaRPr lang="en-US"/>
        </a:p>
      </dgm:t>
    </dgm:pt>
    <dgm:pt modelId="{DE6D7A36-7B29-4772-B346-C62C7E547206}">
      <dgm:prSet/>
      <dgm:spPr/>
      <dgm:t>
        <a:bodyPr/>
        <a:lstStyle/>
        <a:p>
          <a:r>
            <a:rPr lang="en-US"/>
            <a:t>Swagger is the group of tools to implement the specification</a:t>
          </a:r>
          <a:br>
            <a:rPr lang="en-US"/>
          </a:br>
          <a:endParaRPr lang="en-US"/>
        </a:p>
      </dgm:t>
    </dgm:pt>
    <dgm:pt modelId="{82A61BDF-226F-4FD9-9098-3256693D9CDC}" type="parTrans" cxnId="{D488D947-68BC-4642-8712-B70C5897A457}">
      <dgm:prSet/>
      <dgm:spPr/>
      <dgm:t>
        <a:bodyPr/>
        <a:lstStyle/>
        <a:p>
          <a:endParaRPr lang="en-US"/>
        </a:p>
      </dgm:t>
    </dgm:pt>
    <dgm:pt modelId="{6E2FE35B-DEF6-476D-8D3E-EA034FDC3EBB}" type="sibTrans" cxnId="{D488D947-68BC-4642-8712-B70C5897A457}">
      <dgm:prSet/>
      <dgm:spPr/>
      <dgm:t>
        <a:bodyPr/>
        <a:lstStyle/>
        <a:p>
          <a:endParaRPr lang="en-US"/>
        </a:p>
      </dgm:t>
    </dgm:pt>
    <dgm:pt modelId="{DD48B898-263E-449B-911F-0621F7D00953}" type="pres">
      <dgm:prSet presAssocID="{ED188C9C-1964-4999-8EC0-43912C6A03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B8D31C-5BA4-41B2-926C-D2FB9C15E80B}" type="pres">
      <dgm:prSet presAssocID="{99C62FB4-0217-40FE-97F6-15D8B5875F09}" presName="hierRoot1" presStyleCnt="0"/>
      <dgm:spPr/>
    </dgm:pt>
    <dgm:pt modelId="{4BC0F574-422A-4036-B5F7-6BA752B8955B}" type="pres">
      <dgm:prSet presAssocID="{99C62FB4-0217-40FE-97F6-15D8B5875F09}" presName="composite" presStyleCnt="0"/>
      <dgm:spPr/>
    </dgm:pt>
    <dgm:pt modelId="{FE27E594-BA71-4451-B731-B8F1624F45B3}" type="pres">
      <dgm:prSet presAssocID="{99C62FB4-0217-40FE-97F6-15D8B5875F09}" presName="background" presStyleLbl="node0" presStyleIdx="0" presStyleCnt="2"/>
      <dgm:spPr/>
    </dgm:pt>
    <dgm:pt modelId="{26ACD852-7D55-412A-8D60-038B5480CBD6}" type="pres">
      <dgm:prSet presAssocID="{99C62FB4-0217-40FE-97F6-15D8B5875F09}" presName="text" presStyleLbl="fgAcc0" presStyleIdx="0" presStyleCnt="2">
        <dgm:presLayoutVars>
          <dgm:chPref val="3"/>
        </dgm:presLayoutVars>
      </dgm:prSet>
      <dgm:spPr/>
    </dgm:pt>
    <dgm:pt modelId="{6E88D388-78DF-47E2-97CA-4D8180F02A7B}" type="pres">
      <dgm:prSet presAssocID="{99C62FB4-0217-40FE-97F6-15D8B5875F09}" presName="hierChild2" presStyleCnt="0"/>
      <dgm:spPr/>
    </dgm:pt>
    <dgm:pt modelId="{52CA6112-43C1-45D2-87B7-02D7D0C1AC9D}" type="pres">
      <dgm:prSet presAssocID="{DE6D7A36-7B29-4772-B346-C62C7E547206}" presName="hierRoot1" presStyleCnt="0"/>
      <dgm:spPr/>
    </dgm:pt>
    <dgm:pt modelId="{FE7A44C9-FA3D-4932-BB32-1AD7490A657F}" type="pres">
      <dgm:prSet presAssocID="{DE6D7A36-7B29-4772-B346-C62C7E547206}" presName="composite" presStyleCnt="0"/>
      <dgm:spPr/>
    </dgm:pt>
    <dgm:pt modelId="{9DF2BC94-7C54-44C3-9856-A96588046C5C}" type="pres">
      <dgm:prSet presAssocID="{DE6D7A36-7B29-4772-B346-C62C7E547206}" presName="background" presStyleLbl="node0" presStyleIdx="1" presStyleCnt="2"/>
      <dgm:spPr/>
    </dgm:pt>
    <dgm:pt modelId="{44483DA1-495A-49EF-99FB-0DB2653510CB}" type="pres">
      <dgm:prSet presAssocID="{DE6D7A36-7B29-4772-B346-C62C7E547206}" presName="text" presStyleLbl="fgAcc0" presStyleIdx="1" presStyleCnt="2">
        <dgm:presLayoutVars>
          <dgm:chPref val="3"/>
        </dgm:presLayoutVars>
      </dgm:prSet>
      <dgm:spPr/>
    </dgm:pt>
    <dgm:pt modelId="{1D7CB033-C318-4600-9D75-58CCCB14ED11}" type="pres">
      <dgm:prSet presAssocID="{DE6D7A36-7B29-4772-B346-C62C7E547206}" presName="hierChild2" presStyleCnt="0"/>
      <dgm:spPr/>
    </dgm:pt>
  </dgm:ptLst>
  <dgm:cxnLst>
    <dgm:cxn modelId="{D488D947-68BC-4642-8712-B70C5897A457}" srcId="{ED188C9C-1964-4999-8EC0-43912C6A03D5}" destId="{DE6D7A36-7B29-4772-B346-C62C7E547206}" srcOrd="1" destOrd="0" parTransId="{82A61BDF-226F-4FD9-9098-3256693D9CDC}" sibTransId="{6E2FE35B-DEF6-476D-8D3E-EA034FDC3EBB}"/>
    <dgm:cxn modelId="{155E1271-8EF4-42AF-8D36-4E6F789AF67A}" srcId="{ED188C9C-1964-4999-8EC0-43912C6A03D5}" destId="{99C62FB4-0217-40FE-97F6-15D8B5875F09}" srcOrd="0" destOrd="0" parTransId="{756D0B22-5E9B-4BCA-810E-AEF5D9BDB014}" sibTransId="{E5063E36-E6DC-42EE-8307-B7AD624F34C3}"/>
    <dgm:cxn modelId="{7C85737F-B676-41AA-8C17-31644E5DE095}" type="presOf" srcId="{ED188C9C-1964-4999-8EC0-43912C6A03D5}" destId="{DD48B898-263E-449B-911F-0621F7D00953}" srcOrd="0" destOrd="0" presId="urn:microsoft.com/office/officeart/2005/8/layout/hierarchy1"/>
    <dgm:cxn modelId="{F864D396-E7C0-4C94-B0D9-DCCB6E6EF0F8}" type="presOf" srcId="{99C62FB4-0217-40FE-97F6-15D8B5875F09}" destId="{26ACD852-7D55-412A-8D60-038B5480CBD6}" srcOrd="0" destOrd="0" presId="urn:microsoft.com/office/officeart/2005/8/layout/hierarchy1"/>
    <dgm:cxn modelId="{18A55FB6-CC4A-4347-8DA6-ABB5154C33A1}" type="presOf" srcId="{DE6D7A36-7B29-4772-B346-C62C7E547206}" destId="{44483DA1-495A-49EF-99FB-0DB2653510CB}" srcOrd="0" destOrd="0" presId="urn:microsoft.com/office/officeart/2005/8/layout/hierarchy1"/>
    <dgm:cxn modelId="{C4D99B0C-C398-44B0-BBE9-6CFAECD92F04}" type="presParOf" srcId="{DD48B898-263E-449B-911F-0621F7D00953}" destId="{68B8D31C-5BA4-41B2-926C-D2FB9C15E80B}" srcOrd="0" destOrd="0" presId="urn:microsoft.com/office/officeart/2005/8/layout/hierarchy1"/>
    <dgm:cxn modelId="{0F2ADAEA-7462-4249-A57E-07E6C518378C}" type="presParOf" srcId="{68B8D31C-5BA4-41B2-926C-D2FB9C15E80B}" destId="{4BC0F574-422A-4036-B5F7-6BA752B8955B}" srcOrd="0" destOrd="0" presId="urn:microsoft.com/office/officeart/2005/8/layout/hierarchy1"/>
    <dgm:cxn modelId="{09B73C7F-9ED3-4A40-A80F-78ADDAFA3936}" type="presParOf" srcId="{4BC0F574-422A-4036-B5F7-6BA752B8955B}" destId="{FE27E594-BA71-4451-B731-B8F1624F45B3}" srcOrd="0" destOrd="0" presId="urn:microsoft.com/office/officeart/2005/8/layout/hierarchy1"/>
    <dgm:cxn modelId="{15CF147F-1203-4DCA-AE6D-0D6D8EE5B77C}" type="presParOf" srcId="{4BC0F574-422A-4036-B5F7-6BA752B8955B}" destId="{26ACD852-7D55-412A-8D60-038B5480CBD6}" srcOrd="1" destOrd="0" presId="urn:microsoft.com/office/officeart/2005/8/layout/hierarchy1"/>
    <dgm:cxn modelId="{C221CB45-C934-441D-853B-18E6DDBE47A3}" type="presParOf" srcId="{68B8D31C-5BA4-41B2-926C-D2FB9C15E80B}" destId="{6E88D388-78DF-47E2-97CA-4D8180F02A7B}" srcOrd="1" destOrd="0" presId="urn:microsoft.com/office/officeart/2005/8/layout/hierarchy1"/>
    <dgm:cxn modelId="{B699C6A9-E388-409F-A4D6-F8CAE22E7621}" type="presParOf" srcId="{DD48B898-263E-449B-911F-0621F7D00953}" destId="{52CA6112-43C1-45D2-87B7-02D7D0C1AC9D}" srcOrd="1" destOrd="0" presId="urn:microsoft.com/office/officeart/2005/8/layout/hierarchy1"/>
    <dgm:cxn modelId="{4EBA63E3-FB6C-4DD8-AF2A-49DB49E072B3}" type="presParOf" srcId="{52CA6112-43C1-45D2-87B7-02D7D0C1AC9D}" destId="{FE7A44C9-FA3D-4932-BB32-1AD7490A657F}" srcOrd="0" destOrd="0" presId="urn:microsoft.com/office/officeart/2005/8/layout/hierarchy1"/>
    <dgm:cxn modelId="{BBB1DD6C-6E8E-4A39-8DC7-50F2E4DF16E1}" type="presParOf" srcId="{FE7A44C9-FA3D-4932-BB32-1AD7490A657F}" destId="{9DF2BC94-7C54-44C3-9856-A96588046C5C}" srcOrd="0" destOrd="0" presId="urn:microsoft.com/office/officeart/2005/8/layout/hierarchy1"/>
    <dgm:cxn modelId="{BEEDFEBC-50A0-4459-94A1-AC1F125234FC}" type="presParOf" srcId="{FE7A44C9-FA3D-4932-BB32-1AD7490A657F}" destId="{44483DA1-495A-49EF-99FB-0DB2653510CB}" srcOrd="1" destOrd="0" presId="urn:microsoft.com/office/officeart/2005/8/layout/hierarchy1"/>
    <dgm:cxn modelId="{F20175D3-8FA3-4C18-91DB-C688915CBDFF}" type="presParOf" srcId="{52CA6112-43C1-45D2-87B7-02D7D0C1AC9D}" destId="{1D7CB033-C318-4600-9D75-58CCCB14ED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7E594-BA71-4451-B731-B8F1624F45B3}">
      <dsp:nvSpPr>
        <dsp:cNvPr id="0" name=""/>
        <dsp:cNvSpPr/>
      </dsp:nvSpPr>
      <dsp:spPr>
        <a:xfrm>
          <a:off x="1049" y="576510"/>
          <a:ext cx="3683386" cy="2338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CD852-7D55-412A-8D60-038B5480CBD6}">
      <dsp:nvSpPr>
        <dsp:cNvPr id="0" name=""/>
        <dsp:cNvSpPr/>
      </dsp:nvSpPr>
      <dsp:spPr>
        <a:xfrm>
          <a:off x="410314" y="965312"/>
          <a:ext cx="3683386" cy="2338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OpenAPI is the specification</a:t>
          </a:r>
          <a:br>
            <a:rPr lang="en-US" sz="2900" kern="1200"/>
          </a:br>
          <a:endParaRPr lang="en-US" sz="2900" kern="1200"/>
        </a:p>
      </dsp:txBody>
      <dsp:txXfrm>
        <a:off x="478820" y="1033818"/>
        <a:ext cx="3546374" cy="2201938"/>
      </dsp:txXfrm>
    </dsp:sp>
    <dsp:sp modelId="{9DF2BC94-7C54-44C3-9856-A96588046C5C}">
      <dsp:nvSpPr>
        <dsp:cNvPr id="0" name=""/>
        <dsp:cNvSpPr/>
      </dsp:nvSpPr>
      <dsp:spPr>
        <a:xfrm>
          <a:off x="4502966" y="576510"/>
          <a:ext cx="3683386" cy="2338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3DA1-495A-49EF-99FB-0DB2653510CB}">
      <dsp:nvSpPr>
        <dsp:cNvPr id="0" name=""/>
        <dsp:cNvSpPr/>
      </dsp:nvSpPr>
      <dsp:spPr>
        <a:xfrm>
          <a:off x="4912231" y="965312"/>
          <a:ext cx="3683386" cy="2338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Swagger is the group of tools to implement the specification</a:t>
          </a:r>
          <a:br>
            <a:rPr lang="en-US" sz="2900" kern="1200"/>
          </a:br>
          <a:endParaRPr lang="en-US" sz="2900" kern="1200"/>
        </a:p>
      </dsp:txBody>
      <dsp:txXfrm>
        <a:off x="4980737" y="1033818"/>
        <a:ext cx="3546374" cy="220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5D16C-F7C8-4146-AB4A-D0EBDEB7E9BC}" type="datetimeFigureOut">
              <a:rPr lang="nl-NL" smtClean="0"/>
              <a:t>26-5-2021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D046-CF24-479E-8330-C920728E385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2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tools/swagger-cor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wagger.io/tools/swagger-editor" TargetMode="External"/><Relationship Id="rId5" Type="http://schemas.openxmlformats.org/officeDocument/2006/relationships/hyperlink" Target="http://swagger.io/tools/swagger-ui" TargetMode="External"/><Relationship Id="rId4" Type="http://schemas.openxmlformats.org/officeDocument/2006/relationships/hyperlink" Target="http://swagger.io/tools/swagger-codege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597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77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1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Swagger </a:t>
            </a:r>
            <a:r>
              <a:rPr lang="nl-N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Core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Java-related libraries for generating and reading Swagger definitions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Swagger </a:t>
            </a:r>
            <a:r>
              <a:rPr lang="nl-N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Codegen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tool for generating both client and server side code from a Swagger definition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Swagger UI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based UI for exploring a Swagger defined API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Swagger Editor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based editor for authoring Swagger definitions in YAML or JSON format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24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Swagger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OpenAPI</a:t>
            </a:r>
            <a:r>
              <a:rPr lang="es-ES" dirty="0"/>
              <a:t> </a:t>
            </a:r>
            <a:r>
              <a:rPr lang="es-ES" dirty="0" err="1"/>
              <a:t>specification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in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api-</a:t>
            </a:r>
            <a:r>
              <a:rPr lang="es-ES" dirty="0" err="1">
                <a:sym typeface="Wingdings" panose="05000000000000000000" pitchFamily="2" charset="2"/>
              </a:rPr>
              <a:t>docs</a:t>
            </a:r>
            <a:r>
              <a:rPr lang="es-ES" dirty="0">
                <a:sym typeface="Wingdings" panose="05000000000000000000" pitchFamily="2" charset="2"/>
              </a:rPr>
              <a:t> (</a:t>
            </a:r>
            <a:r>
              <a:rPr lang="es-ES" dirty="0" err="1">
                <a:sym typeface="Wingdings" panose="05000000000000000000" pitchFamily="2" charset="2"/>
              </a:rPr>
              <a:t>json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yml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json</a:t>
            </a:r>
            <a:r>
              <a:rPr lang="es-ES" dirty="0"/>
              <a:t> more legible and </a:t>
            </a:r>
            <a:r>
              <a:rPr lang="es-ES" dirty="0" err="1"/>
              <a:t>understandable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can use </a:t>
            </a:r>
            <a:r>
              <a:rPr lang="es-ES" dirty="0" err="1"/>
              <a:t>Swagger</a:t>
            </a:r>
            <a:r>
              <a:rPr lang="es-ES" dirty="0"/>
              <a:t> UI,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Swagger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generates</a:t>
            </a:r>
            <a:r>
              <a:rPr lang="es-ES" dirty="0"/>
              <a:t> and </a:t>
            </a:r>
            <a:r>
              <a:rPr lang="es-ES" dirty="0" err="1"/>
              <a:t>user</a:t>
            </a:r>
            <a:r>
              <a:rPr lang="es-ES" dirty="0"/>
              <a:t> interface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api-</a:t>
            </a:r>
            <a:r>
              <a:rPr lang="es-ES" dirty="0" err="1"/>
              <a:t>docs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28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799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2394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782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464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09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6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4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4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76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1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5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9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7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4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9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1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hthoek 7"/>
          <p:cNvSpPr/>
          <p:nvPr userDrawn="1"/>
        </p:nvSpPr>
        <p:spPr>
          <a:xfrm>
            <a:off x="0" y="6260757"/>
            <a:ext cx="12192000" cy="5972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24839" y="198998"/>
            <a:ext cx="7430278" cy="2387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Documenting</a:t>
            </a: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 API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 Swagger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5219" y="4996765"/>
            <a:ext cx="7766936" cy="783926"/>
          </a:xfrm>
        </p:spPr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tx1"/>
                </a:solidFill>
              </a:rPr>
              <a:t>Paula Caso</a:t>
            </a:r>
          </a:p>
          <a:p>
            <a:pPr algn="l"/>
            <a:r>
              <a:rPr lang="nl-NL" dirty="0">
                <a:solidFill>
                  <a:schemeClr val="tx1"/>
                </a:solidFill>
              </a:rPr>
              <a:t>Bruno Vitoriano</a:t>
            </a:r>
          </a:p>
          <a:p>
            <a:endParaRPr lang="nl-NL" dirty="0"/>
          </a:p>
        </p:txBody>
      </p:sp>
      <p:pic>
        <p:nvPicPr>
          <p:cNvPr id="1026" name="Picture 2" descr="Back to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6" y="6349041"/>
            <a:ext cx="1862411" cy="5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6033" y="75151"/>
            <a:ext cx="7709820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Centralized Swagger: Adding security</a:t>
            </a:r>
          </a:p>
        </p:txBody>
      </p:sp>
      <p:sp>
        <p:nvSpPr>
          <p:cNvPr id="55" name="Tijdelijke aanduiding voor inhoud 2">
            <a:extLst>
              <a:ext uri="{FF2B5EF4-FFF2-40B4-BE49-F238E27FC236}">
                <a16:creationId xmlns:a16="http://schemas.microsoft.com/office/drawing/2014/main" id="{3F626A5A-EC75-48C7-8407-8209843A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33" y="1183692"/>
            <a:ext cx="8851681" cy="3880773"/>
          </a:xfrm>
        </p:spPr>
        <p:txBody>
          <a:bodyPr>
            <a:normAutofit/>
          </a:bodyPr>
          <a:lstStyle/>
          <a:p>
            <a:r>
              <a:rPr lang="en-US" dirty="0"/>
              <a:t>We want to add authorization header to requests for each microservice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Requests should be done through </a:t>
            </a:r>
            <a:r>
              <a:rPr lang="en-US" dirty="0" err="1"/>
              <a:t>api</a:t>
            </a:r>
            <a:r>
              <a:rPr lang="en-US" dirty="0"/>
              <a:t> gateway, we need to configure the swagger server in each microservice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50F40-52EF-4715-BAAE-450728B3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12" y="4627337"/>
            <a:ext cx="3988892" cy="1622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95C36-3DE1-4884-B7BF-3BFE1551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33" y="1673951"/>
            <a:ext cx="4078240" cy="2079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1123A-1489-4254-8441-935BE9184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273" y="1673951"/>
            <a:ext cx="5421162" cy="1924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134B24-497A-4033-8B8A-A40503D72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883" y="4459414"/>
            <a:ext cx="4742310" cy="17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6033" y="75151"/>
            <a:ext cx="848946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Centralized Swagger: Company Management</a:t>
            </a:r>
            <a:endParaRPr lang="en-US" sz="3200" dirty="0"/>
          </a:p>
        </p:txBody>
      </p:sp>
      <p:sp>
        <p:nvSpPr>
          <p:cNvPr id="55" name="Tijdelijke aanduiding voor inhoud 2">
            <a:extLst>
              <a:ext uri="{FF2B5EF4-FFF2-40B4-BE49-F238E27FC236}">
                <a16:creationId xmlns:a16="http://schemas.microsoft.com/office/drawing/2014/main" id="{3F626A5A-EC75-48C7-8407-8209843A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33" y="1183692"/>
            <a:ext cx="8851681" cy="5255609"/>
          </a:xfrm>
        </p:spPr>
        <p:txBody>
          <a:bodyPr>
            <a:normAutofit/>
          </a:bodyPr>
          <a:lstStyle/>
          <a:p>
            <a:r>
              <a:rPr lang="en-US" dirty="0"/>
              <a:t>We will need to add a special configuration for this microservice since is the one handling security.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need to disable authorization for the </a:t>
            </a:r>
            <a:r>
              <a:rPr lang="en-US" dirty="0" err="1"/>
              <a:t>openAPI</a:t>
            </a:r>
            <a:r>
              <a:rPr lang="en-US" dirty="0"/>
              <a:t> specification endpoint, so the gateway can obtain the </a:t>
            </a:r>
            <a:r>
              <a:rPr lang="en-US" dirty="0" err="1"/>
              <a:t>api</a:t>
            </a:r>
            <a:r>
              <a:rPr lang="en-US" dirty="0"/>
              <a:t>-docs to generate the swagger UI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7C104-9E81-4756-9CF4-CE608851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5" y="2001632"/>
            <a:ext cx="6158714" cy="32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8259" y="244640"/>
            <a:ext cx="8596668" cy="571931"/>
          </a:xfrm>
        </p:spPr>
        <p:txBody>
          <a:bodyPr>
            <a:normAutofit fontScale="90000"/>
          </a:bodyPr>
          <a:lstStyle/>
          <a:p>
            <a:r>
              <a:rPr lang="en-US" dirty="0"/>
              <a:t>Goal: Customization</a:t>
            </a: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3F626A5A-EC75-48C7-8407-8209843A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09" y="119810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Now we are all set up to make some customizations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can customize our models to accept specific parameters, string formats…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can also add descriptions to every method and model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nl-NL" dirty="0"/>
          </a:p>
        </p:txBody>
      </p:sp>
      <p:pic>
        <p:nvPicPr>
          <p:cNvPr id="1026" name="Picture 2" descr="Swagger">
            <a:extLst>
              <a:ext uri="{FF2B5EF4-FFF2-40B4-BE49-F238E27FC236}">
                <a16:creationId xmlns:a16="http://schemas.microsoft.com/office/drawing/2014/main" id="{C7D58E61-D626-4D31-AC03-F48AA3A7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9" y="2262187"/>
            <a:ext cx="4876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1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0221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37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1387366"/>
            <a:ext cx="8596668" cy="13208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5480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Swagger</a:t>
            </a:r>
            <a:br>
              <a:rPr lang="en-US" dirty="0"/>
            </a:br>
            <a:r>
              <a:rPr lang="en-US" dirty="0">
                <a:hlinkClick r:id="rId2"/>
              </a:rPr>
              <a:t>http://swagger.io/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Introducing</a:t>
            </a:r>
            <a:r>
              <a:rPr lang="nl-NL" sz="3200" dirty="0"/>
              <a:t> Swagger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Free and opensource framework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Define a standard, language-agnostic interface to a REST API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Allow both humans and computers to discover and understand the capabilities of the service </a:t>
            </a:r>
          </a:p>
          <a:p>
            <a:r>
              <a:rPr lang="en-US" dirty="0">
                <a:solidFill>
                  <a:schemeClr val="tx1"/>
                </a:solidFill>
              </a:rPr>
              <a:t>Specification donated to Open API Initiative (OAI) per 1-1-2016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Linux Foundation Collaboration Project</a:t>
            </a:r>
          </a:p>
          <a:p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5" descr="Afbeeldingsresultaat voor microso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1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Swagger vs OpenAPI</a:t>
            </a:r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A32A9C5B-11F5-4A8E-B2CA-F9ECDC8DF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480531"/>
              </p:ext>
            </p:extLst>
          </p:nvPr>
        </p:nvGraphicFramePr>
        <p:xfrm>
          <a:off x="677334" y="178911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5" descr="Afbeeldingsresultaat voor microso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1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0802" y="42960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Introducing Swagger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4234915" y="2716824"/>
            <a:ext cx="1899138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  <a:p>
            <a:pPr algn="ctr"/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1120802" y="4022076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1120802" y="1526412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Core</a:t>
            </a:r>
          </a:p>
        </p:txBody>
      </p:sp>
      <p:sp>
        <p:nvSpPr>
          <p:cNvPr id="22" name="Rechthoek 21"/>
          <p:cNvSpPr/>
          <p:nvPr/>
        </p:nvSpPr>
        <p:spPr>
          <a:xfrm>
            <a:off x="7367030" y="1459806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Editor</a:t>
            </a:r>
          </a:p>
        </p:txBody>
      </p:sp>
      <p:sp>
        <p:nvSpPr>
          <p:cNvPr id="28" name="Rechthoek 27"/>
          <p:cNvSpPr/>
          <p:nvPr/>
        </p:nvSpPr>
        <p:spPr>
          <a:xfrm>
            <a:off x="7367030" y="4149982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UI</a:t>
            </a:r>
          </a:p>
        </p:txBody>
      </p:sp>
      <p:cxnSp>
        <p:nvCxnSpPr>
          <p:cNvPr id="30" name="Rechte verbindingslijn met pijl 29"/>
          <p:cNvCxnSpPr/>
          <p:nvPr/>
        </p:nvCxnSpPr>
        <p:spPr>
          <a:xfrm flipH="1" flipV="1">
            <a:off x="3152908" y="2579535"/>
            <a:ext cx="816070" cy="52881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H="1">
            <a:off x="3103894" y="3465038"/>
            <a:ext cx="865084" cy="56054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>
            <a:off x="6399990" y="3465038"/>
            <a:ext cx="859163" cy="68494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6399990" y="2512929"/>
            <a:ext cx="908179" cy="58230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5898903" y="2111554"/>
            <a:ext cx="2492704" cy="3924729"/>
          </a:xfrm>
          <a:prstGeom prst="round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Afgeronde rechthoek 9"/>
          <p:cNvSpPr/>
          <p:nvPr/>
        </p:nvSpPr>
        <p:spPr>
          <a:xfrm>
            <a:off x="1805421" y="970297"/>
            <a:ext cx="2492704" cy="5065986"/>
          </a:xfrm>
          <a:prstGeom prst="round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5754" y="287083"/>
            <a:ext cx="8596668" cy="571931"/>
          </a:xfrm>
        </p:spPr>
        <p:txBody>
          <a:bodyPr>
            <a:noAutofit/>
          </a:bodyPr>
          <a:lstStyle/>
          <a:p>
            <a:r>
              <a:rPr lang="en-US" sz="3200" dirty="0"/>
              <a:t>Goal: Generate an </a:t>
            </a:r>
            <a:r>
              <a:rPr lang="en-US" sz="3200" dirty="0" err="1"/>
              <a:t>OpenAPI</a:t>
            </a:r>
            <a:r>
              <a:rPr lang="en-US" sz="3200" dirty="0"/>
              <a:t> specification</a:t>
            </a:r>
          </a:p>
        </p:txBody>
      </p:sp>
      <p:sp>
        <p:nvSpPr>
          <p:cNvPr id="4" name="Rechthoek 3"/>
          <p:cNvSpPr/>
          <p:nvPr/>
        </p:nvSpPr>
        <p:spPr>
          <a:xfrm>
            <a:off x="2142460" y="1699188"/>
            <a:ext cx="1899138" cy="914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</p:txBody>
      </p:sp>
      <p:sp>
        <p:nvSpPr>
          <p:cNvPr id="7" name="Rechthoek met diagonaal twee afgeronde hoeken 6"/>
          <p:cNvSpPr/>
          <p:nvPr/>
        </p:nvSpPr>
        <p:spPr>
          <a:xfrm>
            <a:off x="6261845" y="3503290"/>
            <a:ext cx="1784279" cy="799444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-docs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2119966" y="3371174"/>
            <a:ext cx="1899138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4191342" y="2163600"/>
            <a:ext cx="2070503" cy="133969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 flipV="1">
            <a:off x="3893906" y="2688773"/>
            <a:ext cx="26453" cy="533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2248628" y="2738692"/>
            <a:ext cx="0" cy="5120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2320517" y="2641516"/>
            <a:ext cx="15015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Interpretation</a:t>
            </a:r>
          </a:p>
          <a:p>
            <a:pPr algn="ctr"/>
            <a:r>
              <a:rPr lang="en-US" sz="1600" dirty="0"/>
              <a:t>Validation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Stroomdiagram: Magnetische schijf 45"/>
          <p:cNvSpPr/>
          <p:nvPr/>
        </p:nvSpPr>
        <p:spPr>
          <a:xfrm>
            <a:off x="2248628" y="5264471"/>
            <a:ext cx="1593908" cy="575352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8" name="Rechte verbindingslijn met pijl 47"/>
          <p:cNvCxnSpPr/>
          <p:nvPr/>
        </p:nvCxnSpPr>
        <p:spPr>
          <a:xfrm>
            <a:off x="3045582" y="4456682"/>
            <a:ext cx="0" cy="764894"/>
          </a:xfrm>
          <a:prstGeom prst="straightConnector1">
            <a:avLst/>
          </a:prstGeom>
          <a:ln w="76200" cap="flat">
            <a:solidFill>
              <a:schemeClr val="accent1"/>
            </a:solidFill>
            <a:miter lim="800000"/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 met diagonaal twee afgeronde hoeken 6"/>
          <p:cNvSpPr/>
          <p:nvPr/>
        </p:nvSpPr>
        <p:spPr>
          <a:xfrm>
            <a:off x="6148552" y="1620896"/>
            <a:ext cx="1897572" cy="45135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UI</a:t>
            </a:r>
          </a:p>
        </p:txBody>
      </p:sp>
    </p:spTree>
    <p:extLst>
      <p:ext uri="{BB962C8B-B14F-4D97-AF65-F5344CB8AC3E}">
        <p14:creationId xmlns:p14="http://schemas.microsoft.com/office/powerpoint/2010/main" val="4071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8259" y="244640"/>
            <a:ext cx="8596668" cy="571931"/>
          </a:xfrm>
        </p:spPr>
        <p:txBody>
          <a:bodyPr>
            <a:normAutofit fontScale="90000"/>
          </a:bodyPr>
          <a:lstStyle/>
          <a:p>
            <a:r>
              <a:rPr lang="en-US" dirty="0"/>
              <a:t>Goal: Generate an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3F626A5A-EC75-48C7-8407-8209843A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21" y="958850"/>
            <a:ext cx="8596668" cy="49402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Generate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-docs for our API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How? Using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springfox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dependency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Java, plus a config file in our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will generate a json document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with the specification in: http://microserviceName:port/v3/api-docs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C9D2B-667F-4EAB-82AD-8C1A146B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9" y="1657350"/>
            <a:ext cx="6400800" cy="1457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E6BC8-4C3B-4C0E-9EF8-1353DD123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189"/>
          <a:stretch/>
        </p:blipFill>
        <p:spPr>
          <a:xfrm>
            <a:off x="5476572" y="2686050"/>
            <a:ext cx="5429931" cy="26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8259" y="244640"/>
            <a:ext cx="8596668" cy="571931"/>
          </a:xfrm>
        </p:spPr>
        <p:txBody>
          <a:bodyPr>
            <a:normAutofit fontScale="90000"/>
          </a:bodyPr>
          <a:lstStyle/>
          <a:p>
            <a:r>
              <a:rPr lang="en-US" dirty="0"/>
              <a:t>Goal: Making specification understandable</a:t>
            </a: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3F626A5A-EC75-48C7-8407-8209843A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09" y="119810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will use swagger UI to generate a user interface based on our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-docs. We can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it in: http://microserviceHost:Port/swagger-ui/index.html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9C053-5469-47D2-BE04-571A60C7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172890"/>
            <a:ext cx="6096000" cy="27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0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9627" y="180125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sz="3200" dirty="0"/>
              <a:t>Best Practices: Centralized Swagger</a:t>
            </a: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3F626A5A-EC75-48C7-8407-8209843A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4019794" cy="3749323"/>
          </a:xfrm>
        </p:spPr>
        <p:txBody>
          <a:bodyPr>
            <a:normAutofit/>
          </a:bodyPr>
          <a:lstStyle/>
          <a:p>
            <a:r>
              <a:rPr lang="en-US" dirty="0"/>
              <a:t>We want to access to all the microservices documentation through the gateway</a:t>
            </a:r>
          </a:p>
          <a:p>
            <a:endParaRPr lang="en-US" dirty="0"/>
          </a:p>
          <a:p>
            <a:r>
              <a:rPr lang="en-US" dirty="0"/>
              <a:t>We will need it also because when deploying with docker, microservices are on a private network and are not accessible from outside the gateway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2AD56A9-0868-456D-BD45-4169974D5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07" y="1115915"/>
            <a:ext cx="4977313" cy="42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0278" y="197602"/>
            <a:ext cx="8533171" cy="1320800"/>
          </a:xfrm>
        </p:spPr>
        <p:txBody>
          <a:bodyPr>
            <a:normAutofit/>
          </a:bodyPr>
          <a:lstStyle/>
          <a:p>
            <a:r>
              <a:rPr lang="en-US" sz="3200" dirty="0"/>
              <a:t>Centralized Swagger: Gateway config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B5B8F4-F34A-46BE-A72E-F87F20773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57" r="2" b="9978"/>
          <a:stretch/>
        </p:blipFill>
        <p:spPr>
          <a:xfrm>
            <a:off x="375086" y="811042"/>
            <a:ext cx="3789987" cy="142124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832B711-627C-428F-9FB4-60177941E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5" r="2" b="16002"/>
          <a:stretch/>
        </p:blipFill>
        <p:spPr>
          <a:xfrm>
            <a:off x="375087" y="2290037"/>
            <a:ext cx="3789986" cy="1421245"/>
          </a:xfrm>
          <a:prstGeom prst="rect">
            <a:avLst/>
          </a:prstGeom>
        </p:spPr>
      </p:pic>
      <p:sp>
        <p:nvSpPr>
          <p:cNvPr id="69" name="Isosceles Triangle 8">
            <a:extLst>
              <a:ext uri="{FF2B5EF4-FFF2-40B4-BE49-F238E27FC236}">
                <a16:creationId xmlns:a16="http://schemas.microsoft.com/office/drawing/2014/main" id="{EBDF1F4E-C97D-450D-B4FA-F3411D8C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C0CE3BD-EE02-4C13-8B9D-609E2271CA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696" r="2" b="7215"/>
          <a:stretch/>
        </p:blipFill>
        <p:spPr>
          <a:xfrm>
            <a:off x="375088" y="3782197"/>
            <a:ext cx="3789987" cy="1421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5E906-FB90-4D81-AF36-8BC8D4C369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06" b="6"/>
          <a:stretch/>
        </p:blipFill>
        <p:spPr>
          <a:xfrm>
            <a:off x="375088" y="5261192"/>
            <a:ext cx="3789985" cy="1421244"/>
          </a:xfrm>
          <a:prstGeom prst="rect">
            <a:avLst/>
          </a:prstGeom>
        </p:spPr>
      </p:pic>
      <p:sp>
        <p:nvSpPr>
          <p:cNvPr id="55" name="Tijdelijke aanduiding voor inhoud 2">
            <a:extLst>
              <a:ext uri="{FF2B5EF4-FFF2-40B4-BE49-F238E27FC236}">
                <a16:creationId xmlns:a16="http://schemas.microsoft.com/office/drawing/2014/main" id="{3F626A5A-EC75-48C7-8407-8209843A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023" y="1789176"/>
            <a:ext cx="5210497" cy="4600448"/>
          </a:xfrm>
        </p:spPr>
        <p:txBody>
          <a:bodyPr>
            <a:normAutofit/>
          </a:bodyPr>
          <a:lstStyle/>
          <a:p>
            <a:r>
              <a:rPr lang="en-US" dirty="0"/>
              <a:t>Configuration of swagger UI</a:t>
            </a:r>
          </a:p>
          <a:p>
            <a:endParaRPr lang="en-US" dirty="0"/>
          </a:p>
          <a:p>
            <a:r>
              <a:rPr lang="en-US" dirty="0"/>
              <a:t>Configuration of the microservices swagger definitions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Configuration to add services to swagger definitions based on registered services in discovery client</a:t>
            </a:r>
          </a:p>
          <a:p>
            <a:endParaRPr lang="en-US" dirty="0"/>
          </a:p>
          <a:p>
            <a:r>
              <a:rPr lang="en-US" dirty="0"/>
              <a:t>Swagger endpoints to get </a:t>
            </a:r>
            <a:r>
              <a:rPr lang="en-US" dirty="0" err="1"/>
              <a:t>api</a:t>
            </a:r>
            <a:r>
              <a:rPr lang="en-US" dirty="0"/>
              <a:t>-docs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9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11013</TotalTime>
  <Words>506</Words>
  <Application>Microsoft Office PowerPoint</Application>
  <PresentationFormat>Widescreen</PresentationFormat>
  <Paragraphs>200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Documenting API with Swagger</vt:lpstr>
      <vt:lpstr>Introducing Swagger</vt:lpstr>
      <vt:lpstr>Swagger vs OpenAPI</vt:lpstr>
      <vt:lpstr>Introducing Swagger</vt:lpstr>
      <vt:lpstr>Goal: Generate an OpenAPI specification</vt:lpstr>
      <vt:lpstr>Goal: Generate an OpenAPI specification</vt:lpstr>
      <vt:lpstr>Goal: Making specification understandable</vt:lpstr>
      <vt:lpstr>Best Practices: Centralized Swagger</vt:lpstr>
      <vt:lpstr>Centralized Swagger: Gateway config</vt:lpstr>
      <vt:lpstr>Centralized Swagger: Adding security</vt:lpstr>
      <vt:lpstr>Centralized Swagger: Company Management</vt:lpstr>
      <vt:lpstr>Goal: Customization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de Jong</dc:creator>
  <cp:lastModifiedBy>Caso Hoyos, Paula (Cognizant)</cp:lastModifiedBy>
  <cp:revision>85</cp:revision>
  <dcterms:created xsi:type="dcterms:W3CDTF">2016-04-14T11:06:24Z</dcterms:created>
  <dcterms:modified xsi:type="dcterms:W3CDTF">2021-05-26T15:59:21Z</dcterms:modified>
</cp:coreProperties>
</file>