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lado, Felix (Cognizant)" userId="652f0d35-7b19-4c4c-8c9b-8a13227ca172" providerId="ADAL" clId="{0C2B7F5B-E416-4F7B-94F4-1A2D83AC322B}"/>
    <pc:docChg chg="custSel addSld modSld sldOrd">
      <pc:chgData name="Mellado, Felix (Cognizant)" userId="652f0d35-7b19-4c4c-8c9b-8a13227ca172" providerId="ADAL" clId="{0C2B7F5B-E416-4F7B-94F4-1A2D83AC322B}" dt="2021-07-26T14:58:21.669" v="23"/>
      <pc:docMkLst>
        <pc:docMk/>
      </pc:docMkLst>
      <pc:sldChg chg="modSp mod">
        <pc:chgData name="Mellado, Felix (Cognizant)" userId="652f0d35-7b19-4c4c-8c9b-8a13227ca172" providerId="ADAL" clId="{0C2B7F5B-E416-4F7B-94F4-1A2D83AC322B}" dt="2021-07-26T14:58:16.828" v="21" actId="1076"/>
        <pc:sldMkLst>
          <pc:docMk/>
          <pc:sldMk cId="3986660218" sldId="262"/>
        </pc:sldMkLst>
        <pc:picChg chg="mod">
          <ac:chgData name="Mellado, Felix (Cognizant)" userId="652f0d35-7b19-4c4c-8c9b-8a13227ca172" providerId="ADAL" clId="{0C2B7F5B-E416-4F7B-94F4-1A2D83AC322B}" dt="2021-07-26T14:58:16.828" v="21" actId="1076"/>
          <ac:picMkLst>
            <pc:docMk/>
            <pc:sldMk cId="3986660218" sldId="262"/>
            <ac:picMk id="5" creationId="{F0DF3C7C-7735-4B95-888A-5F11B699025C}"/>
          </ac:picMkLst>
        </pc:picChg>
      </pc:sldChg>
      <pc:sldChg chg="addSp delSp modSp new mod ord">
        <pc:chgData name="Mellado, Felix (Cognizant)" userId="652f0d35-7b19-4c4c-8c9b-8a13227ca172" providerId="ADAL" clId="{0C2B7F5B-E416-4F7B-94F4-1A2D83AC322B}" dt="2021-07-26T14:58:21.669" v="23"/>
        <pc:sldMkLst>
          <pc:docMk/>
          <pc:sldMk cId="1253803274" sldId="264"/>
        </pc:sldMkLst>
        <pc:spChg chg="mod">
          <ac:chgData name="Mellado, Felix (Cognizant)" userId="652f0d35-7b19-4c4c-8c9b-8a13227ca172" providerId="ADAL" clId="{0C2B7F5B-E416-4F7B-94F4-1A2D83AC322B}" dt="2021-07-26T14:58:06.430" v="19" actId="20577"/>
          <ac:spMkLst>
            <pc:docMk/>
            <pc:sldMk cId="1253803274" sldId="264"/>
            <ac:spMk id="2" creationId="{F06309F1-F9BF-4CA6-AAFC-ED6B2F16F554}"/>
          </ac:spMkLst>
        </pc:spChg>
        <pc:spChg chg="del">
          <ac:chgData name="Mellado, Felix (Cognizant)" userId="652f0d35-7b19-4c4c-8c9b-8a13227ca172" providerId="ADAL" clId="{0C2B7F5B-E416-4F7B-94F4-1A2D83AC322B}" dt="2021-07-26T14:57:57.278" v="2" actId="478"/>
          <ac:spMkLst>
            <pc:docMk/>
            <pc:sldMk cId="1253803274" sldId="264"/>
            <ac:spMk id="3" creationId="{45765D92-E446-45B1-9CF9-32F8037C71C0}"/>
          </ac:spMkLst>
        </pc:spChg>
        <pc:picChg chg="add mod">
          <ac:chgData name="Mellado, Felix (Cognizant)" userId="652f0d35-7b19-4c4c-8c9b-8a13227ca172" providerId="ADAL" clId="{0C2B7F5B-E416-4F7B-94F4-1A2D83AC322B}" dt="2021-07-26T14:58:11.358" v="20" actId="1076"/>
          <ac:picMkLst>
            <pc:docMk/>
            <pc:sldMk cId="1253803274" sldId="264"/>
            <ac:picMk id="5" creationId="{4DD93FD5-0EA8-4474-9124-D6252593DD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7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4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3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605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75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89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9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96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0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6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5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7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1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0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soar.es/posts/verifying-http-requests-with-wiremock/" TargetMode="External"/><Relationship Id="rId2" Type="http://schemas.openxmlformats.org/officeDocument/2006/relationships/hyperlink" Target="https://danielme.com/2018/11/26/testing-en-spring-boot-con-junit-45-mockito-mockmvc-rest-assured-bases-de-datos-embebida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urspilca.com/using-wiremock-for-integration-tests-in-spring-apps/" TargetMode="External"/><Relationship Id="rId4" Type="http://schemas.openxmlformats.org/officeDocument/2006/relationships/hyperlink" Target="https://faun.pub/integration-tests-in-spring-using-wiremock-42e214618ae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9EAA472-F3B5-45DF-AC11-E26CE681D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90419"/>
            <a:ext cx="8825658" cy="1348381"/>
          </a:xfrm>
        </p:spPr>
        <p:txBody>
          <a:bodyPr>
            <a:normAutofit fontScale="92500" lnSpcReduction="20000"/>
          </a:bodyPr>
          <a:lstStyle/>
          <a:p>
            <a:r>
              <a:rPr lang="es-E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simulator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HTTP-</a:t>
            </a:r>
            <a:r>
              <a:rPr lang="es-E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</a:t>
            </a:r>
            <a:endParaRPr lang="es-ES" b="0" i="0" dirty="0">
              <a:solidFill>
                <a:schemeClr val="tx1">
                  <a:lumMod val="9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enables you to stay productive when an API you depend on doesn't exist or isn't complete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a dependency service called STUB</a:t>
            </a:r>
            <a:endParaRPr lang="es-ES" dirty="0">
              <a:solidFill>
                <a:schemeClr val="tx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2FD6AF-DB9D-45B3-A8F4-E9521704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1556745"/>
            <a:ext cx="2295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472CE33-3932-45B9-9EE3-A44E69A89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187543"/>
            <a:ext cx="4856704" cy="1348381"/>
          </a:xfrm>
        </p:spPr>
        <p:txBody>
          <a:bodyPr/>
          <a:lstStyle/>
          <a:p>
            <a:r>
              <a:rPr lang="es-ES" dirty="0" err="1"/>
              <a:t>WireMock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631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D6BFD-E459-44E5-88C4-91F86D88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6549"/>
          </a:xfrm>
        </p:spPr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use </a:t>
            </a:r>
            <a:r>
              <a:rPr lang="es-ES" dirty="0" err="1"/>
              <a:t>WireMock</a:t>
            </a:r>
            <a:endParaRPr lang="es-ES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17BE2CF-11DA-4F1F-8623-1F4684E8706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78" y="1497205"/>
            <a:ext cx="9118371" cy="459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1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1994-A562-4DA2-A06D-57FA3D67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Stub</a:t>
            </a:r>
            <a:r>
              <a:rPr lang="es-ES" dirty="0"/>
              <a:t> vs </a:t>
            </a:r>
            <a:r>
              <a:rPr lang="es-ES" dirty="0" err="1"/>
              <a:t>Mock</a:t>
            </a:r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4FC72F-F1A2-4AD8-B8DE-029DF9868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52" y="2052638"/>
            <a:ext cx="835887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52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1994-A562-4DA2-A06D-57FA3D67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Stub</a:t>
            </a:r>
            <a:r>
              <a:rPr lang="es-ES" dirty="0"/>
              <a:t> vs </a:t>
            </a:r>
            <a:r>
              <a:rPr lang="es-ES" dirty="0" err="1"/>
              <a:t>Mock</a:t>
            </a:r>
            <a:endParaRPr lang="es-E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B7AF67-8C80-460A-AD1F-B1A65FB1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1853248"/>
            <a:ext cx="97536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5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66A1-0A98-47B5-9B7A-65253B97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0EA02D-CDC0-40F8-864A-44F39E2F6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2279084"/>
            <a:ext cx="290598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com.github.tomakehurst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wiremock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&gt;2.21.0&lt;/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49653-8846-46F8-BCAE-536ED732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275" y="1654237"/>
            <a:ext cx="8038401" cy="402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6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09F1-F9BF-4CA6-AAFC-ED6B2F16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93FD5-0EA8-4474-9124-D6252593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15" y="1338262"/>
            <a:ext cx="7744807" cy="50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0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9169-A649-4947-850F-18D968C9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F3C7C-7735-4B95-888A-5F11B699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10" y="1615059"/>
            <a:ext cx="75057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6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5E28-3454-4442-A0EB-4DCD90EA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828" y="123093"/>
            <a:ext cx="2519120" cy="2140298"/>
          </a:xfrm>
        </p:spPr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br>
              <a:rPr lang="es-ES" dirty="0"/>
            </a:br>
            <a:endParaRPr lang="es-E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E4681F-1BB6-4C08-89FA-1C55BF206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60" y="283699"/>
            <a:ext cx="5939318" cy="6081390"/>
          </a:xfrm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A9CEBDDF-A2A6-4BF6-A7EA-2C046C73D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32" y="2670350"/>
            <a:ext cx="5692111" cy="151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34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950C-D877-4B6F-A6A1-92FDF42C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876E-8EC6-4B7E-A571-F99FE346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http://wiremock.org/</a:t>
            </a:r>
          </a:p>
          <a:p>
            <a:r>
              <a:rPr lang="es-ES" dirty="0">
                <a:hlinkClick r:id="rId2"/>
              </a:rPr>
              <a:t>https://danielme.com/2018/11/26/testing-en-spring-boot-con-junit-45-mockito-mockmvc-rest-assured-bases-de-datos-embebidas/</a:t>
            </a:r>
            <a:endParaRPr lang="es-ES" dirty="0"/>
          </a:p>
          <a:p>
            <a:r>
              <a:rPr lang="es-ES" dirty="0">
                <a:hlinkClick r:id="rId3"/>
              </a:rPr>
              <a:t>https://usoar.es/posts/verifying-http-requests-with-wiremock/</a:t>
            </a:r>
            <a:endParaRPr lang="es-ES" dirty="0"/>
          </a:p>
          <a:p>
            <a:r>
              <a:rPr lang="es-ES" dirty="0">
                <a:hlinkClick r:id="rId4"/>
              </a:rPr>
              <a:t>https://faun.pub/integration-tests-in-spring-using-wiremock-42e214618aea</a:t>
            </a:r>
            <a:endParaRPr lang="es-ES" dirty="0"/>
          </a:p>
          <a:p>
            <a:r>
              <a:rPr lang="es-ES" dirty="0">
                <a:hlinkClick r:id="rId5"/>
              </a:rPr>
              <a:t>https://laurspilca.com/using-wiremock-for-integration-tests-in-spring-apps/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825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135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JetBrains Mono</vt:lpstr>
      <vt:lpstr>Open Sans</vt:lpstr>
      <vt:lpstr>Wingdings 3</vt:lpstr>
      <vt:lpstr>Ion</vt:lpstr>
      <vt:lpstr>WireMock</vt:lpstr>
      <vt:lpstr>Why use WireMock</vt:lpstr>
      <vt:lpstr>Stub vs Mock</vt:lpstr>
      <vt:lpstr>Stub vs Mock</vt:lpstr>
      <vt:lpstr>How to</vt:lpstr>
      <vt:lpstr>How to</vt:lpstr>
      <vt:lpstr>How to</vt:lpstr>
      <vt:lpstr>How to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WireMock</dc:title>
  <dc:creator>Mellado, Felix (Cognizant)</dc:creator>
  <cp:lastModifiedBy>Mellado, Felix (Cognizant)</cp:lastModifiedBy>
  <cp:revision>4</cp:revision>
  <dcterms:created xsi:type="dcterms:W3CDTF">2021-07-26T12:15:45Z</dcterms:created>
  <dcterms:modified xsi:type="dcterms:W3CDTF">2021-07-26T14:58:44Z</dcterms:modified>
</cp:coreProperties>
</file>