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40BE-E8B2-4B87-9326-D348B59EB3C8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CBDD-F4C4-4634-88F6-18D0B766E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9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40BE-E8B2-4B87-9326-D348B59EB3C8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CBDD-F4C4-4634-88F6-18D0B766E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43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40BE-E8B2-4B87-9326-D348B59EB3C8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CBDD-F4C4-4634-88F6-18D0B766E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4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40BE-E8B2-4B87-9326-D348B59EB3C8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CBDD-F4C4-4634-88F6-18D0B766E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5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40BE-E8B2-4B87-9326-D348B59EB3C8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CBDD-F4C4-4634-88F6-18D0B766E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53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40BE-E8B2-4B87-9326-D348B59EB3C8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CBDD-F4C4-4634-88F6-18D0B766E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0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40BE-E8B2-4B87-9326-D348B59EB3C8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CBDD-F4C4-4634-88F6-18D0B766E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3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40BE-E8B2-4B87-9326-D348B59EB3C8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CBDD-F4C4-4634-88F6-18D0B766E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3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40BE-E8B2-4B87-9326-D348B59EB3C8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CBDD-F4C4-4634-88F6-18D0B766E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6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40BE-E8B2-4B87-9326-D348B59EB3C8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CBDD-F4C4-4634-88F6-18D0B766E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5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40BE-E8B2-4B87-9326-D348B59EB3C8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CBDD-F4C4-4634-88F6-18D0B766E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97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140BE-E8B2-4B87-9326-D348B59EB3C8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2CBDD-F4C4-4634-88F6-18D0B766E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08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7309" y="406400"/>
            <a:ext cx="852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 GATEWAY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0655" y="1339273"/>
            <a:ext cx="58123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Features gate-keeper (hide services from outside)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Integration with service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Implementation with </a:t>
            </a:r>
            <a:r>
              <a:rPr lang="en-US" dirty="0" err="1" smtClean="0"/>
              <a:t>application.yaml</a:t>
            </a:r>
            <a:r>
              <a:rPr lang="en-US" dirty="0" smtClean="0"/>
              <a:t> or </a:t>
            </a:r>
            <a:r>
              <a:rPr lang="en-US" dirty="0" err="1" smtClean="0"/>
              <a:t>programatically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86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7413" y="1097494"/>
            <a:ext cx="76272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built 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on Spring Framework 5, Project Reactor and Spring Boot 2.0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Able to match routes on any request attribute.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Predicates and filters are specific to routes.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Circuit Breaker integration.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Spring Cloud </a:t>
            </a:r>
            <a:r>
              <a:rPr lang="en-US" dirty="0" err="1">
                <a:solidFill>
                  <a:srgbClr val="333333"/>
                </a:solidFill>
                <a:latin typeface="Open Sans" panose="020B0606030504020204" pitchFamily="34" charset="0"/>
              </a:rPr>
              <a:t>DiscoveryClient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Easy to write Predicates and Filters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Request Rate Limiting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Path Rewriting</a:t>
            </a:r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304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86031" y="949712"/>
            <a:ext cx="76272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 dependencies 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Eureka configuration ? Not needed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New mappings when running?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Discovery locator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333333"/>
                </a:solidFill>
                <a:latin typeface="Open Sans" panose="020B0606030504020204" pitchFamily="34" charset="0"/>
              </a:rPr>
              <a:t>stripPrefix</a:t>
            </a:r>
            <a:r>
              <a:rPr lang="en-US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post method?</a:t>
            </a:r>
            <a:endParaRPr lang="en-US" dirty="0" smtClean="0">
              <a:solidFill>
                <a:srgbClr val="333333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85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5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74255" y="1925314"/>
            <a:ext cx="10224654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org.springframework.cloud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&gt;spring-cloud-starter-gateway&lt;/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</a:rPr>
              <a:t>groupId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</a:rPr>
              <a:t>&gt;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</a:rPr>
              <a:t>org.springframework.cloud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&gt;spring-cloud-starter-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netflix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-eureka-client&lt;/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070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527" y="189634"/>
            <a:ext cx="10515600" cy="1325563"/>
          </a:xfrm>
        </p:spPr>
        <p:txBody>
          <a:bodyPr/>
          <a:lstStyle/>
          <a:p>
            <a:r>
              <a:rPr lang="en-US" dirty="0" smtClean="0"/>
              <a:t>Curl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C:\Users\898832&gt;curl -XPOST http://localhost:8080/validate -H "</a:t>
            </a:r>
            <a:r>
              <a:rPr lang="en-US" dirty="0" err="1"/>
              <a:t>Accept:application</a:t>
            </a:r>
            <a:r>
              <a:rPr lang="en-US" dirty="0"/>
              <a:t>/</a:t>
            </a:r>
            <a:r>
              <a:rPr lang="en-US" dirty="0" err="1"/>
              <a:t>json</a:t>
            </a:r>
            <a:r>
              <a:rPr lang="en-US" dirty="0"/>
              <a:t>" -H "</a:t>
            </a:r>
            <a:r>
              <a:rPr lang="en-US" dirty="0" err="1"/>
              <a:t>Content-type:application</a:t>
            </a:r>
            <a:r>
              <a:rPr lang="en-US" dirty="0"/>
              <a:t>/</a:t>
            </a:r>
            <a:r>
              <a:rPr lang="en-US" dirty="0" err="1"/>
              <a:t>json</a:t>
            </a:r>
            <a:r>
              <a:rPr lang="en-US" dirty="0"/>
              <a:t>" -d {\"company\":\"CHOAM\",\"country\":\"</a:t>
            </a:r>
            <a:r>
              <a:rPr lang="en-US" dirty="0" err="1"/>
              <a:t>spain</a:t>
            </a:r>
            <a:r>
              <a:rPr lang="en-US" dirty="0"/>
              <a:t>\",\"city\":\"</a:t>
            </a:r>
            <a:r>
              <a:rPr lang="en-US" dirty="0" err="1"/>
              <a:t>madrid</a:t>
            </a:r>
            <a:r>
              <a:rPr lang="en-US" dirty="0"/>
              <a:t>\",\"</a:t>
            </a:r>
            <a:r>
              <a:rPr lang="en-US" dirty="0" err="1"/>
              <a:t>homePrice</a:t>
            </a:r>
            <a:r>
              <a:rPr lang="en-US" dirty="0"/>
              <a:t>\":101,\"</a:t>
            </a:r>
            <a:r>
              <a:rPr lang="en-US" dirty="0" err="1"/>
              <a:t>downPayment</a:t>
            </a:r>
            <a:r>
              <a:rPr lang="en-US" dirty="0"/>
              <a:t>\":10,\"</a:t>
            </a:r>
            <a:r>
              <a:rPr lang="en-US" dirty="0" err="1"/>
              <a:t>loanLength</a:t>
            </a:r>
            <a:r>
              <a:rPr lang="en-US" dirty="0"/>
              <a:t>\":10,\"</a:t>
            </a:r>
            <a:r>
              <a:rPr lang="en-US" dirty="0" err="1"/>
              <a:t>monthlyIncomes</a:t>
            </a:r>
            <a:r>
              <a:rPr lang="en-US" dirty="0"/>
              <a:t>\":20}</a:t>
            </a:r>
          </a:p>
          <a:p>
            <a:pPr marL="0" indent="0">
              <a:buNone/>
            </a:pPr>
            <a:r>
              <a:rPr lang="en-US" dirty="0" smtClean="0"/>
              <a:t>C</a:t>
            </a:r>
            <a:r>
              <a:rPr lang="en-US" dirty="0"/>
              <a:t>:\Users\898832&gt;curl -XPOST http://localhost:8760/MORTGAGE/validate -H "</a:t>
            </a:r>
            <a:r>
              <a:rPr lang="en-US" dirty="0" err="1"/>
              <a:t>Accept:application</a:t>
            </a:r>
            <a:r>
              <a:rPr lang="en-US" dirty="0"/>
              <a:t>/</a:t>
            </a:r>
            <a:r>
              <a:rPr lang="en-US" dirty="0" err="1"/>
              <a:t>json</a:t>
            </a:r>
            <a:r>
              <a:rPr lang="en-US" dirty="0"/>
              <a:t>" -H "</a:t>
            </a:r>
            <a:r>
              <a:rPr lang="en-US" dirty="0" err="1"/>
              <a:t>Content-type:application</a:t>
            </a:r>
            <a:r>
              <a:rPr lang="en-US" dirty="0"/>
              <a:t>/</a:t>
            </a:r>
            <a:r>
              <a:rPr lang="en-US" dirty="0" err="1"/>
              <a:t>json</a:t>
            </a:r>
            <a:r>
              <a:rPr lang="en-US" dirty="0"/>
              <a:t>" -d {\"company\":\"CHOAM\",\"country\":\"</a:t>
            </a:r>
            <a:r>
              <a:rPr lang="en-US" dirty="0" err="1"/>
              <a:t>spain</a:t>
            </a:r>
            <a:r>
              <a:rPr lang="en-US" dirty="0"/>
              <a:t>\",\"city\":\"</a:t>
            </a:r>
            <a:r>
              <a:rPr lang="en-US" dirty="0" err="1"/>
              <a:t>madrid</a:t>
            </a:r>
            <a:r>
              <a:rPr lang="en-US" dirty="0"/>
              <a:t>\",\"</a:t>
            </a:r>
            <a:r>
              <a:rPr lang="en-US" dirty="0" err="1"/>
              <a:t>homePrice</a:t>
            </a:r>
            <a:r>
              <a:rPr lang="en-US" dirty="0"/>
              <a:t>\":101,\"</a:t>
            </a:r>
            <a:r>
              <a:rPr lang="en-US" dirty="0" err="1"/>
              <a:t>downPayment</a:t>
            </a:r>
            <a:r>
              <a:rPr lang="en-US" dirty="0"/>
              <a:t>\":10,\"</a:t>
            </a:r>
            <a:r>
              <a:rPr lang="en-US" dirty="0" err="1"/>
              <a:t>loanLength</a:t>
            </a:r>
            <a:r>
              <a:rPr lang="en-US" dirty="0"/>
              <a:t>\":10,\"</a:t>
            </a:r>
            <a:r>
              <a:rPr lang="en-US" dirty="0" err="1"/>
              <a:t>monthlyIncomes</a:t>
            </a:r>
            <a:r>
              <a:rPr lang="en-US" dirty="0"/>
              <a:t>\":20}</a:t>
            </a:r>
          </a:p>
        </p:txBody>
      </p:sp>
    </p:spTree>
    <p:extLst>
      <p:ext uri="{BB962C8B-B14F-4D97-AF65-F5344CB8AC3E}">
        <p14:creationId xmlns:p14="http://schemas.microsoft.com/office/powerpoint/2010/main" val="3006038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6140</TotalTime>
  <Words>232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JetBrains Mono</vt:lpstr>
      <vt:lpstr>Open Sans</vt:lpstr>
      <vt:lpstr>Office Theme</vt:lpstr>
      <vt:lpstr>PowerPoint Presentation</vt:lpstr>
      <vt:lpstr>PowerPoint Presentation</vt:lpstr>
      <vt:lpstr>PowerPoint Presentation</vt:lpstr>
      <vt:lpstr>dependencies</vt:lpstr>
      <vt:lpstr>Curl command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Hervias Garcia, Alberto (Cognizant)</dc:creator>
  <cp:lastModifiedBy>Hervias Garcia, Alberto (Cognizant)</cp:lastModifiedBy>
  <cp:revision>10</cp:revision>
  <dcterms:created xsi:type="dcterms:W3CDTF">2021-04-21T06:22:38Z</dcterms:created>
  <dcterms:modified xsi:type="dcterms:W3CDTF">2021-04-27T06:27:54Z</dcterms:modified>
</cp:coreProperties>
</file>