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0975-41F1-49BB-8BA5-B7B85C44E39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E948-B009-4DEE-B016-E508CD58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510" y="1071309"/>
            <a:ext cx="1028024" cy="4057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2081" y="1071308"/>
            <a:ext cx="1028024" cy="40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mortgage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19422"/>
            <a:ext cx="22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Feasibility </a:t>
            </a:r>
            <a:r>
              <a:rPr lang="en-US" dirty="0" err="1" smtClean="0"/>
              <a:t>assestment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693534" y="1274208"/>
            <a:ext cx="2868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4030" y="90698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1.Customer information:</a:t>
            </a:r>
          </a:p>
          <a:p>
            <a:r>
              <a:rPr lang="en-US" sz="900" dirty="0" smtClean="0"/>
              <a:t>Home price , monthly payment</a:t>
            </a:r>
            <a:endParaRPr lang="en-US" sz="900" dirty="0"/>
          </a:p>
        </p:txBody>
      </p:sp>
      <p:cxnSp>
        <p:nvCxnSpPr>
          <p:cNvPr id="11" name="Elbow Connector 10"/>
          <p:cNvCxnSpPr>
            <a:stCxn id="5" idx="2"/>
            <a:endCxn id="4" idx="2"/>
          </p:cNvCxnSpPr>
          <p:nvPr/>
        </p:nvCxnSpPr>
        <p:spPr>
          <a:xfrm rot="5400000">
            <a:off x="3127808" y="-471178"/>
            <a:ext cx="1" cy="389657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620" y="1784130"/>
            <a:ext cx="137249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2. Mortgage information: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[{ mortgage1,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approved,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id1},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{mortgage2,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approved,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id2</a:t>
            </a:r>
          </a:p>
          <a:p>
            <a:r>
              <a:rPr lang="en-US" sz="900" dirty="0" smtClean="0"/>
              <a:t>}]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85" y="3008378"/>
            <a:ext cx="24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Mortgage confirmation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91709" y="3500749"/>
            <a:ext cx="1028024" cy="4057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91790" y="3500749"/>
            <a:ext cx="1028024" cy="40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mortgage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1719733" y="3703649"/>
            <a:ext cx="277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6864" y="337771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1.Mortgage confirmation: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mortgage id1</a:t>
            </a:r>
            <a:endParaRPr lang="en-US" sz="800" dirty="0"/>
          </a:p>
        </p:txBody>
      </p:sp>
      <p:cxnSp>
        <p:nvCxnSpPr>
          <p:cNvPr id="20" name="Elbow Connector 19"/>
          <p:cNvCxnSpPr>
            <a:stCxn id="15" idx="2"/>
            <a:endCxn id="14" idx="2"/>
          </p:cNvCxnSpPr>
          <p:nvPr/>
        </p:nvCxnSpPr>
        <p:spPr>
          <a:xfrm rot="5400000">
            <a:off x="3105762" y="2006508"/>
            <a:ext cx="12700" cy="38000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75275" y="40995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2.ok</a:t>
            </a:r>
            <a:endParaRPr lang="en-US" sz="8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493615" y="1326910"/>
            <a:ext cx="447280" cy="6587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98555" y="1613133"/>
            <a:ext cx="12602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Mortgage information: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[{ mortgage1,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approved,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id1},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{mortgage2,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approved,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id2</a:t>
            </a:r>
          </a:p>
          <a:p>
            <a:r>
              <a:rPr lang="en-US" sz="900" dirty="0" smtClean="0"/>
              <a:t>}]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886" y="4900696"/>
            <a:ext cx="46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tries to confirm a cancelled mortgage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7974" y="5524780"/>
            <a:ext cx="1028024" cy="4057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498055" y="5524780"/>
            <a:ext cx="1028024" cy="40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mortgage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1725998" y="5727680"/>
            <a:ext cx="2772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3129" y="540174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1.Mortgage confirmation: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mortgage id2</a:t>
            </a:r>
            <a:endParaRPr lang="en-US" sz="800" dirty="0"/>
          </a:p>
        </p:txBody>
      </p:sp>
      <p:cxnSp>
        <p:nvCxnSpPr>
          <p:cNvPr id="29" name="Elbow Connector 28"/>
          <p:cNvCxnSpPr>
            <a:stCxn id="26" idx="2"/>
            <a:endCxn id="25" idx="2"/>
          </p:cNvCxnSpPr>
          <p:nvPr/>
        </p:nvCxnSpPr>
        <p:spPr>
          <a:xfrm rot="5400000">
            <a:off x="3112027" y="4030539"/>
            <a:ext cx="12700" cy="38000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540" y="612355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2.error</a:t>
            </a:r>
            <a:endParaRPr lang="en-US" sz="8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5538780" y="5774935"/>
            <a:ext cx="447280" cy="43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5451275" y="3560082"/>
            <a:ext cx="447280" cy="43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74252" y="3546987"/>
            <a:ext cx="1260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Mortgage information: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request id</a:t>
            </a:r>
          </a:p>
          <a:p>
            <a:r>
              <a:rPr lang="en-US" sz="900" dirty="0" smtClean="0"/>
              <a:t>[{ mortgage1,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confirmed,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id1},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{mortgage2,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cancelled,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id2</a:t>
            </a:r>
          </a:p>
          <a:p>
            <a:r>
              <a:rPr lang="en-US" sz="900" dirty="0" smtClean="0"/>
              <a:t>}]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8633" y="5318450"/>
            <a:ext cx="1260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Mortgage information: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request id</a:t>
            </a:r>
          </a:p>
          <a:p>
            <a:r>
              <a:rPr lang="en-US" sz="900" dirty="0" smtClean="0"/>
              <a:t>[{ mortgage1,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confirmed,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id1},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{mortgage2,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cancelled,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id2</a:t>
            </a:r>
          </a:p>
          <a:p>
            <a:r>
              <a:rPr lang="en-US" sz="900" dirty="0" smtClean="0"/>
              <a:t>}]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8376548" y="1359636"/>
            <a:ext cx="272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customer – N requests</a:t>
            </a:r>
          </a:p>
          <a:p>
            <a:r>
              <a:rPr lang="en-US" dirty="0" smtClean="0"/>
              <a:t>1 request -  N mortgages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154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Hervias Garcia, Alberto (Cognizant)</dc:creator>
  <cp:lastModifiedBy>Hervias Garcia, Alberto (Cognizant)</cp:lastModifiedBy>
  <cp:revision>3</cp:revision>
  <dcterms:created xsi:type="dcterms:W3CDTF">2021-05-07T10:45:16Z</dcterms:created>
  <dcterms:modified xsi:type="dcterms:W3CDTF">2021-05-07T11:10:54Z</dcterms:modified>
</cp:coreProperties>
</file>