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2" r:id="rId5"/>
    <p:sldId id="257" r:id="rId6"/>
    <p:sldId id="260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D52C6-BD90-44D2-AC02-32BD13B5D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4BA95-4ABD-4D6B-BE5A-D7F4FB351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DBC36-ED4E-4130-8716-A19F3C763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B92F-7EAD-480C-815A-68DC5A35978C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6C3A3-CC62-46C6-B00D-9338D96C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CA786-096D-4CDA-91B6-F737F5A4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30F9-B046-4B46-99D5-ABC3DA5363E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057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F5D52-A238-4336-9F52-9984F4CE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02590-10F0-4B67-99E6-47A26CE46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5BEBC-4E1E-4E23-8EF1-74CC11463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B92F-7EAD-480C-815A-68DC5A35978C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76CE3-CC70-4964-B6A5-ACAB399F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1604C-1EC2-4190-A866-6AF7975D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30F9-B046-4B46-99D5-ABC3DA5363E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711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5FE947-90D8-4FF8-81BB-353410A52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E8714-7A28-431B-A612-7E97888F0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4E7CB-752C-49ED-9E58-AFE06F298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B92F-7EAD-480C-815A-68DC5A35978C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FCE88-60A6-4CF3-8A8F-41804EF9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F4FF9-0D5D-44F4-9998-ABC6C140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30F9-B046-4B46-99D5-ABC3DA5363E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448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0E329-6CA4-416A-B721-56E221C4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2EE99-10D0-493E-9757-DE8A6071B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65943-D14F-4762-AF0B-2F6786328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B92F-7EAD-480C-815A-68DC5A35978C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1AB99-2F8C-41BB-AA8B-1AD58A49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9012C-328A-4FB5-8BCE-D8128C320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30F9-B046-4B46-99D5-ABC3DA5363E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9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121B-99B0-4D59-BAFE-000D844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D59A4-A415-4B29-8834-8375582AE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6C461-334C-4FCD-A220-0B8EDE80E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B92F-7EAD-480C-815A-68DC5A35978C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08C8F-6AA4-4125-93F2-D56508DB5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D07E5-F015-4495-BD51-DE5765D5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30F9-B046-4B46-99D5-ABC3DA5363E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964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30B97-E832-45BF-8A01-EB546A578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51AAB-D8AE-4AE8-989C-162F371D3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A3128-9A36-4E71-AC52-300245EFF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379F4-FE9E-4000-B11E-7ED45F57E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B92F-7EAD-480C-815A-68DC5A35978C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A04BA-1472-48A7-987C-212AA5B7C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5203A-F02D-4BBA-9BF8-0C7F2D360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30F9-B046-4B46-99D5-ABC3DA5363E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1524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C5E5E-6013-4735-8719-3E7392182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78E7-2C2E-4AEB-959F-D61BDC6C5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4C57B-733A-4EE8-83F4-B96A6B629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A7DD6-F13C-4FD6-BA19-FC4F19EF7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5C0024-58B8-4F09-8E7F-3D798EE16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D46A64-E8BB-4CD7-80A0-50739DC94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B92F-7EAD-480C-815A-68DC5A35978C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3E40D0-497F-4A87-8D67-9CD0861A7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08BC9-C1C9-4B50-BBAF-D4EBF225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30F9-B046-4B46-99D5-ABC3DA5363E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078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966D5-4A62-4A63-9D23-94933C14E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5AC3C8-D75C-4671-9E9F-DD0D59072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B92F-7EAD-480C-815A-68DC5A35978C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B83E76-AC99-41B5-8A1F-8DB9277AA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CF5B5-12B7-4A46-82BD-8EDF3491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30F9-B046-4B46-99D5-ABC3DA5363E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066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64CA6-14CE-422F-BF5B-56977AE64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B92F-7EAD-480C-815A-68DC5A35978C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65CD2-D8F0-42DA-85F9-EBB84839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3218A-A4B4-4495-BF12-AA713500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30F9-B046-4B46-99D5-ABC3DA5363E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374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E4ED2-30A2-417E-A6B8-7C7A0FCE7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938AC-FCF2-4248-986F-C769BDA6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05E2B-215F-4A30-9C5C-5A8D8F088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F5C0E-701A-4CAA-9DDC-F11F0FEF1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B92F-7EAD-480C-815A-68DC5A35978C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CE31F-A0C4-4F68-968D-6A0967818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35B0-36B2-4A11-B36D-BAC0B24F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30F9-B046-4B46-99D5-ABC3DA5363E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411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5639-6A7E-4BB6-96A4-6FDF2526B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B4CB68-77BA-4820-B8D5-821A49E16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72722-3BD5-4AF0-8282-3F38D4017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7890C-A100-4F15-A934-01EE9E03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B92F-7EAD-480C-815A-68DC5A35978C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D623F-3125-4518-AEBF-FBCEE48DC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9DDE8-744E-40A1-8E33-5D2FFDA7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30F9-B046-4B46-99D5-ABC3DA5363E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941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34437-5190-4AC8-AD6C-98A8A6480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090CA-2D02-4124-88CB-A605BBA00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88468-E54B-4244-A750-50EE0D915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1B92F-7EAD-480C-815A-68DC5A35978C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80BF9-B07A-4607-9054-DF29F8CDCA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B5FDA-B603-480E-9622-0A30D205E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330F9-B046-4B46-99D5-ABC3DA5363E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52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0F8582-AD75-4693-BDA6-896A90F9C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TRACING</a:t>
            </a:r>
            <a:endParaRPr lang="es-ES" sz="3600" dirty="0">
              <a:solidFill>
                <a:schemeClr val="accent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B27EB7-3905-45A8-9E9C-C02F94E166E9}"/>
              </a:ext>
            </a:extLst>
          </p:cNvPr>
          <p:cNvSpPr txBox="1"/>
          <p:nvPr/>
        </p:nvSpPr>
        <p:spPr>
          <a:xfrm>
            <a:off x="5429250" y="5044725"/>
            <a:ext cx="200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LLUIS RUBIES MESA</a:t>
            </a:r>
          </a:p>
        </p:txBody>
      </p:sp>
    </p:spTree>
    <p:extLst>
      <p:ext uri="{BB962C8B-B14F-4D97-AF65-F5344CB8AC3E}">
        <p14:creationId xmlns:p14="http://schemas.microsoft.com/office/powerpoint/2010/main" val="264370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E59ED0-F5E4-4643-802D-1E81F60554C1}"/>
              </a:ext>
            </a:extLst>
          </p:cNvPr>
          <p:cNvSpPr txBox="1"/>
          <p:nvPr/>
        </p:nvSpPr>
        <p:spPr>
          <a:xfrm>
            <a:off x="643467" y="1782981"/>
            <a:ext cx="10905066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107DB8-381B-4F62-9C94-BEE7477AAC24}"/>
              </a:ext>
            </a:extLst>
          </p:cNvPr>
          <p:cNvSpPr txBox="1"/>
          <p:nvPr/>
        </p:nvSpPr>
        <p:spPr>
          <a:xfrm>
            <a:off x="2099286" y="3839607"/>
            <a:ext cx="27880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Distributed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tracing</a:t>
            </a:r>
          </a:p>
          <a:p>
            <a:pPr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Adds trace and span ids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E5CF56-7322-49F9-92E7-D0CAF8B19553}"/>
              </a:ext>
            </a:extLst>
          </p:cNvPr>
          <p:cNvSpPr txBox="1"/>
          <p:nvPr/>
        </p:nvSpPr>
        <p:spPr>
          <a:xfrm>
            <a:off x="3629025" y="2574092"/>
            <a:ext cx="383470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Spring Cloud Sleuth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endParaRPr lang="es-E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6A24F4-3084-4F35-A43A-522C4E48EA75}"/>
              </a:ext>
            </a:extLst>
          </p:cNvPr>
          <p:cNvSpPr txBox="1"/>
          <p:nvPr/>
        </p:nvSpPr>
        <p:spPr>
          <a:xfrm>
            <a:off x="3638550" y="1400175"/>
            <a:ext cx="2955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TOOLS</a:t>
            </a:r>
            <a:endParaRPr lang="es-E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108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317D30-44A7-4B6B-ACF1-6CD2C71B9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2661427"/>
            <a:ext cx="9776882" cy="1735395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279FAC-3AE8-477F-BC7E-5AEDAB8C7951}"/>
              </a:ext>
            </a:extLst>
          </p:cNvPr>
          <p:cNvSpPr txBox="1"/>
          <p:nvPr/>
        </p:nvSpPr>
        <p:spPr>
          <a:xfrm>
            <a:off x="3867150" y="4914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D10FA8-4BCE-477E-8093-DC86E380748E}"/>
              </a:ext>
            </a:extLst>
          </p:cNvPr>
          <p:cNvSpPr txBox="1"/>
          <p:nvPr/>
        </p:nvSpPr>
        <p:spPr>
          <a:xfrm>
            <a:off x="3638550" y="1400175"/>
            <a:ext cx="2955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DEPENDENCIES</a:t>
            </a:r>
            <a:endParaRPr lang="es-E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886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279FAC-3AE8-477F-BC7E-5AEDAB8C7951}"/>
              </a:ext>
            </a:extLst>
          </p:cNvPr>
          <p:cNvSpPr txBox="1"/>
          <p:nvPr/>
        </p:nvSpPr>
        <p:spPr>
          <a:xfrm>
            <a:off x="3867150" y="4914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DFD67D-6E9C-4494-B013-1F425B94FF85}"/>
              </a:ext>
            </a:extLst>
          </p:cNvPr>
          <p:cNvSpPr txBox="1"/>
          <p:nvPr/>
        </p:nvSpPr>
        <p:spPr>
          <a:xfrm>
            <a:off x="2872895" y="3377430"/>
            <a:ext cx="702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logging.level.org.springframework.web.servlet.DispatcherServlet</a:t>
            </a:r>
            <a:r>
              <a:rPr lang="es-ES" dirty="0"/>
              <a:t>=DEBUG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0EDEF1-22B1-4760-8FD3-16C65A348E0C}"/>
              </a:ext>
            </a:extLst>
          </p:cNvPr>
          <p:cNvSpPr txBox="1"/>
          <p:nvPr/>
        </p:nvSpPr>
        <p:spPr>
          <a:xfrm>
            <a:off x="3790950" y="998876"/>
            <a:ext cx="506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APPLICATION PROPIERTIES</a:t>
            </a:r>
            <a:endParaRPr lang="es-E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225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7B739A-02EC-42A4-910D-04EE9CEBE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542964"/>
            <a:ext cx="10905066" cy="1772071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C2EEDC-BC06-4EF6-AD5C-50D906E92E59}"/>
              </a:ext>
            </a:extLst>
          </p:cNvPr>
          <p:cNvSpPr txBox="1"/>
          <p:nvPr/>
        </p:nvSpPr>
        <p:spPr>
          <a:xfrm>
            <a:off x="3305175" y="23431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C474BF-A749-4B9E-AC08-80EC26BF4F82}"/>
              </a:ext>
            </a:extLst>
          </p:cNvPr>
          <p:cNvSpPr txBox="1"/>
          <p:nvPr/>
        </p:nvSpPr>
        <p:spPr>
          <a:xfrm>
            <a:off x="5146630" y="994907"/>
            <a:ext cx="2457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OUTPUT</a:t>
            </a:r>
            <a:endParaRPr lang="es-E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156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E40FB6-19AA-43B9-ADB3-03002BA3A1DA}"/>
              </a:ext>
            </a:extLst>
          </p:cNvPr>
          <p:cNvSpPr txBox="1"/>
          <p:nvPr/>
        </p:nvSpPr>
        <p:spPr>
          <a:xfrm>
            <a:off x="2663484" y="2172053"/>
            <a:ext cx="6999523" cy="4516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[application-name, </a:t>
            </a:r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traceid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spanid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5B09A-C845-43C4-AB35-4FAA4BB080CC}"/>
              </a:ext>
            </a:extLst>
          </p:cNvPr>
          <p:cNvSpPr txBox="1"/>
          <p:nvPr/>
        </p:nvSpPr>
        <p:spPr>
          <a:xfrm>
            <a:off x="2660363" y="2510820"/>
            <a:ext cx="6478513" cy="360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· </a:t>
            </a:r>
            <a:r>
              <a:rPr lang="en-US" sz="2000" b="1" dirty="0"/>
              <a:t>application-name</a:t>
            </a:r>
            <a:r>
              <a:rPr lang="en-US" sz="2000" dirty="0"/>
              <a:t>: name application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/>
              <a:t>traceid</a:t>
            </a:r>
            <a:r>
              <a:rPr lang="en-US" sz="2000" dirty="0"/>
              <a:t>: </a:t>
            </a:r>
            <a:r>
              <a:rPr lang="en-US" sz="2000" b="0" i="0" dirty="0">
                <a:effectLst/>
              </a:rPr>
              <a:t>each request and response </a:t>
            </a:r>
            <a:r>
              <a:rPr lang="en-US" sz="2000" b="0" i="0" dirty="0" err="1">
                <a:effectLst/>
              </a:rPr>
              <a:t>traceid</a:t>
            </a:r>
            <a:r>
              <a:rPr lang="en-US" sz="2000" b="0" i="0" dirty="0">
                <a:effectLst/>
              </a:rPr>
              <a:t> is same when calling same service or one service to another service.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</a:rPr>
              <a:t>spanid</a:t>
            </a:r>
            <a:r>
              <a:rPr lang="en-US" sz="2000" b="0" i="0" dirty="0">
                <a:effectLst/>
              </a:rPr>
              <a:t> = Span Id is printed along with Trace Id. Span Id is different every request and response calling one service to another service.</a:t>
            </a:r>
            <a:endParaRPr lang="en-US" sz="2000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98D57E-BC7E-448C-A37A-9B9B60F9B298}"/>
              </a:ext>
            </a:extLst>
          </p:cNvPr>
          <p:cNvSpPr txBox="1"/>
          <p:nvPr/>
        </p:nvSpPr>
        <p:spPr>
          <a:xfrm>
            <a:off x="3638550" y="26098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1EAF62-D293-43B0-82C0-C85DE7673C3A}"/>
              </a:ext>
            </a:extLst>
          </p:cNvPr>
          <p:cNvSpPr txBox="1"/>
          <p:nvPr/>
        </p:nvSpPr>
        <p:spPr>
          <a:xfrm>
            <a:off x="3823281" y="945799"/>
            <a:ext cx="3219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OUTPUT FORMAT</a:t>
            </a:r>
            <a:endParaRPr lang="es-E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051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8629</TotalTime>
  <Words>98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TRACING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TRACING</dc:title>
  <dc:creator>Rubies, Lluis (Cognizant)</dc:creator>
  <cp:lastModifiedBy>Rubies, Lluis (Cognizant)</cp:lastModifiedBy>
  <cp:revision>20</cp:revision>
  <dcterms:created xsi:type="dcterms:W3CDTF">2021-05-19T08:38:03Z</dcterms:created>
  <dcterms:modified xsi:type="dcterms:W3CDTF">2021-05-25T08:27:52Z</dcterms:modified>
</cp:coreProperties>
</file>