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60508-A12B-91E8-4BBB-CA280F49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75BCC-DE09-6A6F-7ACC-AC327B70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FE444-D3D7-405A-92AF-C042D576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C6F01-3E37-2CCF-E8D7-46A64982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1421E7-BFC4-7019-5FEF-B11E7687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E7583-5617-3DF5-FD74-A448EDB7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BF6DF9-3466-2E32-21B7-891EA65B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15F90-5D8D-33BC-1CD6-B3D94BD5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B45BA-9E90-B759-95AF-DEED91AF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DE67A-459F-611F-68B0-6688451E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8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18F21-0193-D16D-ECDD-E6FF2FDBF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F595AE-F605-BE95-DBF3-FB6173F0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091FE-F0D9-2991-700E-C131BEC1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95954-C3EC-18CF-1754-D16F218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A9E23-FB06-C8DD-5C1A-E7B69541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A9EE8-CBCE-5727-DA3E-9BA63494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1F8B6-E13D-4EE7-2149-0CAF5B7D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04DBD-5384-2BF4-0D56-61CA96E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49C74-C91D-936F-6F57-A02827A3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44F5F-8AB9-F6BD-F0A3-3862E181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0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9BFB-8A4E-8EB9-0A41-4742F51B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EC751-5575-D6E8-55C9-113071D7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422DE-EEA9-4182-C12C-9CDC22C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1875F-8998-4D4A-6325-E4E35CD4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6FC46-0B64-A163-3C0C-2517D7CF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76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5EC59-F13E-C663-F4FE-8FC06609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3521C-5AB5-028B-1D3C-E0935264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FB880-AF09-A78A-F50E-C8D9DCF0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0A084-CA28-148B-AA92-D0E7FED4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8AA4A-886F-F4C3-FE6A-893A390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4F8B42-4D51-B791-8BC9-EBFB115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5F9E9-4F98-C799-EE47-2FE0EC3F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ED0AC-E8F9-1E79-3A6D-C7170E69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CCC31C-ED31-2AF6-FC9E-655C59F0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66DA3D-567D-0ECE-7EDE-7F5552D69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D96D06-7E1B-1E34-1935-35B19F717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3486FC-2D0D-599E-6735-F1EC351F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C7604B-F3CC-7560-185F-8B1BF286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DF0A03-1EE4-8CC9-F164-D4C7676A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25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7BBA0-0C89-E773-8B62-6BCEC5D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B5CFE7-1003-352F-FD4E-DB42BE34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836B74-BAAA-CDD8-2578-4F91052C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5B3ED9-CE7A-358E-73EA-F93883BE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48854-1918-78C1-2CA1-1DF9333A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CBD05C-D7D0-36ED-6660-B587D573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F3FAE5-6842-A3DF-8A8B-F8C06E23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0263A-8895-587F-7B01-A694EBC9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E3844-F52E-0436-B4E7-0DC588A9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550181-26BB-EE78-7DB0-98938410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82BF2F-816E-1B58-839E-59463268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99D77D-8456-DEC7-E933-8112FBF9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9BA494-82B0-8D02-2735-62026789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01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6BD9E-FEC8-BC49-128B-455F98F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C73596-21A5-D759-C2E2-C49478A6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ABF6B-935F-E909-6471-CC10CC7D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9E66DF-0BD8-5225-F527-7917EF7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90EF5-F328-2925-C241-9F8668A1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F3044-AA67-3F38-BC75-ECC579DC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7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885257-B673-77F2-7B69-2DC7BD39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528BE-A135-2AA1-9BF0-96DA9563E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FDBB0-9B8F-71E3-BACD-FB01655AC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361F-8FF6-4E34-ACFF-C35BA435BC1C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72A56-639B-01F8-1FEA-E4CB8171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69230-6752-3052-301D-235A1160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C275-6C5C-4179-A639-B78EE797E5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231056682,&quot;Placement&quot;:&quot;Footer&quot;,&quot;Top&quot;:516.65155,&quot;Left&quot;:437.819916,&quot;SlideWidth&quot;:960,&quot;SlideHeight&quot;:540}">
            <a:extLst>
              <a:ext uri="{FF2B5EF4-FFF2-40B4-BE49-F238E27FC236}">
                <a16:creationId xmlns:a16="http://schemas.microsoft.com/office/drawing/2014/main" id="{B26ACEF2-0CF3-B03D-CA58-0B9889EF6FBC}"/>
              </a:ext>
            </a:extLst>
          </p:cNvPr>
          <p:cNvSpPr txBox="1"/>
          <p:nvPr userDrawn="1"/>
        </p:nvSpPr>
        <p:spPr>
          <a:xfrm>
            <a:off x="5560313" y="6561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36363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98A71A-E239-79BF-10F3-F32DCACB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83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IBERDROLA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HENRIQUE COSTA DE LIMA</dc:creator>
  <cp:lastModifiedBy>PABLO HENRIQUE COSTA DE LIMA</cp:lastModifiedBy>
  <cp:revision>1</cp:revision>
  <dcterms:created xsi:type="dcterms:W3CDTF">2023-08-16T21:02:08Z</dcterms:created>
  <dcterms:modified xsi:type="dcterms:W3CDTF">2023-08-16T21:03:08Z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2023-08-16T21:02:41Z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ae6ba8c9-95de-48b8-83bf-46a2c61a3ea7</vt:lpwstr>
  </property>
  <property fmtid="{D5CDD505-2E9C-101B-9397-08002B2CF9AE}" pid="8" name="MSIP_Label_019c027e-33b7-45fc-a572-8ffa5d09ec36_ContentBits">
    <vt:lpwstr>2</vt:lpwstr>
  </property>
</Properties>
</file>