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-1596" y="-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3033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17d59345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17d59345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17d59345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17d59345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7d59345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17d59345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7d59345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7d59345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17d59345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17d59345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Grupo X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mtClean="0"/>
              <a:t>Comisión</a:t>
            </a:r>
            <a:r>
              <a:rPr lang="es-AR" dirty="0" smtClean="0"/>
              <a:t> 157 | Martes y jueves </a:t>
            </a:r>
            <a:r>
              <a:rPr lang="es-AR" dirty="0" err="1" smtClean="0"/>
              <a:t>15hs</a:t>
            </a:r>
            <a:r>
              <a:rPr lang="es-AR" dirty="0" smtClean="0"/>
              <a:t>.</a:t>
            </a:r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33518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/>
            <a:r>
              <a:rPr lang="es-AR" dirty="0" err="1"/>
              <a:t>https</a:t>
            </a:r>
            <a:r>
              <a:rPr lang="es-AR" dirty="0"/>
              <a:t>://</a:t>
            </a:r>
            <a:r>
              <a:rPr lang="es-AR" dirty="0" err="1"/>
              <a:t>github.com</a:t>
            </a:r>
            <a:r>
              <a:rPr lang="es-AR" dirty="0"/>
              <a:t>/</a:t>
            </a:r>
            <a:r>
              <a:rPr lang="es-AR" dirty="0" err="1"/>
              <a:t>PabloLosso</a:t>
            </a:r>
            <a:r>
              <a:rPr lang="es-AR" dirty="0"/>
              <a:t>/</a:t>
            </a:r>
            <a:r>
              <a:rPr lang="es-AR" dirty="0" err="1"/>
              <a:t>Trabajo_Final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Integrantes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dirty="0" smtClean="0"/>
              <a:t>Pablo Alejandro </a:t>
            </a:r>
            <a:r>
              <a:rPr lang="es-AR" dirty="0" err="1" smtClean="0"/>
              <a:t>Losso</a:t>
            </a:r>
            <a:r>
              <a:rPr lang="es-AR" dirty="0" smtClean="0"/>
              <a:t> Mercado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Clases utilizadas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10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Listar las </a:t>
            </a:r>
            <a:r>
              <a:rPr lang="x-none" smtClean="0"/>
              <a:t>clases</a:t>
            </a:r>
            <a:endParaRPr lang="es-AR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/>
              <a:t>	</a:t>
            </a:r>
            <a:r>
              <a:rPr lang="es-AR" dirty="0" smtClean="0"/>
              <a:t>Equipo			Pronostico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/>
              <a:t>	</a:t>
            </a:r>
            <a:r>
              <a:rPr lang="es-AR" dirty="0" smtClean="0"/>
              <a:t>Participante		Ronda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/>
              <a:t>	</a:t>
            </a:r>
            <a:r>
              <a:rPr lang="es-AR" dirty="0" smtClean="0"/>
              <a:t>Partido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Explicar si se cambió algo respecto a lo que </a:t>
            </a:r>
            <a:r>
              <a:rPr lang="x-none" smtClean="0"/>
              <a:t>propon</a:t>
            </a:r>
            <a:r>
              <a:rPr lang="es-AR" dirty="0" smtClean="0"/>
              <a:t>í</a:t>
            </a:r>
            <a:r>
              <a:rPr lang="x-none" smtClean="0"/>
              <a:t>a </a:t>
            </a:r>
            <a:r>
              <a:rPr lang="x-none"/>
              <a:t>el </a:t>
            </a:r>
            <a:r>
              <a:rPr lang="x-none" smtClean="0"/>
              <a:t>TP</a:t>
            </a:r>
            <a:endParaRPr lang="es-AR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 smtClean="0"/>
              <a:t>En la clase «Equipo» no tuve en cuenta la descripción.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 smtClean="0"/>
              <a:t>En la clase «Ronda» solo dejé el atributo «</a:t>
            </a:r>
            <a:r>
              <a:rPr lang="es-AR" dirty="0" err="1" smtClean="0"/>
              <a:t>nro</a:t>
            </a:r>
            <a:r>
              <a:rPr lang="es-AR" dirty="0" smtClean="0"/>
              <a:t>» y no hice el método «puntos».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 smtClean="0"/>
              <a:t>En el archivo Pronostico se agregó el número de ronda.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Resultados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Hasta que entrega se </a:t>
            </a:r>
            <a:r>
              <a:rPr lang="x-none" smtClean="0"/>
              <a:t>llegó</a:t>
            </a:r>
            <a:endParaRPr lang="es-AR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 smtClean="0"/>
              <a:t>Llegué hasta la segunda parte de la entrega.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¿Qué decisiones se tomaron</a:t>
            </a:r>
            <a:r>
              <a:rPr lang="x-none" smtClean="0"/>
              <a:t>?</a:t>
            </a:r>
            <a:endParaRPr lang="es-AR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 smtClean="0"/>
              <a:t>Básicamente seguí lo que se pedía en el enunciado. Respecto a no poner la «descripción» de la clase Equipo, no me parecía un dato que aporte. En cuando a el atributo «partido» y el método «puntos» de la clase Ronda, no los implementé por cuestiones de tiempo.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 smtClean="0"/>
              <a:t>Y en el archivo Pronostico se agregó el número de rondas para tener un mejor control de la información  al comparar los partidos del pronóstico con los partidos reales.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Que </a:t>
            </a:r>
            <a:r>
              <a:rPr lang="x-none" smtClean="0"/>
              <a:t>faltó</a:t>
            </a:r>
            <a:endParaRPr lang="es-AR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 smtClean="0"/>
              <a:t>De la segunda parte faltó validar los datos del archivo «Pronostico» y hacer un test más general.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 smtClean="0"/>
              <a:t>También faltó la terce</a:t>
            </a:r>
            <a:r>
              <a:rPr lang="es-AR" dirty="0" smtClean="0"/>
              <a:t>ra parte de la entrega.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Problemas encontrados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¿Difícil coordinar con el grupo? / GIT</a:t>
            </a:r>
            <a:r>
              <a:rPr lang="x-none" smtClean="0"/>
              <a:t>?</a:t>
            </a:r>
            <a:endParaRPr lang="es-AR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 smtClean="0"/>
              <a:t>Por cuestiones de horario se hace un poco difícil coordinar. En cuanto a </a:t>
            </a:r>
            <a:r>
              <a:rPr lang="es-AR" dirty="0" err="1" smtClean="0"/>
              <a:t>Git</a:t>
            </a:r>
            <a:r>
              <a:rPr lang="es-AR" dirty="0" smtClean="0"/>
              <a:t> no tuve mucho tiempo en usarlo.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¿Cómo crear las clases del CSV y usarlas?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Obstáculos superados (o no</a:t>
            </a:r>
            <a:r>
              <a:rPr lang="x-none" smtClean="0"/>
              <a:t>)</a:t>
            </a:r>
            <a:endParaRPr lang="es-AR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dirty="0" smtClean="0"/>
              <a:t>En mi caso, al haber aprendido a programar de forma secuencial me cuesta mucho programar orientado a objetos.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otras…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Demo!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Compartir la pantalla (alguno del grupo)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Mostrar uno o 2 ejemplos funcionando de lo que se llegó a hacer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Puede mostrar directamente sobre la IDE de su preferencia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/>
              <a:t>Explicar bien los datos de entrada y que se esperaba en la salida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280</Words>
  <Application>Microsoft Office PowerPoint</Application>
  <PresentationFormat>Presentación en pantalla (16:9)</PresentationFormat>
  <Paragraphs>35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Material</vt:lpstr>
      <vt:lpstr>Grupo X</vt:lpstr>
      <vt:lpstr>Integrantes</vt:lpstr>
      <vt:lpstr>Clases utilizadas</vt:lpstr>
      <vt:lpstr>Resultados</vt:lpstr>
      <vt:lpstr>Problemas encontrados</vt:lpstr>
      <vt:lpstr>Demo!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X</dc:title>
  <cp:lastModifiedBy>Usuario</cp:lastModifiedBy>
  <cp:revision>5</cp:revision>
  <dcterms:modified xsi:type="dcterms:W3CDTF">2023-05-11T20:31:55Z</dcterms:modified>
</cp:coreProperties>
</file>