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sldIdLst>
    <p:sldId id="285" r:id="rId5"/>
    <p:sldId id="287" r:id="rId6"/>
    <p:sldId id="343" r:id="rId7"/>
    <p:sldId id="347" r:id="rId8"/>
    <p:sldId id="348" r:id="rId9"/>
    <p:sldId id="349" r:id="rId10"/>
    <p:sldId id="336" r:id="rId11"/>
    <p:sldId id="344" r:id="rId12"/>
    <p:sldId id="339" r:id="rId13"/>
    <p:sldId id="345" r:id="rId14"/>
    <p:sldId id="340" r:id="rId15"/>
    <p:sldId id="346" r:id="rId16"/>
    <p:sldId id="341" r:id="rId17"/>
    <p:sldId id="352" r:id="rId18"/>
    <p:sldId id="361" r:id="rId19"/>
    <p:sldId id="362" r:id="rId20"/>
    <p:sldId id="363" r:id="rId21"/>
    <p:sldId id="364" r:id="rId22"/>
    <p:sldId id="365" r:id="rId23"/>
    <p:sldId id="366" r:id="rId24"/>
    <p:sldId id="353" r:id="rId25"/>
    <p:sldId id="354" r:id="rId26"/>
    <p:sldId id="355" r:id="rId27"/>
    <p:sldId id="356" r:id="rId28"/>
    <p:sldId id="357" r:id="rId29"/>
    <p:sldId id="358" r:id="rId30"/>
    <p:sldId id="351" r:id="rId31"/>
    <p:sldId id="33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506F2-49C2-0BC0-FCAE-ABE4777F5644}" v="6" dt="2020-08-31T21:20:01.509"/>
    <p1510:client id="{B75C79C7-7432-4B3C-AF6C-89A1CEBDD04E}" v="179" dt="2020-09-01T00:34:10.256"/>
    <p1510:client id="{C2F93E6F-DFC2-4800-FF01-EC0D224F24DE}" v="58" dt="2020-08-31T01:20:34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IBEIRO" userId="8dc26c22-85d6-4ba5-a9ce-1fb6dafde0e5" providerId="ADAL" clId="{B75C79C7-7432-4B3C-AF6C-89A1CEBDD04E}"/>
    <pc:docChg chg="undo redo custSel mod addSld delSld modSld">
      <pc:chgData name="PABLO RIBEIRO" userId="8dc26c22-85d6-4ba5-a9ce-1fb6dafde0e5" providerId="ADAL" clId="{B75C79C7-7432-4B3C-AF6C-89A1CEBDD04E}" dt="2020-09-01T00:38:14.874" v="2670" actId="47"/>
      <pc:docMkLst>
        <pc:docMk/>
      </pc:docMkLst>
      <pc:sldChg chg="del">
        <pc:chgData name="PABLO RIBEIRO" userId="8dc26c22-85d6-4ba5-a9ce-1fb6dafde0e5" providerId="ADAL" clId="{B75C79C7-7432-4B3C-AF6C-89A1CEBDD04E}" dt="2020-08-31T01:33:06.474" v="20" actId="47"/>
        <pc:sldMkLst>
          <pc:docMk/>
          <pc:sldMk cId="3468149142" sldId="257"/>
        </pc:sldMkLst>
      </pc:sldChg>
      <pc:sldChg chg="delSp modSp mod modTransition">
        <pc:chgData name="PABLO RIBEIRO" userId="8dc26c22-85d6-4ba5-a9ce-1fb6dafde0e5" providerId="ADAL" clId="{B75C79C7-7432-4B3C-AF6C-89A1CEBDD04E}" dt="2020-08-31T21:32:04.379" v="2094"/>
        <pc:sldMkLst>
          <pc:docMk/>
          <pc:sldMk cId="4269712483" sldId="285"/>
        </pc:sldMkLst>
        <pc:spChg chg="del">
          <ac:chgData name="PABLO RIBEIRO" userId="8dc26c22-85d6-4ba5-a9ce-1fb6dafde0e5" providerId="ADAL" clId="{B75C79C7-7432-4B3C-AF6C-89A1CEBDD04E}" dt="2020-08-31T04:06:57.797" v="542" actId="478"/>
          <ac:spMkLst>
            <pc:docMk/>
            <pc:sldMk cId="4269712483" sldId="285"/>
            <ac:spMk id="2" creationId="{8DC77F96-D85D-4CF1-9408-AE6BC0DAEA51}"/>
          </ac:spMkLst>
        </pc:spChg>
        <pc:spChg chg="del">
          <ac:chgData name="PABLO RIBEIRO" userId="8dc26c22-85d6-4ba5-a9ce-1fb6dafde0e5" providerId="ADAL" clId="{B75C79C7-7432-4B3C-AF6C-89A1CEBDD04E}" dt="2020-08-31T04:06:56.508" v="541" actId="478"/>
          <ac:spMkLst>
            <pc:docMk/>
            <pc:sldMk cId="4269712483" sldId="285"/>
            <ac:spMk id="3" creationId="{DA2EB03B-37A9-4218-97D0-020F30CA9D6B}"/>
          </ac:spMkLst>
        </pc:spChg>
        <pc:spChg chg="mod">
          <ac:chgData name="PABLO RIBEIRO" userId="8dc26c22-85d6-4ba5-a9ce-1fb6dafde0e5" providerId="ADAL" clId="{B75C79C7-7432-4B3C-AF6C-89A1CEBDD04E}" dt="2020-08-31T01:32:59.821" v="19" actId="207"/>
          <ac:spMkLst>
            <pc:docMk/>
            <pc:sldMk cId="4269712483" sldId="285"/>
            <ac:spMk id="5" creationId="{89D938D6-E2AA-44CA-B68B-67D297F63CE7}"/>
          </ac:spMkLst>
        </pc:spChg>
      </pc:sldChg>
      <pc:sldChg chg="delSp modSp mod modTransition">
        <pc:chgData name="PABLO RIBEIRO" userId="8dc26c22-85d6-4ba5-a9ce-1fb6dafde0e5" providerId="ADAL" clId="{B75C79C7-7432-4B3C-AF6C-89A1CEBDD04E}" dt="2020-08-31T21:32:06.563" v="2095"/>
        <pc:sldMkLst>
          <pc:docMk/>
          <pc:sldMk cId="3317501920" sldId="287"/>
        </pc:sldMkLst>
        <pc:spChg chg="del">
          <ac:chgData name="PABLO RIBEIRO" userId="8dc26c22-85d6-4ba5-a9ce-1fb6dafde0e5" providerId="ADAL" clId="{B75C79C7-7432-4B3C-AF6C-89A1CEBDD04E}" dt="2020-08-31T04:07:00.984" v="543" actId="478"/>
          <ac:spMkLst>
            <pc:docMk/>
            <pc:sldMk cId="3317501920" sldId="287"/>
            <ac:spMk id="2" creationId="{057CBF82-FC2A-4C38-B5B7-C89BBCFEBAEB}"/>
          </ac:spMkLst>
        </pc:spChg>
        <pc:spChg chg="del">
          <ac:chgData name="PABLO RIBEIRO" userId="8dc26c22-85d6-4ba5-a9ce-1fb6dafde0e5" providerId="ADAL" clId="{B75C79C7-7432-4B3C-AF6C-89A1CEBDD04E}" dt="2020-08-31T04:07:02.883" v="544" actId="478"/>
          <ac:spMkLst>
            <pc:docMk/>
            <pc:sldMk cId="3317501920" sldId="287"/>
            <ac:spMk id="3" creationId="{FA5DACD8-4651-4A80-A4CA-B2FC86A37EBF}"/>
          </ac:spMkLst>
        </pc:spChg>
        <pc:spChg chg="mod">
          <ac:chgData name="PABLO RIBEIRO" userId="8dc26c22-85d6-4ba5-a9ce-1fb6dafde0e5" providerId="ADAL" clId="{B75C79C7-7432-4B3C-AF6C-89A1CEBDD04E}" dt="2020-08-31T04:07:32.591" v="550" actId="2711"/>
          <ac:spMkLst>
            <pc:docMk/>
            <pc:sldMk cId="3317501920" sldId="287"/>
            <ac:spMk id="5" creationId="{89D938D6-E2AA-44CA-B68B-67D297F63CE7}"/>
          </ac:spMkLst>
        </pc:spChg>
        <pc:spChg chg="mod">
          <ac:chgData name="PABLO RIBEIRO" userId="8dc26c22-85d6-4ba5-a9ce-1fb6dafde0e5" providerId="ADAL" clId="{B75C79C7-7432-4B3C-AF6C-89A1CEBDD04E}" dt="2020-08-31T04:07:32.191" v="549" actId="2711"/>
          <ac:spMkLst>
            <pc:docMk/>
            <pc:sldMk cId="3317501920" sldId="287"/>
            <ac:spMk id="6" creationId="{B02297A7-65C9-4F21-B8B4-AE910AB8A720}"/>
          </ac:spMkLst>
        </pc:spChg>
      </pc:sldChg>
      <pc:sldChg chg="addSp delSp modSp mod modTransition">
        <pc:chgData name="PABLO RIBEIRO" userId="8dc26c22-85d6-4ba5-a9ce-1fb6dafde0e5" providerId="ADAL" clId="{B75C79C7-7432-4B3C-AF6C-89A1CEBDD04E}" dt="2020-08-31T21:32:44.660" v="2101"/>
        <pc:sldMkLst>
          <pc:docMk/>
          <pc:sldMk cId="2905676382" sldId="336"/>
        </pc:sldMkLst>
        <pc:spChg chg="mod">
          <ac:chgData name="PABLO RIBEIRO" userId="8dc26c22-85d6-4ba5-a9ce-1fb6dafde0e5" providerId="ADAL" clId="{B75C79C7-7432-4B3C-AF6C-89A1CEBDD04E}" dt="2020-08-31T01:37:17.038" v="72" actId="113"/>
          <ac:spMkLst>
            <pc:docMk/>
            <pc:sldMk cId="2905676382" sldId="336"/>
            <ac:spMk id="7" creationId="{CAF04F12-0930-4925-93A7-E1E37CB1168F}"/>
          </ac:spMkLst>
        </pc:spChg>
        <pc:picChg chg="add del mod">
          <ac:chgData name="PABLO RIBEIRO" userId="8dc26c22-85d6-4ba5-a9ce-1fb6dafde0e5" providerId="ADAL" clId="{B75C79C7-7432-4B3C-AF6C-89A1CEBDD04E}" dt="2020-08-31T01:56:50.674" v="87" actId="478"/>
          <ac:picMkLst>
            <pc:docMk/>
            <pc:sldMk cId="2905676382" sldId="336"/>
            <ac:picMk id="4" creationId="{A0F982D8-0CF0-47C5-A417-B55D6D4AB085}"/>
          </ac:picMkLst>
        </pc:picChg>
        <pc:picChg chg="add mod">
          <ac:chgData name="PABLO RIBEIRO" userId="8dc26c22-85d6-4ba5-a9ce-1fb6dafde0e5" providerId="ADAL" clId="{B75C79C7-7432-4B3C-AF6C-89A1CEBDD04E}" dt="2020-08-31T01:58:03.271" v="102" actId="14100"/>
          <ac:picMkLst>
            <pc:docMk/>
            <pc:sldMk cId="2905676382" sldId="336"/>
            <ac:picMk id="6" creationId="{2C03FDDF-C86A-4B29-A0EE-04A833362481}"/>
          </ac:picMkLst>
        </pc:picChg>
        <pc:picChg chg="add">
          <ac:chgData name="PABLO RIBEIRO" userId="8dc26c22-85d6-4ba5-a9ce-1fb6dafde0e5" providerId="ADAL" clId="{B75C79C7-7432-4B3C-AF6C-89A1CEBDD04E}" dt="2020-08-31T04:07:51.819" v="551" actId="22"/>
          <ac:picMkLst>
            <pc:docMk/>
            <pc:sldMk cId="2905676382" sldId="336"/>
            <ac:picMk id="11" creationId="{790CC9C5-4DBC-4647-ACF7-E80C69277B31}"/>
          </ac:picMkLst>
        </pc:picChg>
        <pc:picChg chg="add del">
          <ac:chgData name="PABLO RIBEIRO" userId="8dc26c22-85d6-4ba5-a9ce-1fb6dafde0e5" providerId="ADAL" clId="{B75C79C7-7432-4B3C-AF6C-89A1CEBDD04E}" dt="2020-08-31T04:08:16.904" v="559" actId="22"/>
          <ac:picMkLst>
            <pc:docMk/>
            <pc:sldMk cId="2905676382" sldId="336"/>
            <ac:picMk id="13" creationId="{160F0DDC-F7C0-4FE1-83F9-C8F4EB9AFD75}"/>
          </ac:picMkLst>
        </pc:picChg>
      </pc:sldChg>
      <pc:sldChg chg="delSp modSp add del mod modTransition">
        <pc:chgData name="PABLO RIBEIRO" userId="8dc26c22-85d6-4ba5-a9ce-1fb6dafde0e5" providerId="ADAL" clId="{B75C79C7-7432-4B3C-AF6C-89A1CEBDD04E}" dt="2020-08-31T21:33:30.710" v="2114"/>
        <pc:sldMkLst>
          <pc:docMk/>
          <pc:sldMk cId="2006994937" sldId="337"/>
        </pc:sldMkLst>
        <pc:spChg chg="del">
          <ac:chgData name="PABLO RIBEIRO" userId="8dc26c22-85d6-4ba5-a9ce-1fb6dafde0e5" providerId="ADAL" clId="{B75C79C7-7432-4B3C-AF6C-89A1CEBDD04E}" dt="2020-08-31T04:10:42.433" v="590" actId="478"/>
          <ac:spMkLst>
            <pc:docMk/>
            <pc:sldMk cId="2006994937" sldId="337"/>
            <ac:spMk id="2" creationId="{03020F05-E047-46C4-9E54-429487FC770B}"/>
          </ac:spMkLst>
        </pc:spChg>
        <pc:spChg chg="del">
          <ac:chgData name="PABLO RIBEIRO" userId="8dc26c22-85d6-4ba5-a9ce-1fb6dafde0e5" providerId="ADAL" clId="{B75C79C7-7432-4B3C-AF6C-89A1CEBDD04E}" dt="2020-08-31T04:10:43.530" v="591" actId="478"/>
          <ac:spMkLst>
            <pc:docMk/>
            <pc:sldMk cId="2006994937" sldId="337"/>
            <ac:spMk id="3" creationId="{C1E2B563-0E5B-4A44-8989-61C72232EE2A}"/>
          </ac:spMkLst>
        </pc:spChg>
        <pc:spChg chg="mod">
          <ac:chgData name="PABLO RIBEIRO" userId="8dc26c22-85d6-4ba5-a9ce-1fb6dafde0e5" providerId="ADAL" clId="{B75C79C7-7432-4B3C-AF6C-89A1CEBDD04E}" dt="2020-08-31T01:33:59.998" v="21" actId="207"/>
          <ac:spMkLst>
            <pc:docMk/>
            <pc:sldMk cId="2006994937" sldId="337"/>
            <ac:spMk id="5" creationId="{89D938D6-E2AA-44CA-B68B-67D297F63CE7}"/>
          </ac:spMkLst>
        </pc:spChg>
      </pc:sldChg>
      <pc:sldChg chg="addSp delSp modSp del mod">
        <pc:chgData name="PABLO RIBEIRO" userId="8dc26c22-85d6-4ba5-a9ce-1fb6dafde0e5" providerId="ADAL" clId="{B75C79C7-7432-4B3C-AF6C-89A1CEBDD04E}" dt="2020-08-31T02:21:01.196" v="377" actId="47"/>
        <pc:sldMkLst>
          <pc:docMk/>
          <pc:sldMk cId="1809221687" sldId="338"/>
        </pc:sldMkLst>
        <pc:picChg chg="mod">
          <ac:chgData name="PABLO RIBEIRO" userId="8dc26c22-85d6-4ba5-a9ce-1fb6dafde0e5" providerId="ADAL" clId="{B75C79C7-7432-4B3C-AF6C-89A1CEBDD04E}" dt="2020-08-31T01:55:40.968" v="86" actId="1076"/>
          <ac:picMkLst>
            <pc:docMk/>
            <pc:sldMk cId="1809221687" sldId="338"/>
            <ac:picMk id="4" creationId="{62E78956-544E-469C-91A4-4CAB5412E58B}"/>
          </ac:picMkLst>
        </pc:picChg>
        <pc:picChg chg="add del mod ord">
          <ac:chgData name="PABLO RIBEIRO" userId="8dc26c22-85d6-4ba5-a9ce-1fb6dafde0e5" providerId="ADAL" clId="{B75C79C7-7432-4B3C-AF6C-89A1CEBDD04E}" dt="2020-08-31T01:56:52.426" v="88" actId="478"/>
          <ac:picMkLst>
            <pc:docMk/>
            <pc:sldMk cId="1809221687" sldId="338"/>
            <ac:picMk id="5" creationId="{D59627D3-A6C7-4C5B-AD61-40BCEC7792FE}"/>
          </ac:picMkLst>
        </pc:picChg>
        <pc:picChg chg="add mod ord">
          <ac:chgData name="PABLO RIBEIRO" userId="8dc26c22-85d6-4ba5-a9ce-1fb6dafde0e5" providerId="ADAL" clId="{B75C79C7-7432-4B3C-AF6C-89A1CEBDD04E}" dt="2020-08-31T01:58:23.141" v="111" actId="167"/>
          <ac:picMkLst>
            <pc:docMk/>
            <pc:sldMk cId="1809221687" sldId="338"/>
            <ac:picMk id="8" creationId="{D2A0809C-6AC3-46D9-B727-A40BAA45ECCD}"/>
          </ac:picMkLst>
        </pc:picChg>
      </pc:sldChg>
      <pc:sldChg chg="addSp delSp modSp mod modTransition">
        <pc:chgData name="PABLO RIBEIRO" userId="8dc26c22-85d6-4ba5-a9ce-1fb6dafde0e5" providerId="ADAL" clId="{B75C79C7-7432-4B3C-AF6C-89A1CEBDD04E}" dt="2020-08-31T21:33:04.731" v="2107"/>
        <pc:sldMkLst>
          <pc:docMk/>
          <pc:sldMk cId="3719064308" sldId="339"/>
        </pc:sldMkLst>
        <pc:graphicFrameChg chg="add del">
          <ac:chgData name="PABLO RIBEIRO" userId="8dc26c22-85d6-4ba5-a9ce-1fb6dafde0e5" providerId="ADAL" clId="{B75C79C7-7432-4B3C-AF6C-89A1CEBDD04E}" dt="2020-08-31T02:13:42.243" v="343" actId="22"/>
          <ac:graphicFrameMkLst>
            <pc:docMk/>
            <pc:sldMk cId="3719064308" sldId="339"/>
            <ac:graphicFrameMk id="11" creationId="{6E7D616F-5A65-4C96-8A8D-1C9EF870EA6F}"/>
          </ac:graphicFrameMkLst>
        </pc:graphicFrameChg>
        <pc:graphicFrameChg chg="add mod modGraphic">
          <ac:chgData name="PABLO RIBEIRO" userId="8dc26c22-85d6-4ba5-a9ce-1fb6dafde0e5" providerId="ADAL" clId="{B75C79C7-7432-4B3C-AF6C-89A1CEBDD04E}" dt="2020-08-31T02:14:32.250" v="350" actId="207"/>
          <ac:graphicFrameMkLst>
            <pc:docMk/>
            <pc:sldMk cId="3719064308" sldId="339"/>
            <ac:graphicFrameMk id="13" creationId="{03C839C4-C302-4899-9BC4-B4704E3A8273}"/>
          </ac:graphicFrameMkLst>
        </pc:graphicFrameChg>
        <pc:picChg chg="add del ord">
          <ac:chgData name="PABLO RIBEIRO" userId="8dc26c22-85d6-4ba5-a9ce-1fb6dafde0e5" providerId="ADAL" clId="{B75C79C7-7432-4B3C-AF6C-89A1CEBDD04E}" dt="2020-08-31T01:56:53.749" v="89" actId="478"/>
          <ac:picMkLst>
            <pc:docMk/>
            <pc:sldMk cId="3719064308" sldId="339"/>
            <ac:picMk id="3" creationId="{8DFF4AEE-0A97-4D50-BD54-91798A1B805C}"/>
          </ac:picMkLst>
        </pc:picChg>
        <pc:picChg chg="add ord">
          <ac:chgData name="PABLO RIBEIRO" userId="8dc26c22-85d6-4ba5-a9ce-1fb6dafde0e5" providerId="ADAL" clId="{B75C79C7-7432-4B3C-AF6C-89A1CEBDD04E}" dt="2020-08-31T01:58:29.668" v="113" actId="167"/>
          <ac:picMkLst>
            <pc:docMk/>
            <pc:sldMk cId="3719064308" sldId="339"/>
            <ac:picMk id="4" creationId="{7960B030-7F4E-4F87-9664-A61EA9BC8C6A}"/>
          </ac:picMkLst>
        </pc:picChg>
        <pc:picChg chg="del">
          <ac:chgData name="PABLO RIBEIRO" userId="8dc26c22-85d6-4ba5-a9ce-1fb6dafde0e5" providerId="ADAL" clId="{B75C79C7-7432-4B3C-AF6C-89A1CEBDD04E}" dt="2020-08-31T02:13:43.148" v="344" actId="478"/>
          <ac:picMkLst>
            <pc:docMk/>
            <pc:sldMk cId="3719064308" sldId="339"/>
            <ac:picMk id="5" creationId="{BE5B46AC-69A6-4AD6-8927-BD85605C2F76}"/>
          </ac:picMkLst>
        </pc:picChg>
        <pc:picChg chg="del">
          <ac:chgData name="PABLO RIBEIRO" userId="8dc26c22-85d6-4ba5-a9ce-1fb6dafde0e5" providerId="ADAL" clId="{B75C79C7-7432-4B3C-AF6C-89A1CEBDD04E}" dt="2020-08-31T02:13:44.004" v="345" actId="478"/>
          <ac:picMkLst>
            <pc:docMk/>
            <pc:sldMk cId="3719064308" sldId="339"/>
            <ac:picMk id="8" creationId="{A45BF69C-3F00-4CF1-A051-ECC8F4DFB6DA}"/>
          </ac:picMkLst>
        </pc:picChg>
        <pc:picChg chg="add ord">
          <ac:chgData name="PABLO RIBEIRO" userId="8dc26c22-85d6-4ba5-a9ce-1fb6dafde0e5" providerId="ADAL" clId="{B75C79C7-7432-4B3C-AF6C-89A1CEBDD04E}" dt="2020-08-31T04:08:06.796" v="556" actId="167"/>
          <ac:picMkLst>
            <pc:docMk/>
            <pc:sldMk cId="3719064308" sldId="339"/>
            <ac:picMk id="17" creationId="{AA87685E-8252-41BE-A1BE-9A4E10D28E59}"/>
          </ac:picMkLst>
        </pc:picChg>
        <pc:picChg chg="add del">
          <ac:chgData name="PABLO RIBEIRO" userId="8dc26c22-85d6-4ba5-a9ce-1fb6dafde0e5" providerId="ADAL" clId="{B75C79C7-7432-4B3C-AF6C-89A1CEBDD04E}" dt="2020-08-31T04:08:39.204" v="566" actId="478"/>
          <ac:picMkLst>
            <pc:docMk/>
            <pc:sldMk cId="3719064308" sldId="339"/>
            <ac:picMk id="19" creationId="{25CBE383-4BE0-42B4-8CD1-FB5F951B4C7A}"/>
          </ac:picMkLst>
        </pc:picChg>
        <pc:picChg chg="add del">
          <ac:chgData name="PABLO RIBEIRO" userId="8dc26c22-85d6-4ba5-a9ce-1fb6dafde0e5" providerId="ADAL" clId="{B75C79C7-7432-4B3C-AF6C-89A1CEBDD04E}" dt="2020-08-31T04:08:29.256" v="563" actId="22"/>
          <ac:picMkLst>
            <pc:docMk/>
            <pc:sldMk cId="3719064308" sldId="339"/>
            <ac:picMk id="21" creationId="{B1921AAD-2356-4ECE-A25F-E7DAC06B38D7}"/>
          </ac:picMkLst>
        </pc:picChg>
        <pc:picChg chg="add del ord">
          <ac:chgData name="PABLO RIBEIRO" userId="8dc26c22-85d6-4ba5-a9ce-1fb6dafde0e5" providerId="ADAL" clId="{B75C79C7-7432-4B3C-AF6C-89A1CEBDD04E}" dt="2020-08-31T04:08:49.438" v="569" actId="478"/>
          <ac:picMkLst>
            <pc:docMk/>
            <pc:sldMk cId="3719064308" sldId="339"/>
            <ac:picMk id="23" creationId="{72668CCA-F6C8-4671-92CD-FA34092F1366}"/>
          </ac:picMkLst>
        </pc:picChg>
        <pc:picChg chg="add mod ord">
          <ac:chgData name="PABLO RIBEIRO" userId="8dc26c22-85d6-4ba5-a9ce-1fb6dafde0e5" providerId="ADAL" clId="{B75C79C7-7432-4B3C-AF6C-89A1CEBDD04E}" dt="2020-08-31T04:18:43.200" v="1147" actId="1035"/>
          <ac:picMkLst>
            <pc:docMk/>
            <pc:sldMk cId="3719064308" sldId="339"/>
            <ac:picMk id="25" creationId="{7A27BB82-2CBF-42C0-939C-E21D4C8753DA}"/>
          </ac:picMkLst>
        </pc:picChg>
      </pc:sldChg>
      <pc:sldChg chg="addSp delSp modSp mod modTransition">
        <pc:chgData name="PABLO RIBEIRO" userId="8dc26c22-85d6-4ba5-a9ce-1fb6dafde0e5" providerId="ADAL" clId="{B75C79C7-7432-4B3C-AF6C-89A1CEBDD04E}" dt="2020-08-31T21:33:15.396" v="2110"/>
        <pc:sldMkLst>
          <pc:docMk/>
          <pc:sldMk cId="816006521" sldId="340"/>
        </pc:sldMkLst>
        <pc:graphicFrameChg chg="add mod modGraphic">
          <ac:chgData name="PABLO RIBEIRO" userId="8dc26c22-85d6-4ba5-a9ce-1fb6dafde0e5" providerId="ADAL" clId="{B75C79C7-7432-4B3C-AF6C-89A1CEBDD04E}" dt="2020-08-31T04:09:31.610" v="581" actId="1076"/>
          <ac:graphicFrameMkLst>
            <pc:docMk/>
            <pc:sldMk cId="816006521" sldId="340"/>
            <ac:graphicFrameMk id="6" creationId="{FC296426-977F-4CA5-860E-FEA8DB61A2FF}"/>
          </ac:graphicFrameMkLst>
        </pc:graphicFrameChg>
        <pc:picChg chg="add ord">
          <ac:chgData name="PABLO RIBEIRO" userId="8dc26c22-85d6-4ba5-a9ce-1fb6dafde0e5" providerId="ADAL" clId="{B75C79C7-7432-4B3C-AF6C-89A1CEBDD04E}" dt="2020-08-31T01:58:33.674" v="115" actId="167"/>
          <ac:picMkLst>
            <pc:docMk/>
            <pc:sldMk cId="816006521" sldId="340"/>
            <ac:picMk id="3" creationId="{6582D976-9DA5-4814-8A5D-BC6EC32A0A94}"/>
          </ac:picMkLst>
        </pc:picChg>
        <pc:picChg chg="del">
          <ac:chgData name="PABLO RIBEIRO" userId="8dc26c22-85d6-4ba5-a9ce-1fb6dafde0e5" providerId="ADAL" clId="{B75C79C7-7432-4B3C-AF6C-89A1CEBDD04E}" dt="2020-08-31T02:19:09.041" v="371" actId="478"/>
          <ac:picMkLst>
            <pc:docMk/>
            <pc:sldMk cId="816006521" sldId="340"/>
            <ac:picMk id="4" creationId="{CEA694AC-A838-476E-9292-B3938DE0FD52}"/>
          </ac:picMkLst>
        </pc:picChg>
        <pc:picChg chg="add ord">
          <ac:chgData name="PABLO RIBEIRO" userId="8dc26c22-85d6-4ba5-a9ce-1fb6dafde0e5" providerId="ADAL" clId="{B75C79C7-7432-4B3C-AF6C-89A1CEBDD04E}" dt="2020-08-31T04:09:00.042" v="575" actId="167"/>
          <ac:picMkLst>
            <pc:docMk/>
            <pc:sldMk cId="816006521" sldId="340"/>
            <ac:picMk id="12" creationId="{ED641490-A5F9-456C-A8E5-F43475383417}"/>
          </ac:picMkLst>
        </pc:picChg>
      </pc:sldChg>
      <pc:sldChg chg="addSp delSp modSp mod modTransition">
        <pc:chgData name="PABLO RIBEIRO" userId="8dc26c22-85d6-4ba5-a9ce-1fb6dafde0e5" providerId="ADAL" clId="{B75C79C7-7432-4B3C-AF6C-89A1CEBDD04E}" dt="2020-08-31T21:33:21.731" v="2112"/>
        <pc:sldMkLst>
          <pc:docMk/>
          <pc:sldMk cId="3676568615" sldId="341"/>
        </pc:sldMkLst>
        <pc:graphicFrameChg chg="add mod modGraphic">
          <ac:chgData name="PABLO RIBEIRO" userId="8dc26c22-85d6-4ba5-a9ce-1fb6dafde0e5" providerId="ADAL" clId="{B75C79C7-7432-4B3C-AF6C-89A1CEBDD04E}" dt="2020-08-31T02:37:44.429" v="538" actId="113"/>
          <ac:graphicFrameMkLst>
            <pc:docMk/>
            <pc:sldMk cId="3676568615" sldId="341"/>
            <ac:graphicFrameMk id="3" creationId="{5073A125-CC6B-4E20-989F-9038CF8EF4B9}"/>
          </ac:graphicFrameMkLst>
        </pc:graphicFrameChg>
        <pc:picChg chg="add">
          <ac:chgData name="PABLO RIBEIRO" userId="8dc26c22-85d6-4ba5-a9ce-1fb6dafde0e5" providerId="ADAL" clId="{B75C79C7-7432-4B3C-AF6C-89A1CEBDD04E}" dt="2020-08-31T02:22:53.092" v="412" actId="22"/>
          <ac:picMkLst>
            <pc:docMk/>
            <pc:sldMk cId="3676568615" sldId="341"/>
            <ac:picMk id="4" creationId="{A6FDDAF7-2E9D-45AD-B343-EFC47AB4D154}"/>
          </ac:picMkLst>
        </pc:picChg>
        <pc:picChg chg="del">
          <ac:chgData name="PABLO RIBEIRO" userId="8dc26c22-85d6-4ba5-a9ce-1fb6dafde0e5" providerId="ADAL" clId="{B75C79C7-7432-4B3C-AF6C-89A1CEBDD04E}" dt="2020-08-31T02:22:50.290" v="411" actId="478"/>
          <ac:picMkLst>
            <pc:docMk/>
            <pc:sldMk cId="3676568615" sldId="341"/>
            <ac:picMk id="5" creationId="{F140EA26-1964-427D-A9EF-D963F8BF364A}"/>
          </ac:picMkLst>
        </pc:picChg>
        <pc:picChg chg="add del mod">
          <ac:chgData name="PABLO RIBEIRO" userId="8dc26c22-85d6-4ba5-a9ce-1fb6dafde0e5" providerId="ADAL" clId="{B75C79C7-7432-4B3C-AF6C-89A1CEBDD04E}" dt="2020-08-31T04:09:39.458" v="589" actId="1076"/>
          <ac:picMkLst>
            <pc:docMk/>
            <pc:sldMk cId="3676568615" sldId="341"/>
            <ac:picMk id="12" creationId="{002A0673-1078-414F-8181-9FE9DC680CF0}"/>
          </ac:picMkLst>
        </pc:picChg>
      </pc:sldChg>
      <pc:sldChg chg="del">
        <pc:chgData name="PABLO RIBEIRO" userId="8dc26c22-85d6-4ba5-a9ce-1fb6dafde0e5" providerId="ADAL" clId="{B75C79C7-7432-4B3C-AF6C-89A1CEBDD04E}" dt="2020-08-31T01:30:51.067" v="0" actId="47"/>
        <pc:sldMkLst>
          <pc:docMk/>
          <pc:sldMk cId="1176321288" sldId="342"/>
        </pc:sldMkLst>
      </pc:sldChg>
      <pc:sldChg chg="addSp modSp mod modTransition">
        <pc:chgData name="PABLO RIBEIRO" userId="8dc26c22-85d6-4ba5-a9ce-1fb6dafde0e5" providerId="ADAL" clId="{B75C79C7-7432-4B3C-AF6C-89A1CEBDD04E}" dt="2020-08-31T21:32:08.893" v="2096"/>
        <pc:sldMkLst>
          <pc:docMk/>
          <pc:sldMk cId="1795665419" sldId="343"/>
        </pc:sldMkLst>
        <pc:spChg chg="mod">
          <ac:chgData name="PABLO RIBEIRO" userId="8dc26c22-85d6-4ba5-a9ce-1fb6dafde0e5" providerId="ADAL" clId="{B75C79C7-7432-4B3C-AF6C-89A1CEBDD04E}" dt="2020-08-31T04:16:36.906" v="845" actId="207"/>
          <ac:spMkLst>
            <pc:docMk/>
            <pc:sldMk cId="1795665419" sldId="343"/>
            <ac:spMk id="7" creationId="{CAF04F12-0930-4925-93A7-E1E37CB1168F}"/>
          </ac:spMkLst>
        </pc:spChg>
        <pc:picChg chg="add mod">
          <ac:chgData name="PABLO RIBEIRO" userId="8dc26c22-85d6-4ba5-a9ce-1fb6dafde0e5" providerId="ADAL" clId="{B75C79C7-7432-4B3C-AF6C-89A1CEBDD04E}" dt="2020-08-31T04:06:12.133" v="540" actId="1076"/>
          <ac:picMkLst>
            <pc:docMk/>
            <pc:sldMk cId="1795665419" sldId="343"/>
            <ac:picMk id="3" creationId="{4BD75C6F-D32A-47ED-8C5D-F4D3A0F6F4E4}"/>
          </ac:picMkLst>
        </pc:picChg>
        <pc:picChg chg="add mod">
          <ac:chgData name="PABLO RIBEIRO" userId="8dc26c22-85d6-4ba5-a9ce-1fb6dafde0e5" providerId="ADAL" clId="{B75C79C7-7432-4B3C-AF6C-89A1CEBDD04E}" dt="2020-08-31T04:12:42.785" v="630" actId="14100"/>
          <ac:picMkLst>
            <pc:docMk/>
            <pc:sldMk cId="1795665419" sldId="343"/>
            <ac:picMk id="9" creationId="{6A47D407-B4EA-4A7D-A5ED-824DDCC0A746}"/>
          </ac:picMkLst>
        </pc:picChg>
      </pc:sldChg>
      <pc:sldChg chg="addSp delSp modSp add mod modTransition">
        <pc:chgData name="PABLO RIBEIRO" userId="8dc26c22-85d6-4ba5-a9ce-1fb6dafde0e5" providerId="ADAL" clId="{B75C79C7-7432-4B3C-AF6C-89A1CEBDD04E}" dt="2020-08-31T21:33:01.399" v="2106"/>
        <pc:sldMkLst>
          <pc:docMk/>
          <pc:sldMk cId="3010994414" sldId="344"/>
        </pc:sldMkLst>
        <pc:graphicFrameChg chg="add mod modGraphic">
          <ac:chgData name="PABLO RIBEIRO" userId="8dc26c22-85d6-4ba5-a9ce-1fb6dafde0e5" providerId="ADAL" clId="{B75C79C7-7432-4B3C-AF6C-89A1CEBDD04E}" dt="2020-08-31T02:14:23.346" v="348" actId="121"/>
          <ac:graphicFrameMkLst>
            <pc:docMk/>
            <pc:sldMk cId="3010994414" sldId="344"/>
            <ac:graphicFrameMk id="3" creationId="{510A96F3-A5FA-47DA-8991-D34E89E46989}"/>
          </ac:graphicFrameMkLst>
        </pc:graphicFrameChg>
        <pc:picChg chg="del">
          <ac:chgData name="PABLO RIBEIRO" userId="8dc26c22-85d6-4ba5-a9ce-1fb6dafde0e5" providerId="ADAL" clId="{B75C79C7-7432-4B3C-AF6C-89A1CEBDD04E}" dt="2020-08-31T02:13:24.995" v="340" actId="478"/>
          <ac:picMkLst>
            <pc:docMk/>
            <pc:sldMk cId="3010994414" sldId="344"/>
            <ac:picMk id="4" creationId="{62E78956-544E-469C-91A4-4CAB5412E58B}"/>
          </ac:picMkLst>
        </pc:picChg>
        <pc:picChg chg="add del">
          <ac:chgData name="PABLO RIBEIRO" userId="8dc26c22-85d6-4ba5-a9ce-1fb6dafde0e5" providerId="ADAL" clId="{B75C79C7-7432-4B3C-AF6C-89A1CEBDD04E}" dt="2020-08-31T04:07:53.950" v="553" actId="22"/>
          <ac:picMkLst>
            <pc:docMk/>
            <pc:sldMk cId="3010994414" sldId="344"/>
            <ac:picMk id="10" creationId="{6752EA51-3335-445C-9FBC-452EECB30DCB}"/>
          </ac:picMkLst>
        </pc:picChg>
        <pc:picChg chg="add ord">
          <ac:chgData name="PABLO RIBEIRO" userId="8dc26c22-85d6-4ba5-a9ce-1fb6dafde0e5" providerId="ADAL" clId="{B75C79C7-7432-4B3C-AF6C-89A1CEBDD04E}" dt="2020-08-31T04:08:32.076" v="565" actId="167"/>
          <ac:picMkLst>
            <pc:docMk/>
            <pc:sldMk cId="3010994414" sldId="344"/>
            <ac:picMk id="12" creationId="{A9119E0C-9C61-4FEE-96C6-7AE9B7A83286}"/>
          </ac:picMkLst>
        </pc:picChg>
      </pc:sldChg>
      <pc:sldChg chg="addSp delSp modSp add mod modTransition">
        <pc:chgData name="PABLO RIBEIRO" userId="8dc26c22-85d6-4ba5-a9ce-1fb6dafde0e5" providerId="ADAL" clId="{B75C79C7-7432-4B3C-AF6C-89A1CEBDD04E}" dt="2020-08-31T21:33:07.178" v="2108"/>
        <pc:sldMkLst>
          <pc:docMk/>
          <pc:sldMk cId="1628365897" sldId="345"/>
        </pc:sldMkLst>
        <pc:graphicFrameChg chg="add del mod modGraphic">
          <ac:chgData name="PABLO RIBEIRO" userId="8dc26c22-85d6-4ba5-a9ce-1fb6dafde0e5" providerId="ADAL" clId="{B75C79C7-7432-4B3C-AF6C-89A1CEBDD04E}" dt="2020-08-31T02:15:47.242" v="358" actId="2165"/>
          <ac:graphicFrameMkLst>
            <pc:docMk/>
            <pc:sldMk cId="1628365897" sldId="345"/>
            <ac:graphicFrameMk id="13" creationId="{03C839C4-C302-4899-9BC4-B4704E3A8273}"/>
          </ac:graphicFrameMkLst>
        </pc:graphicFrameChg>
        <pc:picChg chg="add del">
          <ac:chgData name="PABLO RIBEIRO" userId="8dc26c22-85d6-4ba5-a9ce-1fb6dafde0e5" providerId="ADAL" clId="{B75C79C7-7432-4B3C-AF6C-89A1CEBDD04E}" dt="2020-08-31T04:08:54.650" v="572" actId="478"/>
          <ac:picMkLst>
            <pc:docMk/>
            <pc:sldMk cId="1628365897" sldId="345"/>
            <ac:picMk id="6" creationId="{C0AB1CDB-3DEF-42DE-96C9-2A7E7301B431}"/>
          </ac:picMkLst>
        </pc:picChg>
        <pc:picChg chg="add">
          <ac:chgData name="PABLO RIBEIRO" userId="8dc26c22-85d6-4ba5-a9ce-1fb6dafde0e5" providerId="ADAL" clId="{B75C79C7-7432-4B3C-AF6C-89A1CEBDD04E}" dt="2020-08-31T04:08:54.921" v="573" actId="22"/>
          <ac:picMkLst>
            <pc:docMk/>
            <pc:sldMk cId="1628365897" sldId="345"/>
            <ac:picMk id="9" creationId="{B51B870C-8427-4E1B-8221-2424A5D8C2CB}"/>
          </ac:picMkLst>
        </pc:picChg>
      </pc:sldChg>
      <pc:sldChg chg="addSp delSp modSp add mod modTransition">
        <pc:chgData name="PABLO RIBEIRO" userId="8dc26c22-85d6-4ba5-a9ce-1fb6dafde0e5" providerId="ADAL" clId="{B75C79C7-7432-4B3C-AF6C-89A1CEBDD04E}" dt="2020-08-31T21:33:19.089" v="2111"/>
        <pc:sldMkLst>
          <pc:docMk/>
          <pc:sldMk cId="10134701" sldId="346"/>
        </pc:sldMkLst>
        <pc:graphicFrameChg chg="mod modGraphic">
          <ac:chgData name="PABLO RIBEIRO" userId="8dc26c22-85d6-4ba5-a9ce-1fb6dafde0e5" providerId="ADAL" clId="{B75C79C7-7432-4B3C-AF6C-89A1CEBDD04E}" dt="2020-08-31T02:19:37.438" v="376" actId="2711"/>
          <ac:graphicFrameMkLst>
            <pc:docMk/>
            <pc:sldMk cId="10134701" sldId="346"/>
            <ac:graphicFrameMk id="6" creationId="{FC296426-977F-4CA5-860E-FEA8DB61A2FF}"/>
          </ac:graphicFrameMkLst>
        </pc:graphicFrameChg>
        <pc:picChg chg="add del mod">
          <ac:chgData name="PABLO RIBEIRO" userId="8dc26c22-85d6-4ba5-a9ce-1fb6dafde0e5" providerId="ADAL" clId="{B75C79C7-7432-4B3C-AF6C-89A1CEBDD04E}" dt="2020-08-31T04:09:37.484" v="586" actId="22"/>
          <ac:picMkLst>
            <pc:docMk/>
            <pc:sldMk cId="10134701" sldId="346"/>
            <ac:picMk id="9" creationId="{0B35BD46-0F80-4FCB-B393-66C0FEB57312}"/>
          </ac:picMkLst>
        </pc:picChg>
      </pc:sldChg>
      <pc:sldChg chg="addSp modSp add mod modTransition">
        <pc:chgData name="PABLO RIBEIRO" userId="8dc26c22-85d6-4ba5-a9ce-1fb6dafde0e5" providerId="ADAL" clId="{B75C79C7-7432-4B3C-AF6C-89A1CEBDD04E}" dt="2020-08-31T21:32:19.588" v="2098"/>
        <pc:sldMkLst>
          <pc:docMk/>
          <pc:sldMk cId="2816726262" sldId="347"/>
        </pc:sldMkLst>
        <pc:spChg chg="mod">
          <ac:chgData name="PABLO RIBEIRO" userId="8dc26c22-85d6-4ba5-a9ce-1fb6dafde0e5" providerId="ADAL" clId="{B75C79C7-7432-4B3C-AF6C-89A1CEBDD04E}" dt="2020-08-31T04:11:06.741" v="617" actId="20577"/>
          <ac:spMkLst>
            <pc:docMk/>
            <pc:sldMk cId="2816726262" sldId="347"/>
            <ac:spMk id="2" creationId="{53C9334F-F7EA-4C4D-AD73-14F433AEFC7C}"/>
          </ac:spMkLst>
        </pc:spChg>
        <pc:spChg chg="mod">
          <ac:chgData name="PABLO RIBEIRO" userId="8dc26c22-85d6-4ba5-a9ce-1fb6dafde0e5" providerId="ADAL" clId="{B75C79C7-7432-4B3C-AF6C-89A1CEBDD04E}" dt="2020-08-31T04:40:46.440" v="1726" actId="20577"/>
          <ac:spMkLst>
            <pc:docMk/>
            <pc:sldMk cId="2816726262" sldId="347"/>
            <ac:spMk id="7" creationId="{CAF04F12-0930-4925-93A7-E1E37CB1168F}"/>
          </ac:spMkLst>
        </pc:spChg>
        <pc:picChg chg="add mod">
          <ac:chgData name="PABLO RIBEIRO" userId="8dc26c22-85d6-4ba5-a9ce-1fb6dafde0e5" providerId="ADAL" clId="{B75C79C7-7432-4B3C-AF6C-89A1CEBDD04E}" dt="2020-08-31T04:13:59.042" v="635" actId="1076"/>
          <ac:picMkLst>
            <pc:docMk/>
            <pc:sldMk cId="2816726262" sldId="347"/>
            <ac:picMk id="8" creationId="{575F9B8A-EE37-411B-B17D-BA6456242DA9}"/>
          </ac:picMkLst>
        </pc:picChg>
      </pc:sldChg>
      <pc:sldChg chg="addSp delSp modSp add mod modTransition">
        <pc:chgData name="PABLO RIBEIRO" userId="8dc26c22-85d6-4ba5-a9ce-1fb6dafde0e5" providerId="ADAL" clId="{B75C79C7-7432-4B3C-AF6C-89A1CEBDD04E}" dt="2020-08-31T21:32:24.199" v="2099"/>
        <pc:sldMkLst>
          <pc:docMk/>
          <pc:sldMk cId="3468865845" sldId="348"/>
        </pc:sldMkLst>
        <pc:spChg chg="mod">
          <ac:chgData name="PABLO RIBEIRO" userId="8dc26c22-85d6-4ba5-a9ce-1fb6dafde0e5" providerId="ADAL" clId="{B75C79C7-7432-4B3C-AF6C-89A1CEBDD04E}" dt="2020-08-31T04:19:08.455" v="1160" actId="20577"/>
          <ac:spMkLst>
            <pc:docMk/>
            <pc:sldMk cId="3468865845" sldId="348"/>
            <ac:spMk id="2" creationId="{53C9334F-F7EA-4C4D-AD73-14F433AEFC7C}"/>
          </ac:spMkLst>
        </pc:spChg>
        <pc:spChg chg="mod">
          <ac:chgData name="PABLO RIBEIRO" userId="8dc26c22-85d6-4ba5-a9ce-1fb6dafde0e5" providerId="ADAL" clId="{B75C79C7-7432-4B3C-AF6C-89A1CEBDD04E}" dt="2020-08-31T04:26:17.636" v="1667" actId="20577"/>
          <ac:spMkLst>
            <pc:docMk/>
            <pc:sldMk cId="3468865845" sldId="348"/>
            <ac:spMk id="7" creationId="{CAF04F12-0930-4925-93A7-E1E37CB1168F}"/>
          </ac:spMkLst>
        </pc:spChg>
        <pc:picChg chg="del">
          <ac:chgData name="PABLO RIBEIRO" userId="8dc26c22-85d6-4ba5-a9ce-1fb6dafde0e5" providerId="ADAL" clId="{B75C79C7-7432-4B3C-AF6C-89A1CEBDD04E}" dt="2020-08-31T04:19:10.536" v="1161" actId="478"/>
          <ac:picMkLst>
            <pc:docMk/>
            <pc:sldMk cId="3468865845" sldId="348"/>
            <ac:picMk id="8" creationId="{575F9B8A-EE37-411B-B17D-BA6456242DA9}"/>
          </ac:picMkLst>
        </pc:picChg>
        <pc:picChg chg="add mod">
          <ac:chgData name="PABLO RIBEIRO" userId="8dc26c22-85d6-4ba5-a9ce-1fb6dafde0e5" providerId="ADAL" clId="{B75C79C7-7432-4B3C-AF6C-89A1CEBDD04E}" dt="2020-08-31T04:20:16.929" v="1167" actId="1076"/>
          <ac:picMkLst>
            <pc:docMk/>
            <pc:sldMk cId="3468865845" sldId="348"/>
            <ac:picMk id="9" creationId="{89C57104-9983-4B7C-A59A-FDC58344F69B}"/>
          </ac:picMkLst>
        </pc:picChg>
      </pc:sldChg>
      <pc:sldChg chg="addSp delSp modSp add mod modTransition setBg">
        <pc:chgData name="PABLO RIBEIRO" userId="8dc26c22-85d6-4ba5-a9ce-1fb6dafde0e5" providerId="ADAL" clId="{B75C79C7-7432-4B3C-AF6C-89A1CEBDD04E}" dt="2020-08-31T21:32:27.001" v="2100"/>
        <pc:sldMkLst>
          <pc:docMk/>
          <pc:sldMk cId="1084006738" sldId="349"/>
        </pc:sldMkLst>
        <pc:spChg chg="mod">
          <ac:chgData name="PABLO RIBEIRO" userId="8dc26c22-85d6-4ba5-a9ce-1fb6dafde0e5" providerId="ADAL" clId="{B75C79C7-7432-4B3C-AF6C-89A1CEBDD04E}" dt="2020-08-31T04:29:01.379" v="1682" actId="26606"/>
          <ac:spMkLst>
            <pc:docMk/>
            <pc:sldMk cId="1084006738" sldId="349"/>
            <ac:spMk id="2" creationId="{53C9334F-F7EA-4C4D-AD73-14F433AEFC7C}"/>
          </ac:spMkLst>
        </pc:spChg>
        <pc:spChg chg="mod">
          <ac:chgData name="PABLO RIBEIRO" userId="8dc26c22-85d6-4ba5-a9ce-1fb6dafde0e5" providerId="ADAL" clId="{B75C79C7-7432-4B3C-AF6C-89A1CEBDD04E}" dt="2020-08-31T04:29:01.379" v="1682" actId="26606"/>
          <ac:spMkLst>
            <pc:docMk/>
            <pc:sldMk cId="1084006738" sldId="349"/>
            <ac:spMk id="5" creationId="{75938DF3-E53E-449A-A3ED-A0E032B49E3B}"/>
          </ac:spMkLst>
        </pc:spChg>
        <pc:spChg chg="mod">
          <ac:chgData name="PABLO RIBEIRO" userId="8dc26c22-85d6-4ba5-a9ce-1fb6dafde0e5" providerId="ADAL" clId="{B75C79C7-7432-4B3C-AF6C-89A1CEBDD04E}" dt="2020-08-31T04:29:01.379" v="1682" actId="26606"/>
          <ac:spMkLst>
            <pc:docMk/>
            <pc:sldMk cId="1084006738" sldId="349"/>
            <ac:spMk id="6" creationId="{34A58F1A-F1BA-4B3F-80F5-FA21E0B933DA}"/>
          </ac:spMkLst>
        </pc:spChg>
        <pc:spChg chg="mod">
          <ac:chgData name="PABLO RIBEIRO" userId="8dc26c22-85d6-4ba5-a9ce-1fb6dafde0e5" providerId="ADAL" clId="{B75C79C7-7432-4B3C-AF6C-89A1CEBDD04E}" dt="2020-08-31T04:29:52.567" v="1705" actId="12"/>
          <ac:spMkLst>
            <pc:docMk/>
            <pc:sldMk cId="1084006738" sldId="349"/>
            <ac:spMk id="7" creationId="{CAF04F12-0930-4925-93A7-E1E37CB1168F}"/>
          </ac:spMkLst>
        </pc:spChg>
        <pc:spChg chg="add del">
          <ac:chgData name="PABLO RIBEIRO" userId="8dc26c22-85d6-4ba5-a9ce-1fb6dafde0e5" providerId="ADAL" clId="{B75C79C7-7432-4B3C-AF6C-89A1CEBDD04E}" dt="2020-08-31T04:29:01.379" v="1682" actId="26606"/>
          <ac:spMkLst>
            <pc:docMk/>
            <pc:sldMk cId="1084006738" sldId="349"/>
            <ac:spMk id="14" creationId="{799A8B4F-0FED-46C0-9186-5A8E116D8744}"/>
          </ac:spMkLst>
        </pc:spChg>
        <pc:spChg chg="add del">
          <ac:chgData name="PABLO RIBEIRO" userId="8dc26c22-85d6-4ba5-a9ce-1fb6dafde0e5" providerId="ADAL" clId="{B75C79C7-7432-4B3C-AF6C-89A1CEBDD04E}" dt="2020-08-31T04:29:01.379" v="1682" actId="26606"/>
          <ac:spMkLst>
            <pc:docMk/>
            <pc:sldMk cId="1084006738" sldId="349"/>
            <ac:spMk id="18" creationId="{38A69B74-22E3-47CC-823F-18BE7930C814}"/>
          </ac:spMkLst>
        </pc:spChg>
        <pc:spChg chg="add del">
          <ac:chgData name="PABLO RIBEIRO" userId="8dc26c22-85d6-4ba5-a9ce-1fb6dafde0e5" providerId="ADAL" clId="{B75C79C7-7432-4B3C-AF6C-89A1CEBDD04E}" dt="2020-08-31T04:29:01.379" v="1682" actId="26606"/>
          <ac:spMkLst>
            <pc:docMk/>
            <pc:sldMk cId="1084006738" sldId="349"/>
            <ac:spMk id="20" creationId="{1778637B-5DB8-4A75-B2E6-FC2B1BB9A7DB}"/>
          </ac:spMkLst>
        </pc:spChg>
        <pc:spChg chg="add del">
          <ac:chgData name="PABLO RIBEIRO" userId="8dc26c22-85d6-4ba5-a9ce-1fb6dafde0e5" providerId="ADAL" clId="{B75C79C7-7432-4B3C-AF6C-89A1CEBDD04E}" dt="2020-08-31T04:29:01.379" v="1682" actId="26606"/>
          <ac:spMkLst>
            <pc:docMk/>
            <pc:sldMk cId="1084006738" sldId="349"/>
            <ac:spMk id="22" creationId="{0035A30C-45F3-4EFB-B2E8-6E2A11843D39}"/>
          </ac:spMkLst>
        </pc:spChg>
        <pc:picChg chg="mod">
          <ac:chgData name="PABLO RIBEIRO" userId="8dc26c22-85d6-4ba5-a9ce-1fb6dafde0e5" providerId="ADAL" clId="{B75C79C7-7432-4B3C-AF6C-89A1CEBDD04E}" dt="2020-08-31T04:29:01.379" v="1682" actId="26606"/>
          <ac:picMkLst>
            <pc:docMk/>
            <pc:sldMk cId="1084006738" sldId="349"/>
            <ac:picMk id="3" creationId="{4BD75C6F-D32A-47ED-8C5D-F4D3A0F6F4E4}"/>
          </ac:picMkLst>
        </pc:picChg>
        <pc:picChg chg="add mod ord">
          <ac:chgData name="PABLO RIBEIRO" userId="8dc26c22-85d6-4ba5-a9ce-1fb6dafde0e5" providerId="ADAL" clId="{B75C79C7-7432-4B3C-AF6C-89A1CEBDD04E}" dt="2020-08-31T04:29:20.592" v="1687" actId="1076"/>
          <ac:picMkLst>
            <pc:docMk/>
            <pc:sldMk cId="1084006738" sldId="349"/>
            <ac:picMk id="8" creationId="{EB2352B0-5B16-42E5-9FA2-D2F79AC17DEE}"/>
          </ac:picMkLst>
        </pc:picChg>
        <pc:picChg chg="del mod">
          <ac:chgData name="PABLO RIBEIRO" userId="8dc26c22-85d6-4ba5-a9ce-1fb6dafde0e5" providerId="ADAL" clId="{B75C79C7-7432-4B3C-AF6C-89A1CEBDD04E}" dt="2020-08-31T04:29:06.076" v="1683" actId="478"/>
          <ac:picMkLst>
            <pc:docMk/>
            <pc:sldMk cId="1084006738" sldId="349"/>
            <ac:picMk id="9" creationId="{89C57104-9983-4B7C-A59A-FDC58344F69B}"/>
          </ac:picMkLst>
        </pc:picChg>
        <pc:picChg chg="add del">
          <ac:chgData name="PABLO RIBEIRO" userId="8dc26c22-85d6-4ba5-a9ce-1fb6dafde0e5" providerId="ADAL" clId="{B75C79C7-7432-4B3C-AF6C-89A1CEBDD04E}" dt="2020-08-31T04:29:01.379" v="1682" actId="26606"/>
          <ac:picMkLst>
            <pc:docMk/>
            <pc:sldMk cId="1084006738" sldId="349"/>
            <ac:picMk id="16" creationId="{DA6861EE-7660-46C9-80BD-173B8F7454B8}"/>
          </ac:picMkLst>
        </pc:picChg>
      </pc:sldChg>
      <pc:sldChg chg="add del">
        <pc:chgData name="PABLO RIBEIRO" userId="8dc26c22-85d6-4ba5-a9ce-1fb6dafde0e5" providerId="ADAL" clId="{B75C79C7-7432-4B3C-AF6C-89A1CEBDD04E}" dt="2020-08-31T04:40:37.722" v="1707"/>
        <pc:sldMkLst>
          <pc:docMk/>
          <pc:sldMk cId="1530950418" sldId="350"/>
        </pc:sldMkLst>
      </pc:sldChg>
      <pc:sldChg chg="modSp add del mod">
        <pc:chgData name="PABLO RIBEIRO" userId="8dc26c22-85d6-4ba5-a9ce-1fb6dafde0e5" providerId="ADAL" clId="{B75C79C7-7432-4B3C-AF6C-89A1CEBDD04E}" dt="2020-08-31T04:42:12.039" v="1735" actId="47"/>
        <pc:sldMkLst>
          <pc:docMk/>
          <pc:sldMk cId="2832522695" sldId="350"/>
        </pc:sldMkLst>
        <pc:spChg chg="mod">
          <ac:chgData name="PABLO RIBEIRO" userId="8dc26c22-85d6-4ba5-a9ce-1fb6dafde0e5" providerId="ADAL" clId="{B75C79C7-7432-4B3C-AF6C-89A1CEBDD04E}" dt="2020-08-31T04:42:07.252" v="1733" actId="20577"/>
          <ac:spMkLst>
            <pc:docMk/>
            <pc:sldMk cId="2832522695" sldId="350"/>
            <ac:spMk id="2" creationId="{53C9334F-F7EA-4C4D-AD73-14F433AEFC7C}"/>
          </ac:spMkLst>
        </pc:spChg>
      </pc:sldChg>
      <pc:sldChg chg="addSp delSp modSp add del mod modTransition">
        <pc:chgData name="PABLO RIBEIRO" userId="8dc26c22-85d6-4ba5-a9ce-1fb6dafde0e5" providerId="ADAL" clId="{B75C79C7-7432-4B3C-AF6C-89A1CEBDD04E}" dt="2020-08-31T21:33:26.414" v="2113"/>
        <pc:sldMkLst>
          <pc:docMk/>
          <pc:sldMk cId="2876785368" sldId="351"/>
        </pc:sldMkLst>
        <pc:spChg chg="mod">
          <ac:chgData name="PABLO RIBEIRO" userId="8dc26c22-85d6-4ba5-a9ce-1fb6dafde0e5" providerId="ADAL" clId="{B75C79C7-7432-4B3C-AF6C-89A1CEBDD04E}" dt="2020-08-31T04:43:53.622" v="1885" actId="20577"/>
          <ac:spMkLst>
            <pc:docMk/>
            <pc:sldMk cId="2876785368" sldId="351"/>
            <ac:spMk id="2" creationId="{53C9334F-F7EA-4C4D-AD73-14F433AEFC7C}"/>
          </ac:spMkLst>
        </pc:spChg>
        <pc:spChg chg="mod">
          <ac:chgData name="PABLO RIBEIRO" userId="8dc26c22-85d6-4ba5-a9ce-1fb6dafde0e5" providerId="ADAL" clId="{B75C79C7-7432-4B3C-AF6C-89A1CEBDD04E}" dt="2020-08-31T04:48:16.704" v="2090" actId="20577"/>
          <ac:spMkLst>
            <pc:docMk/>
            <pc:sldMk cId="2876785368" sldId="351"/>
            <ac:spMk id="7" creationId="{CAF04F12-0930-4925-93A7-E1E37CB1168F}"/>
          </ac:spMkLst>
        </pc:spChg>
        <pc:graphicFrameChg chg="add mod modGraphic">
          <ac:chgData name="PABLO RIBEIRO" userId="8dc26c22-85d6-4ba5-a9ce-1fb6dafde0e5" providerId="ADAL" clId="{B75C79C7-7432-4B3C-AF6C-89A1CEBDD04E}" dt="2020-08-31T04:48:36.185" v="2093" actId="20577"/>
          <ac:graphicFrameMkLst>
            <pc:docMk/>
            <pc:sldMk cId="2876785368" sldId="351"/>
            <ac:graphicFrameMk id="4" creationId="{799B4115-AB34-4B72-88FD-93B763BDA13D}"/>
          </ac:graphicFrameMkLst>
        </pc:graphicFrameChg>
        <pc:graphicFrameChg chg="add mod modGraphic">
          <ac:chgData name="PABLO RIBEIRO" userId="8dc26c22-85d6-4ba5-a9ce-1fb6dafde0e5" providerId="ADAL" clId="{B75C79C7-7432-4B3C-AF6C-89A1CEBDD04E}" dt="2020-08-31T04:48:15.371" v="2088" actId="1036"/>
          <ac:graphicFrameMkLst>
            <pc:docMk/>
            <pc:sldMk cId="2876785368" sldId="351"/>
            <ac:graphicFrameMk id="11" creationId="{381DA933-18D4-4640-BAB8-09AF14827847}"/>
          </ac:graphicFrameMkLst>
        </pc:graphicFrameChg>
        <pc:picChg chg="del mod">
          <ac:chgData name="PABLO RIBEIRO" userId="8dc26c22-85d6-4ba5-a9ce-1fb6dafde0e5" providerId="ADAL" clId="{B75C79C7-7432-4B3C-AF6C-89A1CEBDD04E}" dt="2020-08-31T04:47:02.755" v="2014" actId="478"/>
          <ac:picMkLst>
            <pc:docMk/>
            <pc:sldMk cId="2876785368" sldId="351"/>
            <ac:picMk id="8" creationId="{EB2352B0-5B16-42E5-9FA2-D2F79AC17DEE}"/>
          </ac:picMkLst>
        </pc:picChg>
        <pc:picChg chg="add mod">
          <ac:chgData name="PABLO RIBEIRO" userId="8dc26c22-85d6-4ba5-a9ce-1fb6dafde0e5" providerId="ADAL" clId="{B75C79C7-7432-4B3C-AF6C-89A1CEBDD04E}" dt="2020-08-31T04:47:16.979" v="2020" actId="1035"/>
          <ac:picMkLst>
            <pc:docMk/>
            <pc:sldMk cId="2876785368" sldId="351"/>
            <ac:picMk id="13" creationId="{15841944-E37A-410E-8129-925031F09E24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8-31T21:53:35.645" v="2212" actId="1076"/>
        <pc:sldMkLst>
          <pc:docMk/>
          <pc:sldMk cId="1687084639" sldId="352"/>
        </pc:sldMkLst>
        <pc:spChg chg="mod">
          <ac:chgData name="PABLO RIBEIRO" userId="8dc26c22-85d6-4ba5-a9ce-1fb6dafde0e5" providerId="ADAL" clId="{B75C79C7-7432-4B3C-AF6C-89A1CEBDD04E}" dt="2020-08-31T21:47:14.170" v="2169" actId="20577"/>
          <ac:spMkLst>
            <pc:docMk/>
            <pc:sldMk cId="1687084639" sldId="352"/>
            <ac:spMk id="2" creationId="{53C9334F-F7EA-4C4D-AD73-14F433AEFC7C}"/>
          </ac:spMkLst>
        </pc:spChg>
        <pc:spChg chg="add mod">
          <ac:chgData name="PABLO RIBEIRO" userId="8dc26c22-85d6-4ba5-a9ce-1fb6dafde0e5" providerId="ADAL" clId="{B75C79C7-7432-4B3C-AF6C-89A1CEBDD04E}" dt="2020-08-31T21:53:35.645" v="2212" actId="1076"/>
          <ac:spMkLst>
            <pc:docMk/>
            <pc:sldMk cId="1687084639" sldId="352"/>
            <ac:spMk id="15" creationId="{9239BA59-274C-4C68-B53A-E91ABA151109}"/>
          </ac:spMkLst>
        </pc:spChg>
        <pc:graphicFrameChg chg="del">
          <ac:chgData name="PABLO RIBEIRO" userId="8dc26c22-85d6-4ba5-a9ce-1fb6dafde0e5" providerId="ADAL" clId="{B75C79C7-7432-4B3C-AF6C-89A1CEBDD04E}" dt="2020-08-31T21:51:35.283" v="2178" actId="478"/>
          <ac:graphicFrameMkLst>
            <pc:docMk/>
            <pc:sldMk cId="1687084639" sldId="352"/>
            <ac:graphicFrameMk id="13" creationId="{03C839C4-C302-4899-9BC4-B4704E3A8273}"/>
          </ac:graphicFrameMkLst>
        </pc:graphicFrameChg>
        <pc:picChg chg="del">
          <ac:chgData name="PABLO RIBEIRO" userId="8dc26c22-85d6-4ba5-a9ce-1fb6dafde0e5" providerId="ADAL" clId="{B75C79C7-7432-4B3C-AF6C-89A1CEBDD04E}" dt="2020-08-31T21:51:22.786" v="2171" actId="478"/>
          <ac:picMkLst>
            <pc:docMk/>
            <pc:sldMk cId="1687084639" sldId="352"/>
            <ac:picMk id="4" creationId="{7960B030-7F4E-4F87-9664-A61EA9BC8C6A}"/>
          </ac:picMkLst>
        </pc:picChg>
        <pc:picChg chg="add mod">
          <ac:chgData name="PABLO RIBEIRO" userId="8dc26c22-85d6-4ba5-a9ce-1fb6dafde0e5" providerId="ADAL" clId="{B75C79C7-7432-4B3C-AF6C-89A1CEBDD04E}" dt="2020-08-31T21:51:32.754" v="2177" actId="1076"/>
          <ac:picMkLst>
            <pc:docMk/>
            <pc:sldMk cId="1687084639" sldId="352"/>
            <ac:picMk id="8" creationId="{70FBDF34-C397-42E8-9711-FD8EB3D4F428}"/>
          </ac:picMkLst>
        </pc:picChg>
        <pc:picChg chg="add del mod">
          <ac:chgData name="PABLO RIBEIRO" userId="8dc26c22-85d6-4ba5-a9ce-1fb6dafde0e5" providerId="ADAL" clId="{B75C79C7-7432-4B3C-AF6C-89A1CEBDD04E}" dt="2020-08-31T21:52:44.134" v="2187" actId="478"/>
          <ac:picMkLst>
            <pc:docMk/>
            <pc:sldMk cId="1687084639" sldId="352"/>
            <ac:picMk id="11" creationId="{1C8D20F6-891D-45D5-9849-FAB1BFEF13DF}"/>
          </ac:picMkLst>
        </pc:picChg>
        <pc:picChg chg="add">
          <ac:chgData name="PABLO RIBEIRO" userId="8dc26c22-85d6-4ba5-a9ce-1fb6dafde0e5" providerId="ADAL" clId="{B75C79C7-7432-4B3C-AF6C-89A1CEBDD04E}" dt="2020-08-31T21:53:03.054" v="2188" actId="22"/>
          <ac:picMkLst>
            <pc:docMk/>
            <pc:sldMk cId="1687084639" sldId="352"/>
            <ac:picMk id="14" creationId="{FA123A51-B134-4DCC-A9AA-4D1169590810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8-31T22:09:06.873" v="2273" actId="478"/>
        <pc:sldMkLst>
          <pc:docMk/>
          <pc:sldMk cId="73016996" sldId="353"/>
        </pc:sldMkLst>
        <pc:spChg chg="mod">
          <ac:chgData name="PABLO RIBEIRO" userId="8dc26c22-85d6-4ba5-a9ce-1fb6dafde0e5" providerId="ADAL" clId="{B75C79C7-7432-4B3C-AF6C-89A1CEBDD04E}" dt="2020-08-31T21:58:11.893" v="2239" actId="1076"/>
          <ac:spMkLst>
            <pc:docMk/>
            <pc:sldMk cId="73016996" sldId="353"/>
            <ac:spMk id="15" creationId="{9239BA59-274C-4C68-B53A-E91ABA151109}"/>
          </ac:spMkLst>
        </pc:spChg>
        <pc:picChg chg="add mod">
          <ac:chgData name="PABLO RIBEIRO" userId="8dc26c22-85d6-4ba5-a9ce-1fb6dafde0e5" providerId="ADAL" clId="{B75C79C7-7432-4B3C-AF6C-89A1CEBDD04E}" dt="2020-08-31T21:58:00.758" v="2217" actId="1076"/>
          <ac:picMkLst>
            <pc:docMk/>
            <pc:sldMk cId="73016996" sldId="353"/>
            <ac:picMk id="6" creationId="{CAE04177-F3B3-41D5-8188-9BF1B93817FE}"/>
          </ac:picMkLst>
        </pc:picChg>
        <pc:picChg chg="add del mod">
          <ac:chgData name="PABLO RIBEIRO" userId="8dc26c22-85d6-4ba5-a9ce-1fb6dafde0e5" providerId="ADAL" clId="{B75C79C7-7432-4B3C-AF6C-89A1CEBDD04E}" dt="2020-08-31T22:09:06.873" v="2273" actId="478"/>
          <ac:picMkLst>
            <pc:docMk/>
            <pc:sldMk cId="73016996" sldId="353"/>
            <ac:picMk id="11" creationId="{BD1EDB3F-8F49-4025-BE10-05017569FF66}"/>
          </ac:picMkLst>
        </pc:picChg>
        <pc:picChg chg="del">
          <ac:chgData name="PABLO RIBEIRO" userId="8dc26c22-85d6-4ba5-a9ce-1fb6dafde0e5" providerId="ADAL" clId="{B75C79C7-7432-4B3C-AF6C-89A1CEBDD04E}" dt="2020-08-31T21:57:53.319" v="2214" actId="478"/>
          <ac:picMkLst>
            <pc:docMk/>
            <pc:sldMk cId="73016996" sldId="353"/>
            <ac:picMk id="14" creationId="{FA123A51-B134-4DCC-A9AA-4D1169590810}"/>
          </ac:picMkLst>
        </pc:picChg>
      </pc:sldChg>
      <pc:sldChg chg="delSp modSp add mod">
        <pc:chgData name="PABLO RIBEIRO" userId="8dc26c22-85d6-4ba5-a9ce-1fb6dafde0e5" providerId="ADAL" clId="{B75C79C7-7432-4B3C-AF6C-89A1CEBDD04E}" dt="2020-08-31T22:01:59.732" v="2266" actId="20577"/>
        <pc:sldMkLst>
          <pc:docMk/>
          <pc:sldMk cId="1584831231" sldId="354"/>
        </pc:sldMkLst>
        <pc:spChg chg="mod">
          <ac:chgData name="PABLO RIBEIRO" userId="8dc26c22-85d6-4ba5-a9ce-1fb6dafde0e5" providerId="ADAL" clId="{B75C79C7-7432-4B3C-AF6C-89A1CEBDD04E}" dt="2020-08-31T22:01:59.732" v="2266" actId="20577"/>
          <ac:spMkLst>
            <pc:docMk/>
            <pc:sldMk cId="1584831231" sldId="354"/>
            <ac:spMk id="15" creationId="{9239BA59-274C-4C68-B53A-E91ABA151109}"/>
          </ac:spMkLst>
        </pc:spChg>
        <pc:picChg chg="del">
          <ac:chgData name="PABLO RIBEIRO" userId="8dc26c22-85d6-4ba5-a9ce-1fb6dafde0e5" providerId="ADAL" clId="{B75C79C7-7432-4B3C-AF6C-89A1CEBDD04E}" dt="2020-08-31T22:01:39.295" v="2243" actId="478"/>
          <ac:picMkLst>
            <pc:docMk/>
            <pc:sldMk cId="1584831231" sldId="354"/>
            <ac:picMk id="6" creationId="{CAE04177-F3B3-41D5-8188-9BF1B93817FE}"/>
          </ac:picMkLst>
        </pc:picChg>
        <pc:picChg chg="mod">
          <ac:chgData name="PABLO RIBEIRO" userId="8dc26c22-85d6-4ba5-a9ce-1fb6dafde0e5" providerId="ADAL" clId="{B75C79C7-7432-4B3C-AF6C-89A1CEBDD04E}" dt="2020-08-31T22:01:50.884" v="2247" actId="1076"/>
          <ac:picMkLst>
            <pc:docMk/>
            <pc:sldMk cId="1584831231" sldId="354"/>
            <ac:picMk id="11" creationId="{BD1EDB3F-8F49-4025-BE10-05017569FF66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8-31T22:09:55.246" v="2330" actId="1076"/>
        <pc:sldMkLst>
          <pc:docMk/>
          <pc:sldMk cId="2560647563" sldId="355"/>
        </pc:sldMkLst>
        <pc:spChg chg="mod">
          <ac:chgData name="PABLO RIBEIRO" userId="8dc26c22-85d6-4ba5-a9ce-1fb6dafde0e5" providerId="ADAL" clId="{B75C79C7-7432-4B3C-AF6C-89A1CEBDD04E}" dt="2020-08-31T22:09:55.246" v="2330" actId="1076"/>
          <ac:spMkLst>
            <pc:docMk/>
            <pc:sldMk cId="2560647563" sldId="355"/>
            <ac:spMk id="15" creationId="{9239BA59-274C-4C68-B53A-E91ABA151109}"/>
          </ac:spMkLst>
        </pc:spChg>
        <pc:picChg chg="add mod">
          <ac:chgData name="PABLO RIBEIRO" userId="8dc26c22-85d6-4ba5-a9ce-1fb6dafde0e5" providerId="ADAL" clId="{B75C79C7-7432-4B3C-AF6C-89A1CEBDD04E}" dt="2020-08-31T22:09:41.017" v="2276" actId="1076"/>
          <ac:picMkLst>
            <pc:docMk/>
            <pc:sldMk cId="2560647563" sldId="355"/>
            <ac:picMk id="6" creationId="{C227CCF9-A41E-401B-88F8-7B3B76AC4471}"/>
          </ac:picMkLst>
        </pc:picChg>
        <pc:picChg chg="del">
          <ac:chgData name="PABLO RIBEIRO" userId="8dc26c22-85d6-4ba5-a9ce-1fb6dafde0e5" providerId="ADAL" clId="{B75C79C7-7432-4B3C-AF6C-89A1CEBDD04E}" dt="2020-08-31T22:09:35.887" v="2274" actId="478"/>
          <ac:picMkLst>
            <pc:docMk/>
            <pc:sldMk cId="2560647563" sldId="355"/>
            <ac:picMk id="11" creationId="{BD1EDB3F-8F49-4025-BE10-05017569FF66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8-31T22:41:07.176" v="2540" actId="1076"/>
        <pc:sldMkLst>
          <pc:docMk/>
          <pc:sldMk cId="1349614022" sldId="356"/>
        </pc:sldMkLst>
        <pc:spChg chg="mod ord">
          <ac:chgData name="PABLO RIBEIRO" userId="8dc26c22-85d6-4ba5-a9ce-1fb6dafde0e5" providerId="ADAL" clId="{B75C79C7-7432-4B3C-AF6C-89A1CEBDD04E}" dt="2020-08-31T22:41:07.176" v="2540" actId="1076"/>
          <ac:spMkLst>
            <pc:docMk/>
            <pc:sldMk cId="1349614022" sldId="356"/>
            <ac:spMk id="15" creationId="{9239BA59-274C-4C68-B53A-E91ABA151109}"/>
          </ac:spMkLst>
        </pc:spChg>
        <pc:picChg chg="add del mod">
          <ac:chgData name="PABLO RIBEIRO" userId="8dc26c22-85d6-4ba5-a9ce-1fb6dafde0e5" providerId="ADAL" clId="{B75C79C7-7432-4B3C-AF6C-89A1CEBDD04E}" dt="2020-08-31T22:11:23.994" v="2345" actId="478"/>
          <ac:picMkLst>
            <pc:docMk/>
            <pc:sldMk cId="1349614022" sldId="356"/>
            <ac:picMk id="6" creationId="{08B85230-AE97-47FA-A9D0-096F38C16210}"/>
          </ac:picMkLst>
        </pc:picChg>
        <pc:picChg chg="del">
          <ac:chgData name="PABLO RIBEIRO" userId="8dc26c22-85d6-4ba5-a9ce-1fb6dafde0e5" providerId="ADAL" clId="{B75C79C7-7432-4B3C-AF6C-89A1CEBDD04E}" dt="2020-08-31T22:10:05.627" v="2333" actId="478"/>
          <ac:picMkLst>
            <pc:docMk/>
            <pc:sldMk cId="1349614022" sldId="356"/>
            <ac:picMk id="11" creationId="{BD1EDB3F-8F49-4025-BE10-05017569FF66}"/>
          </ac:picMkLst>
        </pc:picChg>
        <pc:picChg chg="add mod">
          <ac:chgData name="PABLO RIBEIRO" userId="8dc26c22-85d6-4ba5-a9ce-1fb6dafde0e5" providerId="ADAL" clId="{B75C79C7-7432-4B3C-AF6C-89A1CEBDD04E}" dt="2020-08-31T22:11:38.158" v="2350" actId="1076"/>
          <ac:picMkLst>
            <pc:docMk/>
            <pc:sldMk cId="1349614022" sldId="356"/>
            <ac:picMk id="12" creationId="{D27E30DD-E824-4EBC-9C6C-EB1CA29F2BB0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8-31T22:20:44.601" v="2472" actId="1076"/>
        <pc:sldMkLst>
          <pc:docMk/>
          <pc:sldMk cId="26052012" sldId="357"/>
        </pc:sldMkLst>
        <pc:spChg chg="mod">
          <ac:chgData name="PABLO RIBEIRO" userId="8dc26c22-85d6-4ba5-a9ce-1fb6dafde0e5" providerId="ADAL" clId="{B75C79C7-7432-4B3C-AF6C-89A1CEBDD04E}" dt="2020-08-31T22:20:44.601" v="2472" actId="1076"/>
          <ac:spMkLst>
            <pc:docMk/>
            <pc:sldMk cId="26052012" sldId="357"/>
            <ac:spMk id="15" creationId="{9239BA59-274C-4C68-B53A-E91ABA151109}"/>
          </ac:spMkLst>
        </pc:spChg>
        <pc:picChg chg="add mod">
          <ac:chgData name="PABLO RIBEIRO" userId="8dc26c22-85d6-4ba5-a9ce-1fb6dafde0e5" providerId="ADAL" clId="{B75C79C7-7432-4B3C-AF6C-89A1CEBDD04E}" dt="2020-08-31T22:20:27.278" v="2439" actId="1076"/>
          <ac:picMkLst>
            <pc:docMk/>
            <pc:sldMk cId="26052012" sldId="357"/>
            <ac:picMk id="6" creationId="{E696B324-BAAB-48E4-8D66-C60503A796DD}"/>
          </ac:picMkLst>
        </pc:picChg>
        <pc:picChg chg="del">
          <ac:chgData name="PABLO RIBEIRO" userId="8dc26c22-85d6-4ba5-a9ce-1fb6dafde0e5" providerId="ADAL" clId="{B75C79C7-7432-4B3C-AF6C-89A1CEBDD04E}" dt="2020-08-31T22:20:19.431" v="2437" actId="478"/>
          <ac:picMkLst>
            <pc:docMk/>
            <pc:sldMk cId="26052012" sldId="357"/>
            <ac:picMk id="11" creationId="{BD1EDB3F-8F49-4025-BE10-05017569FF66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9-01T00:38:06.047" v="2668" actId="1076"/>
        <pc:sldMkLst>
          <pc:docMk/>
          <pc:sldMk cId="1334174076" sldId="358"/>
        </pc:sldMkLst>
        <pc:spChg chg="mod">
          <ac:chgData name="PABLO RIBEIRO" userId="8dc26c22-85d6-4ba5-a9ce-1fb6dafde0e5" providerId="ADAL" clId="{B75C79C7-7432-4B3C-AF6C-89A1CEBDD04E}" dt="2020-09-01T00:38:06.047" v="2668" actId="1076"/>
          <ac:spMkLst>
            <pc:docMk/>
            <pc:sldMk cId="1334174076" sldId="358"/>
            <ac:spMk id="15" creationId="{9239BA59-274C-4C68-B53A-E91ABA151109}"/>
          </ac:spMkLst>
        </pc:spChg>
        <pc:picChg chg="add">
          <ac:chgData name="PABLO RIBEIRO" userId="8dc26c22-85d6-4ba5-a9ce-1fb6dafde0e5" providerId="ADAL" clId="{B75C79C7-7432-4B3C-AF6C-89A1CEBDD04E}" dt="2020-09-01T00:37:49.760" v="2646" actId="22"/>
          <ac:picMkLst>
            <pc:docMk/>
            <pc:sldMk cId="1334174076" sldId="358"/>
            <ac:picMk id="6" creationId="{FA586841-9493-407E-8A89-026648C23597}"/>
          </ac:picMkLst>
        </pc:picChg>
        <pc:picChg chg="del">
          <ac:chgData name="PABLO RIBEIRO" userId="8dc26c22-85d6-4ba5-a9ce-1fb6dafde0e5" providerId="ADAL" clId="{B75C79C7-7432-4B3C-AF6C-89A1CEBDD04E}" dt="2020-09-01T00:37:49.503" v="2645" actId="478"/>
          <ac:picMkLst>
            <pc:docMk/>
            <pc:sldMk cId="1334174076" sldId="358"/>
            <ac:picMk id="11" creationId="{BD1EDB3F-8F49-4025-BE10-05017569FF66}"/>
          </ac:picMkLst>
        </pc:picChg>
      </pc:sldChg>
      <pc:sldChg chg="add del">
        <pc:chgData name="PABLO RIBEIRO" userId="8dc26c22-85d6-4ba5-a9ce-1fb6dafde0e5" providerId="ADAL" clId="{B75C79C7-7432-4B3C-AF6C-89A1CEBDD04E}" dt="2020-09-01T00:38:13.661" v="2669" actId="47"/>
        <pc:sldMkLst>
          <pc:docMk/>
          <pc:sldMk cId="4036169100" sldId="359"/>
        </pc:sldMkLst>
      </pc:sldChg>
      <pc:sldChg chg="add del">
        <pc:chgData name="PABLO RIBEIRO" userId="8dc26c22-85d6-4ba5-a9ce-1fb6dafde0e5" providerId="ADAL" clId="{B75C79C7-7432-4B3C-AF6C-89A1CEBDD04E}" dt="2020-09-01T00:38:14.874" v="2670" actId="47"/>
        <pc:sldMkLst>
          <pc:docMk/>
          <pc:sldMk cId="640246383" sldId="360"/>
        </pc:sldMkLst>
      </pc:sldChg>
      <pc:sldChg chg="add del">
        <pc:chgData name="PABLO RIBEIRO" userId="8dc26c22-85d6-4ba5-a9ce-1fb6dafde0e5" providerId="ADAL" clId="{B75C79C7-7432-4B3C-AF6C-89A1CEBDD04E}" dt="2020-08-31T22:10:04.016" v="2332"/>
        <pc:sldMkLst>
          <pc:docMk/>
          <pc:sldMk cId="1207351126" sldId="361"/>
        </pc:sldMkLst>
      </pc:sldChg>
      <pc:sldChg chg="addSp delSp modSp add mod">
        <pc:chgData name="PABLO RIBEIRO" userId="8dc26c22-85d6-4ba5-a9ce-1fb6dafde0e5" providerId="ADAL" clId="{B75C79C7-7432-4B3C-AF6C-89A1CEBDD04E}" dt="2020-08-31T22:25:46.737" v="2521" actId="1076"/>
        <pc:sldMkLst>
          <pc:docMk/>
          <pc:sldMk cId="3821467730" sldId="361"/>
        </pc:sldMkLst>
        <pc:spChg chg="mod">
          <ac:chgData name="PABLO RIBEIRO" userId="8dc26c22-85d6-4ba5-a9ce-1fb6dafde0e5" providerId="ADAL" clId="{B75C79C7-7432-4B3C-AF6C-89A1CEBDD04E}" dt="2020-08-31T22:21:35.299" v="2507" actId="1076"/>
          <ac:spMkLst>
            <pc:docMk/>
            <pc:sldMk cId="3821467730" sldId="361"/>
            <ac:spMk id="15" creationId="{9239BA59-274C-4C68-B53A-E91ABA151109}"/>
          </ac:spMkLst>
        </pc:spChg>
        <pc:picChg chg="add mod">
          <ac:chgData name="PABLO RIBEIRO" userId="8dc26c22-85d6-4ba5-a9ce-1fb6dafde0e5" providerId="ADAL" clId="{B75C79C7-7432-4B3C-AF6C-89A1CEBDD04E}" dt="2020-08-31T22:21:24.734" v="2476" actId="1076"/>
          <ac:picMkLst>
            <pc:docMk/>
            <pc:sldMk cId="3821467730" sldId="361"/>
            <ac:picMk id="6" creationId="{7DFE43DE-96F3-422C-83AF-A1ADE0F528C6}"/>
          </ac:picMkLst>
        </pc:picChg>
        <pc:picChg chg="add mod">
          <ac:chgData name="PABLO RIBEIRO" userId="8dc26c22-85d6-4ba5-a9ce-1fb6dafde0e5" providerId="ADAL" clId="{B75C79C7-7432-4B3C-AF6C-89A1CEBDD04E}" dt="2020-08-31T22:25:46.737" v="2521" actId="1076"/>
          <ac:picMkLst>
            <pc:docMk/>
            <pc:sldMk cId="3821467730" sldId="361"/>
            <ac:picMk id="11" creationId="{27161361-876A-41B4-83B8-C465CFD922CE}"/>
          </ac:picMkLst>
        </pc:picChg>
        <pc:picChg chg="del">
          <ac:chgData name="PABLO RIBEIRO" userId="8dc26c22-85d6-4ba5-a9ce-1fb6dafde0e5" providerId="ADAL" clId="{B75C79C7-7432-4B3C-AF6C-89A1CEBDD04E}" dt="2020-08-31T22:21:21.782" v="2474" actId="478"/>
          <ac:picMkLst>
            <pc:docMk/>
            <pc:sldMk cId="3821467730" sldId="361"/>
            <ac:picMk id="14" creationId="{FA123A51-B134-4DCC-A9AA-4D1169590810}"/>
          </ac:picMkLst>
        </pc:picChg>
      </pc:sldChg>
      <pc:sldChg chg="delSp modSp add mod">
        <pc:chgData name="PABLO RIBEIRO" userId="8dc26c22-85d6-4ba5-a9ce-1fb6dafde0e5" providerId="ADAL" clId="{B75C79C7-7432-4B3C-AF6C-89A1CEBDD04E}" dt="2020-08-31T22:26:55.247" v="2532" actId="1076"/>
        <pc:sldMkLst>
          <pc:docMk/>
          <pc:sldMk cId="1745682544" sldId="362"/>
        </pc:sldMkLst>
        <pc:spChg chg="mod ord">
          <ac:chgData name="PABLO RIBEIRO" userId="8dc26c22-85d6-4ba5-a9ce-1fb6dafde0e5" providerId="ADAL" clId="{B75C79C7-7432-4B3C-AF6C-89A1CEBDD04E}" dt="2020-08-31T22:26:55.247" v="2532" actId="1076"/>
          <ac:spMkLst>
            <pc:docMk/>
            <pc:sldMk cId="1745682544" sldId="362"/>
            <ac:spMk id="15" creationId="{9239BA59-274C-4C68-B53A-E91ABA151109}"/>
          </ac:spMkLst>
        </pc:spChg>
        <pc:picChg chg="del">
          <ac:chgData name="PABLO RIBEIRO" userId="8dc26c22-85d6-4ba5-a9ce-1fb6dafde0e5" providerId="ADAL" clId="{B75C79C7-7432-4B3C-AF6C-89A1CEBDD04E}" dt="2020-08-31T22:25:32.069" v="2512" actId="478"/>
          <ac:picMkLst>
            <pc:docMk/>
            <pc:sldMk cId="1745682544" sldId="362"/>
            <ac:picMk id="6" creationId="{7DFE43DE-96F3-422C-83AF-A1ADE0F528C6}"/>
          </ac:picMkLst>
        </pc:picChg>
        <pc:picChg chg="mod">
          <ac:chgData name="PABLO RIBEIRO" userId="8dc26c22-85d6-4ba5-a9ce-1fb6dafde0e5" providerId="ADAL" clId="{B75C79C7-7432-4B3C-AF6C-89A1CEBDD04E}" dt="2020-08-31T22:25:49.941" v="2522" actId="1076"/>
          <ac:picMkLst>
            <pc:docMk/>
            <pc:sldMk cId="1745682544" sldId="362"/>
            <ac:picMk id="11" creationId="{27161361-876A-41B4-83B8-C465CFD922CE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9-01T00:34:05.708" v="2588" actId="1035"/>
        <pc:sldMkLst>
          <pc:docMk/>
          <pc:sldMk cId="3575065037" sldId="363"/>
        </pc:sldMkLst>
        <pc:spChg chg="mod">
          <ac:chgData name="PABLO RIBEIRO" userId="8dc26c22-85d6-4ba5-a9ce-1fb6dafde0e5" providerId="ADAL" clId="{B75C79C7-7432-4B3C-AF6C-89A1CEBDD04E}" dt="2020-09-01T00:34:05.708" v="2588" actId="1035"/>
          <ac:spMkLst>
            <pc:docMk/>
            <pc:sldMk cId="3575065037" sldId="363"/>
            <ac:spMk id="15" creationId="{9239BA59-274C-4C68-B53A-E91ABA151109}"/>
          </ac:spMkLst>
        </pc:spChg>
        <pc:picChg chg="add mod">
          <ac:chgData name="PABLO RIBEIRO" userId="8dc26c22-85d6-4ba5-a9ce-1fb6dafde0e5" providerId="ADAL" clId="{B75C79C7-7432-4B3C-AF6C-89A1CEBDD04E}" dt="2020-09-01T00:33:38.319" v="2544" actId="1076"/>
          <ac:picMkLst>
            <pc:docMk/>
            <pc:sldMk cId="3575065037" sldId="363"/>
            <ac:picMk id="6" creationId="{19A7BFDA-C968-4C84-92BD-42EDA3499647}"/>
          </ac:picMkLst>
        </pc:picChg>
        <pc:picChg chg="del">
          <ac:chgData name="PABLO RIBEIRO" userId="8dc26c22-85d6-4ba5-a9ce-1fb6dafde0e5" providerId="ADAL" clId="{B75C79C7-7432-4B3C-AF6C-89A1CEBDD04E}" dt="2020-09-01T00:33:17.600" v="2542" actId="478"/>
          <ac:picMkLst>
            <pc:docMk/>
            <pc:sldMk cId="3575065037" sldId="363"/>
            <ac:picMk id="11" creationId="{27161361-876A-41B4-83B8-C465CFD922CE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9-01T00:34:42.420" v="2608" actId="1076"/>
        <pc:sldMkLst>
          <pc:docMk/>
          <pc:sldMk cId="252151287" sldId="364"/>
        </pc:sldMkLst>
        <pc:spChg chg="mod">
          <ac:chgData name="PABLO RIBEIRO" userId="8dc26c22-85d6-4ba5-a9ce-1fb6dafde0e5" providerId="ADAL" clId="{B75C79C7-7432-4B3C-AF6C-89A1CEBDD04E}" dt="2020-09-01T00:34:42.420" v="2608" actId="1076"/>
          <ac:spMkLst>
            <pc:docMk/>
            <pc:sldMk cId="252151287" sldId="364"/>
            <ac:spMk id="15" creationId="{9239BA59-274C-4C68-B53A-E91ABA151109}"/>
          </ac:spMkLst>
        </pc:spChg>
        <pc:picChg chg="del">
          <ac:chgData name="PABLO RIBEIRO" userId="8dc26c22-85d6-4ba5-a9ce-1fb6dafde0e5" providerId="ADAL" clId="{B75C79C7-7432-4B3C-AF6C-89A1CEBDD04E}" dt="2020-09-01T00:34:30.316" v="2592" actId="478"/>
          <ac:picMkLst>
            <pc:docMk/>
            <pc:sldMk cId="252151287" sldId="364"/>
            <ac:picMk id="6" creationId="{19A7BFDA-C968-4C84-92BD-42EDA3499647}"/>
          </ac:picMkLst>
        </pc:picChg>
        <pc:picChg chg="add mod">
          <ac:chgData name="PABLO RIBEIRO" userId="8dc26c22-85d6-4ba5-a9ce-1fb6dafde0e5" providerId="ADAL" clId="{B75C79C7-7432-4B3C-AF6C-89A1CEBDD04E}" dt="2020-09-01T00:34:33.850" v="2594" actId="1076"/>
          <ac:picMkLst>
            <pc:docMk/>
            <pc:sldMk cId="252151287" sldId="364"/>
            <ac:picMk id="10" creationId="{80AC3981-0999-4761-9E03-5220CC3C2317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9-01T00:36:34.970" v="2644" actId="1076"/>
        <pc:sldMkLst>
          <pc:docMk/>
          <pc:sldMk cId="3645359642" sldId="365"/>
        </pc:sldMkLst>
        <pc:spChg chg="mod ord">
          <ac:chgData name="PABLO RIBEIRO" userId="8dc26c22-85d6-4ba5-a9ce-1fb6dafde0e5" providerId="ADAL" clId="{B75C79C7-7432-4B3C-AF6C-89A1CEBDD04E}" dt="2020-09-01T00:36:34.970" v="2644" actId="1076"/>
          <ac:spMkLst>
            <pc:docMk/>
            <pc:sldMk cId="3645359642" sldId="365"/>
            <ac:spMk id="15" creationId="{9239BA59-274C-4C68-B53A-E91ABA151109}"/>
          </ac:spMkLst>
        </pc:spChg>
        <pc:picChg chg="del">
          <ac:chgData name="PABLO RIBEIRO" userId="8dc26c22-85d6-4ba5-a9ce-1fb6dafde0e5" providerId="ADAL" clId="{B75C79C7-7432-4B3C-AF6C-89A1CEBDD04E}" dt="2020-09-01T00:35:08.751" v="2609" actId="478"/>
          <ac:picMkLst>
            <pc:docMk/>
            <pc:sldMk cId="3645359642" sldId="365"/>
            <ac:picMk id="6" creationId="{19A7BFDA-C968-4C84-92BD-42EDA3499647}"/>
          </ac:picMkLst>
        </pc:picChg>
        <pc:picChg chg="add mod">
          <ac:chgData name="PABLO RIBEIRO" userId="8dc26c22-85d6-4ba5-a9ce-1fb6dafde0e5" providerId="ADAL" clId="{B75C79C7-7432-4B3C-AF6C-89A1CEBDD04E}" dt="2020-09-01T00:36:32.443" v="2643" actId="1076"/>
          <ac:picMkLst>
            <pc:docMk/>
            <pc:sldMk cId="3645359642" sldId="365"/>
            <ac:picMk id="10" creationId="{6898881B-F68F-4F3D-A288-D15BD9FE2F95}"/>
          </ac:picMkLst>
        </pc:picChg>
      </pc:sldChg>
      <pc:sldChg chg="addSp delSp modSp add mod">
        <pc:chgData name="PABLO RIBEIRO" userId="8dc26c22-85d6-4ba5-a9ce-1fb6dafde0e5" providerId="ADAL" clId="{B75C79C7-7432-4B3C-AF6C-89A1CEBDD04E}" dt="2020-09-01T00:36:20.692" v="2642" actId="1076"/>
        <pc:sldMkLst>
          <pc:docMk/>
          <pc:sldMk cId="310629225" sldId="366"/>
        </pc:sldMkLst>
        <pc:spChg chg="mod ord">
          <ac:chgData name="PABLO RIBEIRO" userId="8dc26c22-85d6-4ba5-a9ce-1fb6dafde0e5" providerId="ADAL" clId="{B75C79C7-7432-4B3C-AF6C-89A1CEBDD04E}" dt="2020-09-01T00:36:20.692" v="2642" actId="1076"/>
          <ac:spMkLst>
            <pc:docMk/>
            <pc:sldMk cId="310629225" sldId="366"/>
            <ac:spMk id="15" creationId="{9239BA59-274C-4C68-B53A-E91ABA151109}"/>
          </ac:spMkLst>
        </pc:spChg>
        <pc:picChg chg="del">
          <ac:chgData name="PABLO RIBEIRO" userId="8dc26c22-85d6-4ba5-a9ce-1fb6dafde0e5" providerId="ADAL" clId="{B75C79C7-7432-4B3C-AF6C-89A1CEBDD04E}" dt="2020-09-01T00:35:26.522" v="2631" actId="478"/>
          <ac:picMkLst>
            <pc:docMk/>
            <pc:sldMk cId="310629225" sldId="366"/>
            <ac:picMk id="6" creationId="{19A7BFDA-C968-4C84-92BD-42EDA3499647}"/>
          </ac:picMkLst>
        </pc:picChg>
        <pc:picChg chg="add mod">
          <ac:chgData name="PABLO RIBEIRO" userId="8dc26c22-85d6-4ba5-a9ce-1fb6dafde0e5" providerId="ADAL" clId="{B75C79C7-7432-4B3C-AF6C-89A1CEBDD04E}" dt="2020-09-01T00:36:16.612" v="2641" actId="1076"/>
          <ac:picMkLst>
            <pc:docMk/>
            <pc:sldMk cId="310629225" sldId="366"/>
            <ac:picMk id="10" creationId="{6E926028-1E2E-495F-91A9-BD9DDBC2C718}"/>
          </ac:picMkLst>
        </pc:picChg>
      </pc:sldChg>
    </pc:docChg>
  </pc:docChgLst>
  <pc:docChgLst>
    <pc:chgData name="PABLO LUIZ DE OLIVEIRA LESSA RIBEIRO" userId="S::pablo.ribeiro@fatec.sp.gov.br::8dc26c22-85d6-4ba5-a9ce-1fb6dafde0e5" providerId="AD" clId="Web-{565506F2-49C2-0BC0-FCAE-ABE4777F5644}"/>
    <pc:docChg chg="modSld">
      <pc:chgData name="PABLO LUIZ DE OLIVEIRA LESSA RIBEIRO" userId="S::pablo.ribeiro@fatec.sp.gov.br::8dc26c22-85d6-4ba5-a9ce-1fb6dafde0e5" providerId="AD" clId="Web-{565506F2-49C2-0BC0-FCAE-ABE4777F5644}" dt="2020-08-31T21:20:01.509" v="5" actId="1076"/>
      <pc:docMkLst>
        <pc:docMk/>
      </pc:docMkLst>
      <pc:sldChg chg="modSp">
        <pc:chgData name="PABLO LUIZ DE OLIVEIRA LESSA RIBEIRO" userId="S::pablo.ribeiro@fatec.sp.gov.br::8dc26c22-85d6-4ba5-a9ce-1fb6dafde0e5" providerId="AD" clId="Web-{565506F2-49C2-0BC0-FCAE-ABE4777F5644}" dt="2020-08-31T21:19:19.978" v="0" actId="1076"/>
        <pc:sldMkLst>
          <pc:docMk/>
          <pc:sldMk cId="4269712483" sldId="285"/>
        </pc:sldMkLst>
        <pc:picChg chg="mod">
          <ac:chgData name="PABLO LUIZ DE OLIVEIRA LESSA RIBEIRO" userId="S::pablo.ribeiro@fatec.sp.gov.br::8dc26c22-85d6-4ba5-a9ce-1fb6dafde0e5" providerId="AD" clId="Web-{565506F2-49C2-0BC0-FCAE-ABE4777F5644}" dt="2020-08-31T21:19:19.978" v="0" actId="1076"/>
          <ac:picMkLst>
            <pc:docMk/>
            <pc:sldMk cId="4269712483" sldId="285"/>
            <ac:picMk id="7" creationId="{0C00EA31-2DD5-4F53-9D69-98D4ADD9D842}"/>
          </ac:picMkLst>
        </pc:picChg>
      </pc:sldChg>
      <pc:sldChg chg="modSp">
        <pc:chgData name="PABLO LUIZ DE OLIVEIRA LESSA RIBEIRO" userId="S::pablo.ribeiro@fatec.sp.gov.br::8dc26c22-85d6-4ba5-a9ce-1fb6dafde0e5" providerId="AD" clId="Web-{565506F2-49C2-0BC0-FCAE-ABE4777F5644}" dt="2020-08-31T21:19:42.775" v="3" actId="1076"/>
        <pc:sldMkLst>
          <pc:docMk/>
          <pc:sldMk cId="3317501920" sldId="287"/>
        </pc:sldMkLst>
        <pc:picChg chg="mod">
          <ac:chgData name="PABLO LUIZ DE OLIVEIRA LESSA RIBEIRO" userId="S::pablo.ribeiro@fatec.sp.gov.br::8dc26c22-85d6-4ba5-a9ce-1fb6dafde0e5" providerId="AD" clId="Web-{565506F2-49C2-0BC0-FCAE-ABE4777F5644}" dt="2020-08-31T21:19:42.775" v="3" actId="1076"/>
          <ac:picMkLst>
            <pc:docMk/>
            <pc:sldMk cId="3317501920" sldId="287"/>
            <ac:picMk id="7" creationId="{0C00EA31-2DD5-4F53-9D69-98D4ADD9D842}"/>
          </ac:picMkLst>
        </pc:picChg>
      </pc:sldChg>
      <pc:sldChg chg="modSp">
        <pc:chgData name="PABLO LUIZ DE OLIVEIRA LESSA RIBEIRO" userId="S::pablo.ribeiro@fatec.sp.gov.br::8dc26c22-85d6-4ba5-a9ce-1fb6dafde0e5" providerId="AD" clId="Web-{565506F2-49C2-0BC0-FCAE-ABE4777F5644}" dt="2020-08-31T21:20:01.509" v="5" actId="1076"/>
        <pc:sldMkLst>
          <pc:docMk/>
          <pc:sldMk cId="2006994937" sldId="337"/>
        </pc:sldMkLst>
        <pc:picChg chg="mod">
          <ac:chgData name="PABLO LUIZ DE OLIVEIRA LESSA RIBEIRO" userId="S::pablo.ribeiro@fatec.sp.gov.br::8dc26c22-85d6-4ba5-a9ce-1fb6dafde0e5" providerId="AD" clId="Web-{565506F2-49C2-0BC0-FCAE-ABE4777F5644}" dt="2020-08-31T21:20:01.509" v="5" actId="1076"/>
          <ac:picMkLst>
            <pc:docMk/>
            <pc:sldMk cId="2006994937" sldId="337"/>
            <ac:picMk id="7" creationId="{0C00EA31-2DD5-4F53-9D69-98D4ADD9D842}"/>
          </ac:picMkLst>
        </pc:picChg>
      </pc:sldChg>
    </pc:docChg>
  </pc:docChgLst>
  <pc:docChgLst>
    <pc:chgData name="PABLO LUIZ DE OLIVEIRA LESSA RIBEIRO" userId="S::pablo.ribeiro@fatec.sp.gov.br::8dc26c22-85d6-4ba5-a9ce-1fb6dafde0e5" providerId="AD" clId="Web-{C2F93E6F-DFC2-4800-FF01-EC0D224F24DE}"/>
    <pc:docChg chg="addSld modSld">
      <pc:chgData name="PABLO LUIZ DE OLIVEIRA LESSA RIBEIRO" userId="S::pablo.ribeiro@fatec.sp.gov.br::8dc26c22-85d6-4ba5-a9ce-1fb6dafde0e5" providerId="AD" clId="Web-{C2F93E6F-DFC2-4800-FF01-EC0D224F24DE}" dt="2020-08-31T01:20:34.859" v="60" actId="1076"/>
      <pc:docMkLst>
        <pc:docMk/>
      </pc:docMkLst>
      <pc:sldChg chg="addSp delSp modSp mod setBg">
        <pc:chgData name="PABLO LUIZ DE OLIVEIRA LESSA RIBEIRO" userId="S::pablo.ribeiro@fatec.sp.gov.br::8dc26c22-85d6-4ba5-a9ce-1fb6dafde0e5" providerId="AD" clId="Web-{C2F93E6F-DFC2-4800-FF01-EC0D224F24DE}" dt="2020-08-31T01:18:11.010" v="16"/>
        <pc:sldMkLst>
          <pc:docMk/>
          <pc:sldMk cId="3468149142" sldId="257"/>
        </pc:sldMkLst>
        <pc:spChg chg="mod">
          <ac:chgData name="PABLO LUIZ DE OLIVEIRA LESSA RIBEIRO" userId="S::pablo.ribeiro@fatec.sp.gov.br::8dc26c22-85d6-4ba5-a9ce-1fb6dafde0e5" providerId="AD" clId="Web-{C2F93E6F-DFC2-4800-FF01-EC0D224F24DE}" dt="2020-08-31T01:18:10.994" v="15"/>
          <ac:spMkLst>
            <pc:docMk/>
            <pc:sldMk cId="3468149142" sldId="257"/>
            <ac:spMk id="2" creationId="{53C9334F-F7EA-4C4D-AD73-14F433AEFC7C}"/>
          </ac:spMkLst>
        </pc:spChg>
        <pc:spChg chg="mod">
          <ac:chgData name="PABLO LUIZ DE OLIVEIRA LESSA RIBEIRO" userId="S::pablo.ribeiro@fatec.sp.gov.br::8dc26c22-85d6-4ba5-a9ce-1fb6dafde0e5" providerId="AD" clId="Web-{C2F93E6F-DFC2-4800-FF01-EC0D224F24DE}" dt="2020-08-31T01:18:10.994" v="15"/>
          <ac:spMkLst>
            <pc:docMk/>
            <pc:sldMk cId="3468149142" sldId="257"/>
            <ac:spMk id="3" creationId="{1D33D6A8-FC9E-4019-9BDE-9D0285E0D19C}"/>
          </ac:spMkLst>
        </pc:spChg>
        <pc:spChg chg="add del">
          <ac:chgData name="PABLO LUIZ DE OLIVEIRA LESSA RIBEIRO" userId="S::pablo.ribeiro@fatec.sp.gov.br::8dc26c22-85d6-4ba5-a9ce-1fb6dafde0e5" providerId="AD" clId="Web-{C2F93E6F-DFC2-4800-FF01-EC0D224F24DE}" dt="2020-08-31T01:18:11.010" v="16"/>
          <ac:spMkLst>
            <pc:docMk/>
            <pc:sldMk cId="3468149142" sldId="257"/>
            <ac:spMk id="9" creationId="{F4C0B10B-D2C4-4A54-AFAD-3D27DF88BB37}"/>
          </ac:spMkLst>
        </pc:spChg>
        <pc:spChg chg="add">
          <ac:chgData name="PABLO LUIZ DE OLIVEIRA LESSA RIBEIRO" userId="S::pablo.ribeiro@fatec.sp.gov.br::8dc26c22-85d6-4ba5-a9ce-1fb6dafde0e5" providerId="AD" clId="Web-{C2F93E6F-DFC2-4800-FF01-EC0D224F24DE}" dt="2020-08-31T01:18:11.010" v="16"/>
          <ac:spMkLst>
            <pc:docMk/>
            <pc:sldMk cId="3468149142" sldId="257"/>
            <ac:spMk id="18" creationId="{F4C0B10B-D2C4-4A54-AFAD-3D27DF88BB37}"/>
          </ac:spMkLst>
        </pc:spChg>
        <pc:spChg chg="add del">
          <ac:chgData name="PABLO LUIZ DE OLIVEIRA LESSA RIBEIRO" userId="S::pablo.ribeiro@fatec.sp.gov.br::8dc26c22-85d6-4ba5-a9ce-1fb6dafde0e5" providerId="AD" clId="Web-{C2F93E6F-DFC2-4800-FF01-EC0D224F24DE}" dt="2020-08-31T01:18:10.994" v="15"/>
          <ac:spMkLst>
            <pc:docMk/>
            <pc:sldMk cId="3468149142" sldId="257"/>
            <ac:spMk id="21" creationId="{6FBDFA86-51D3-4729-B154-796918372804}"/>
          </ac:spMkLst>
        </pc:spChg>
        <pc:grpChg chg="add del">
          <ac:chgData name="PABLO LUIZ DE OLIVEIRA LESSA RIBEIRO" userId="S::pablo.ribeiro@fatec.sp.gov.br::8dc26c22-85d6-4ba5-a9ce-1fb6dafde0e5" providerId="AD" clId="Web-{C2F93E6F-DFC2-4800-FF01-EC0D224F24DE}" dt="2020-08-31T01:18:11.010" v="16"/>
          <ac:grpSpMkLst>
            <pc:docMk/>
            <pc:sldMk cId="3468149142" sldId="257"/>
            <ac:grpSpMk id="11" creationId="{B6BADB90-C74B-40D6-86DC-503F65FCE8DC}"/>
          </ac:grpSpMkLst>
        </pc:grpChg>
        <pc:grpChg chg="add">
          <ac:chgData name="PABLO LUIZ DE OLIVEIRA LESSA RIBEIRO" userId="S::pablo.ribeiro@fatec.sp.gov.br::8dc26c22-85d6-4ba5-a9ce-1fb6dafde0e5" providerId="AD" clId="Web-{C2F93E6F-DFC2-4800-FF01-EC0D224F24DE}" dt="2020-08-31T01:18:11.010" v="16"/>
          <ac:grpSpMkLst>
            <pc:docMk/>
            <pc:sldMk cId="3468149142" sldId="257"/>
            <ac:grpSpMk id="19" creationId="{B6BADB90-C74B-40D6-86DC-503F65FCE8DC}"/>
          </ac:grpSpMkLst>
        </pc:grpChg>
        <pc:picChg chg="add mod">
          <ac:chgData name="PABLO LUIZ DE OLIVEIRA LESSA RIBEIRO" userId="S::pablo.ribeiro@fatec.sp.gov.br::8dc26c22-85d6-4ba5-a9ce-1fb6dafde0e5" providerId="AD" clId="Web-{C2F93E6F-DFC2-4800-FF01-EC0D224F24DE}" dt="2020-08-31T01:18:10.994" v="15"/>
          <ac:picMkLst>
            <pc:docMk/>
            <pc:sldMk cId="3468149142" sldId="257"/>
            <ac:picMk id="4" creationId="{8977E2FE-DE8E-4811-8AE9-DA3C96E9BC51}"/>
          </ac:picMkLst>
        </pc:picChg>
        <pc:cxnChg chg="add del">
          <ac:chgData name="PABLO LUIZ DE OLIVEIRA LESSA RIBEIRO" userId="S::pablo.ribeiro@fatec.sp.gov.br::8dc26c22-85d6-4ba5-a9ce-1fb6dafde0e5" providerId="AD" clId="Web-{C2F93E6F-DFC2-4800-FF01-EC0D224F24DE}" dt="2020-08-31T01:18:10.994" v="15"/>
          <ac:cxnSpMkLst>
            <pc:docMk/>
            <pc:sldMk cId="3468149142" sldId="257"/>
            <ac:cxnSpMk id="23" creationId="{0F1CE7C6-BE91-42A7-9214-F33FD918C386}"/>
          </ac:cxnSpMkLst>
        </pc:cxnChg>
      </pc:sldChg>
      <pc:sldChg chg="addSp delSp modSp add replId">
        <pc:chgData name="PABLO LUIZ DE OLIVEIRA LESSA RIBEIRO" userId="S::pablo.ribeiro@fatec.sp.gov.br::8dc26c22-85d6-4ba5-a9ce-1fb6dafde0e5" providerId="AD" clId="Web-{C2F93E6F-DFC2-4800-FF01-EC0D224F24DE}" dt="2020-08-31T01:18:54.308" v="28" actId="1076"/>
        <pc:sldMkLst>
          <pc:docMk/>
          <pc:sldMk cId="1176321288" sldId="342"/>
        </pc:sldMkLst>
        <pc:spChg chg="mod">
          <ac:chgData name="PABLO LUIZ DE OLIVEIRA LESSA RIBEIRO" userId="S::pablo.ribeiro@fatec.sp.gov.br::8dc26c22-85d6-4ba5-a9ce-1fb6dafde0e5" providerId="AD" clId="Web-{C2F93E6F-DFC2-4800-FF01-EC0D224F24DE}" dt="2020-08-31T01:18:38.089" v="22" actId="20577"/>
          <ac:spMkLst>
            <pc:docMk/>
            <pc:sldMk cId="1176321288" sldId="342"/>
            <ac:spMk id="2" creationId="{53C9334F-F7EA-4C4D-AD73-14F433AEFC7C}"/>
          </ac:spMkLst>
        </pc:spChg>
        <pc:spChg chg="add mod">
          <ac:chgData name="PABLO LUIZ DE OLIVEIRA LESSA RIBEIRO" userId="S::pablo.ribeiro@fatec.sp.gov.br::8dc26c22-85d6-4ba5-a9ce-1fb6dafde0e5" providerId="AD" clId="Web-{C2F93E6F-DFC2-4800-FF01-EC0D224F24DE}" dt="2020-08-31T01:18:54.308" v="28" actId="1076"/>
          <ac:spMkLst>
            <pc:docMk/>
            <pc:sldMk cId="1176321288" sldId="342"/>
            <ac:spMk id="3" creationId="{7F743C2E-6446-463A-AA27-3C7DA36C51FC}"/>
          </ac:spMkLst>
        </pc:spChg>
        <pc:spChg chg="del">
          <ac:chgData name="PABLO LUIZ DE OLIVEIRA LESSA RIBEIRO" userId="S::pablo.ribeiro@fatec.sp.gov.br::8dc26c22-85d6-4ba5-a9ce-1fb6dafde0e5" providerId="AD" clId="Web-{C2F93E6F-DFC2-4800-FF01-EC0D224F24DE}" dt="2020-08-31T01:18:41.901" v="25"/>
          <ac:spMkLst>
            <pc:docMk/>
            <pc:sldMk cId="1176321288" sldId="342"/>
            <ac:spMk id="7" creationId="{CAF04F12-0930-4925-93A7-E1E37CB1168F}"/>
          </ac:spMkLst>
        </pc:spChg>
        <pc:picChg chg="add">
          <ac:chgData name="PABLO LUIZ DE OLIVEIRA LESSA RIBEIRO" userId="S::pablo.ribeiro@fatec.sp.gov.br::8dc26c22-85d6-4ba5-a9ce-1fb6dafde0e5" providerId="AD" clId="Web-{C2F93E6F-DFC2-4800-FF01-EC0D224F24DE}" dt="2020-08-31T01:18:51.605" v="27"/>
          <ac:picMkLst>
            <pc:docMk/>
            <pc:sldMk cId="1176321288" sldId="342"/>
            <ac:picMk id="5" creationId="{A4E77311-5AC6-4C85-85BD-95FA52A5EE8B}"/>
          </ac:picMkLst>
        </pc:picChg>
      </pc:sldChg>
      <pc:sldChg chg="modSp add replId">
        <pc:chgData name="PABLO LUIZ DE OLIVEIRA LESSA RIBEIRO" userId="S::pablo.ribeiro@fatec.sp.gov.br::8dc26c22-85d6-4ba5-a9ce-1fb6dafde0e5" providerId="AD" clId="Web-{C2F93E6F-DFC2-4800-FF01-EC0D224F24DE}" dt="2020-08-31T01:20:34.859" v="60" actId="1076"/>
        <pc:sldMkLst>
          <pc:docMk/>
          <pc:sldMk cId="1795665419" sldId="343"/>
        </pc:sldMkLst>
        <pc:spChg chg="mod">
          <ac:chgData name="PABLO LUIZ DE OLIVEIRA LESSA RIBEIRO" userId="S::pablo.ribeiro@fatec.sp.gov.br::8dc26c22-85d6-4ba5-a9ce-1fb6dafde0e5" providerId="AD" clId="Web-{C2F93E6F-DFC2-4800-FF01-EC0D224F24DE}" dt="2020-08-31T01:19:03.762" v="38" actId="20577"/>
          <ac:spMkLst>
            <pc:docMk/>
            <pc:sldMk cId="1795665419" sldId="343"/>
            <ac:spMk id="2" creationId="{53C9334F-F7EA-4C4D-AD73-14F433AEFC7C}"/>
          </ac:spMkLst>
        </pc:spChg>
        <pc:spChg chg="mod">
          <ac:chgData name="PABLO LUIZ DE OLIVEIRA LESSA RIBEIRO" userId="S::pablo.ribeiro@fatec.sp.gov.br::8dc26c22-85d6-4ba5-a9ce-1fb6dafde0e5" providerId="AD" clId="Web-{C2F93E6F-DFC2-4800-FF01-EC0D224F24DE}" dt="2020-08-31T01:20:34.859" v="60" actId="1076"/>
          <ac:spMkLst>
            <pc:docMk/>
            <pc:sldMk cId="1795665419" sldId="343"/>
            <ac:spMk id="7" creationId="{CAF04F12-0930-4925-93A7-E1E37CB116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6D54-DA32-4249-B31F-DC73D06C51A2}" type="datetimeFigureOut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0F400-6B7C-44DC-ADBB-01E1F65065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9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CB0B-8533-4FF2-8420-C72AB7E80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E31C4-68AA-4C09-986F-E1B8541A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82A5E-BA99-4D6C-9E76-433FB0D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D72-62BA-497E-9689-56B6877B0064}" type="datetime1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BB744-5B3E-48C3-A98C-90A151DC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83254-21AC-4F61-AAC8-27E71894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4101D-21E4-4728-B7BA-B6D2D6D1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463F66-8673-40A6-BC3F-0176A8C17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F9AB2-F12A-44D4-B834-1C6F66BF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00A0-DB27-4380-91DD-6542E8980ACE}" type="datetime1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F5684-33F5-4189-A25E-5E2FE729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653A9-146E-4904-8B61-D67282B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6DC8E-87E5-4D8C-8DF8-1671CF3F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2DA1C1-1DED-4B19-89EA-26415134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24A51-2F4B-480F-8D4E-0D87CAB7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0261-C254-4598-9AC4-63AA54618917}" type="datetime1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462EB-D5CF-49DF-94A9-BB58068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94B45-FC93-4085-B857-6422B601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2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A5FD0-5BEA-47EC-AE85-D805BAD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E38CC-6295-4744-AF98-776838C2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6E4C4-9AFE-4874-B7E9-EB1DBF7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AD8D-7423-4C20-8314-4D8E8E2C51AB}" type="datetime1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1AD22-CE96-43F7-87F8-90B8D89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064E8-0F6E-40B3-B276-37A313D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42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3CED-21FA-47BD-9820-ABD87ED0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DE574-C3E8-4B00-9901-ADD11615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CA3F9-1D08-4EF2-A7E6-4026F63C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08C8-A3CD-4704-A663-06FB0D1DB7BB}" type="datetime1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B338B-ED6B-4F27-AEBC-FE42909B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96F0C-D71F-47F2-833B-C73E042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936D-7192-42C2-82A5-923A5DE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9BF2B-1B92-49BC-915F-EC76E7505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A52CC7-2AEB-4717-836A-62153636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3C8D2-A37C-44A8-9CE2-39B846B8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D04-B014-4A71-A860-ADBAB45C6D34}" type="datetime1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AE87-00C6-4FB0-95AF-49878240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792328-D8DB-4097-B99D-B935177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46B27-D713-47A1-8CCB-094A74C9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310965-FB0F-4EF2-AC61-D8ADEAB0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5F2135-B773-4CDC-B187-3601F15A4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C18B2B-91F4-46D9-A903-A51E07EDC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913673-11C7-4ECB-90DE-E6FE4D50D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11CFFD-3A14-4CD0-BFAD-F8DFD262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0DE9-11EE-4342-9141-49A83AFADE3E}" type="datetime1">
              <a:rPr lang="pt-BR" smtClean="0"/>
              <a:t>31/08/2020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ED5618-FBEA-4519-9191-79C38381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FF4642-0C1A-4D53-A821-7745069A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41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89764-A096-437D-815E-B46B99B1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DBD43A-44C1-4D62-8E9D-E160A229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B44C-219B-43EC-BAC1-C192D8E05653}" type="datetime1">
              <a:rPr lang="pt-BR" smtClean="0"/>
              <a:t>31/08/2020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1511EB-2677-4127-84DF-031E6447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46B8C6-996A-4BE6-A1E3-69DCBF9A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21634C-2CF0-4231-8A23-8938FA63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7202-4D13-4045-B60A-71B3778B605C}" type="datetime1">
              <a:rPr lang="pt-BR" smtClean="0"/>
              <a:t>31/08/2020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CBE026-13AB-4DC6-B1AB-1814F65A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8F0223-D6B6-460E-8669-EC1C9EA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8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74F88-D8F0-462F-965C-EF67D668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F6552-5D33-4430-8ABD-B5660D53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4A570-B39E-49A0-90A9-60DE70AF6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980D5E-0EB2-42F4-BFE5-855C8544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430-76D1-4CB5-9FA4-1397F74F79A6}" type="datetime1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6415E1-19D6-4465-A6B9-5ABC89F3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620D35-93E9-474A-9747-8EA5C5FF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EE77-9E86-471A-8607-8BB5F622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03E9F0-6396-46F8-94DE-D9F38B084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54FAD8-4061-42D9-8E44-8DAE6A49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6F332-F99E-4761-8C78-C58AF73F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368C-01CB-450C-88DE-7111879311AD}" type="datetime1">
              <a:rPr lang="pt-BR" smtClean="0"/>
              <a:t>31/08/2020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950429-F8F0-4B98-987F-1C93D5BE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3141B-62CC-4EA9-AB5A-4DE715E6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368B96-E129-4C76-A71A-221FB030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0CA111-3EC7-4C0D-A8D6-DE55B3052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A687A-E194-4E81-8501-5467CB38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EB09-7393-43F0-9161-6BAD68D0F9C8}" type="datetime1">
              <a:rPr lang="pt-BR" smtClean="0"/>
              <a:t>31/08/2020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500B8-D92A-463F-9206-F34F43F58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1F3548-C16C-43E5-8C70-6C7B2A9EB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5394-143A-4208-A3B1-25D960004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ESTIMATIVA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098060" y="2527304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</a:rPr>
              <a:t>GrowUp</a:t>
            </a:r>
            <a:endParaRPr lang="pt-BR" sz="3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112" y="12072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61F6963-9864-4982-BB08-2ACE44CC2B5E}"/>
              </a:ext>
            </a:extLst>
          </p:cNvPr>
          <p:cNvSpPr txBox="1">
            <a:spLocks/>
          </p:cNvSpPr>
          <p:nvPr/>
        </p:nvSpPr>
        <p:spPr>
          <a:xfrm>
            <a:off x="2220191" y="4561510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>
                <a:latin typeface="Century Gothic" panose="020B0502020202020204" pitchFamily="34" charset="0"/>
              </a:rPr>
              <a:t>Pablo Luiz de Oliveira Lessa Ribeiro</a:t>
            </a:r>
          </a:p>
          <a:p>
            <a:pPr algn="ctr"/>
            <a:r>
              <a:rPr lang="pt-BR" sz="2000" b="1">
                <a:latin typeface="Century Gothic" panose="020B0502020202020204" pitchFamily="34" charset="0"/>
              </a:rPr>
              <a:t>Grupo: LS-025</a:t>
            </a:r>
          </a:p>
        </p:txBody>
      </p:sp>
    </p:spTree>
    <p:extLst>
      <p:ext uri="{BB962C8B-B14F-4D97-AF65-F5344CB8AC3E}">
        <p14:creationId xmlns:p14="http://schemas.microsoft.com/office/powerpoint/2010/main" val="42697124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960B030-7F4E-4F87-9664-A61EA9BC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03C839C4-C302-4899-9BC4-B4704E3A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90806"/>
              </p:ext>
            </p:extLst>
          </p:nvPr>
        </p:nvGraphicFramePr>
        <p:xfrm>
          <a:off x="606741" y="1757845"/>
          <a:ext cx="10978517" cy="204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sistema de pontuação e ranking para clientes (perfil de compra)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sistema de pontuação e ranking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sistema de pontuação e ranking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10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658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ED641490-A5F9-456C-A8E5-F4347538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582D976-9DA5-4814-8A5D-BC6EC32A0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Frontend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C296426-977F-4CA5-860E-FEA8DB61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91149"/>
              </p:ext>
            </p:extLst>
          </p:nvPr>
        </p:nvGraphicFramePr>
        <p:xfrm>
          <a:off x="606741" y="1757845"/>
          <a:ext cx="10978517" cy="463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Frontend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o ambiente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protótipo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Testar/validar navegabilidade do protótipo do sistema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principais do sistema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Gerenciar Vendas (comprar, checkout, trocas etc)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cliente - Produtos (ver produto, pesquisar e filtrar)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F82C885-2E19-4EBE-9F5C-62D6476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F25F1FC-3DD0-4334-AB46-8216E86F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0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6582D976-9DA5-4814-8A5D-BC6EC32A0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Frontend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C296426-977F-4CA5-860E-FEA8DB61A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13659"/>
              </p:ext>
            </p:extLst>
          </p:nvPr>
        </p:nvGraphicFramePr>
        <p:xfrm>
          <a:off x="606741" y="1757845"/>
          <a:ext cx="10978517" cy="240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Frontend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Gerenciar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Cadastros de manutenção (categoria, tipos, grupos de precificação, etc)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Gráficos e estatísticas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telas lado administrador - Auditoria (logs)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DF00F7-D67A-4B4B-8E23-8FC9889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EE0DB7-3656-4561-96FA-747537B9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12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0B35BD46-0F80-4FCB-B393-66C0FEB57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7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Total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5073A125-CC6B-4E20-989F-9038CF8E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33707"/>
              </p:ext>
            </p:extLst>
          </p:nvPr>
        </p:nvGraphicFramePr>
        <p:xfrm>
          <a:off x="4414159" y="2766219"/>
          <a:ext cx="3363682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246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107853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184583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</a:tblGrid>
              <a:tr h="441854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399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A6FDDAF7-2E9D-45AD-B343-EFC47AB4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953BE07-145A-49C6-A3B5-94D6A8A6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7E82B1D-803C-46F5-B5E6-46204428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13</a:t>
            </a:fld>
            <a:endParaRPr lang="pt-BR"/>
          </a:p>
        </p:txBody>
      </p:sp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002A0673-1078-414F-8181-9FE9DC680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861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14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A123A51-B134-4DCC-A9AA-4D116959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2400"/>
            <a:ext cx="12192000" cy="40132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5197719" y="5203127"/>
            <a:ext cx="179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16870846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15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5120786" y="5207937"/>
            <a:ext cx="19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E43DE-96F3-422C-83AF-A1ADE0F5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0820"/>
            <a:ext cx="12192000" cy="27686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161361-876A-41B4-83B8-C465CFD92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2298"/>
            <a:ext cx="1219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677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16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161361-876A-41B4-83B8-C465CFD9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8657"/>
            <a:ext cx="12192000" cy="57340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2824852" y="5987018"/>
            <a:ext cx="242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cadastro</a:t>
            </a:r>
          </a:p>
        </p:txBody>
      </p:sp>
    </p:spTree>
    <p:extLst>
      <p:ext uri="{BB962C8B-B14F-4D97-AF65-F5344CB8AC3E}">
        <p14:creationId xmlns:p14="http://schemas.microsoft.com/office/powerpoint/2010/main" val="17456825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17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460425" y="5785580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Dados pessoais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A7BFDA-C968-4C84-92BD-42EDA3499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5255"/>
            <a:ext cx="12192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650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18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460425" y="5710019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Alterar senha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0AC3981-0999-4761-9E03-5220CC3C2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5581"/>
            <a:ext cx="12192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2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19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98881B-F68F-4F3D-A288-D15BD9FE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19854"/>
            <a:ext cx="12192000" cy="543843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7546895" y="5253136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Alterar endereço</a:t>
            </a:r>
          </a:p>
        </p:txBody>
      </p:sp>
    </p:spTree>
    <p:extLst>
      <p:ext uri="{BB962C8B-B14F-4D97-AF65-F5344CB8AC3E}">
        <p14:creationId xmlns:p14="http://schemas.microsoft.com/office/powerpoint/2010/main" val="36453596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098060" y="2527304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GrowUp</a:t>
            </a:r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112" y="12072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02297A7-65C9-4F21-B8B4-AE910AB8A720}"/>
              </a:ext>
            </a:extLst>
          </p:cNvPr>
          <p:cNvSpPr txBox="1">
            <a:spLocks/>
          </p:cNvSpPr>
          <p:nvPr/>
        </p:nvSpPr>
        <p:spPr>
          <a:xfrm>
            <a:off x="2773469" y="4485307"/>
            <a:ext cx="6400800" cy="247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/>
          </a:p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>
                <a:latin typeface="Century Gothic" panose="020B0502020202020204" pitchFamily="34" charset="0"/>
                <a:ea typeface="DejaVu Sans"/>
              </a:rPr>
              <a:t>Apresentação à Faculdade de Tecnologia de Mogi das Cruzes, no curso de Análise e Desenvolvimento de Sistemas, para a disciplina de Laboratório de Engenharia de Software ministrada pelo professor Rodrigo Rocha.</a:t>
            </a:r>
            <a:endParaRPr lang="pt-BR" sz="2000" b="1">
              <a:latin typeface="Century Gothic" panose="020B0502020202020204" pitchFamily="34" charset="0"/>
            </a:endParaRPr>
          </a:p>
          <a:p>
            <a:pPr algn="ctr"/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019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20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926028-1E2E-495F-91A9-BD9DDBC2C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9511"/>
            <a:ext cx="12192000" cy="5232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7467395" y="5244290"/>
            <a:ext cx="327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perfil do cliente</a:t>
            </a:r>
          </a:p>
          <a:p>
            <a:pPr algn="ctr"/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Cartões</a:t>
            </a:r>
          </a:p>
        </p:txBody>
      </p:sp>
    </p:spTree>
    <p:extLst>
      <p:ext uri="{BB962C8B-B14F-4D97-AF65-F5344CB8AC3E}">
        <p14:creationId xmlns:p14="http://schemas.microsoft.com/office/powerpoint/2010/main" val="31062922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21</a:t>
            </a:fld>
            <a:endParaRPr lang="pt-BR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940543" y="5243217"/>
            <a:ext cx="23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E04177-F3B3-41D5-8188-9BF1B9381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1283"/>
            <a:ext cx="12192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9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22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940542" y="5801394"/>
            <a:ext cx="23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carrinho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D1EDB3F-8F49-4025-BE10-05017569F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51644"/>
            <a:ext cx="12192000" cy="43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3123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23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038598" y="553439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pagamento por boleto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27CCF9-A41E-401B-88F8-7B3B76AC4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084940"/>
            <a:ext cx="12192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756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24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7E30DD-E824-4EBC-9C6C-EB1CA29F2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243012"/>
            <a:ext cx="12192000" cy="52959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6672627" y="5752246"/>
            <a:ext cx="60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pagamento com cartões de crédito</a:t>
            </a:r>
          </a:p>
        </p:txBody>
      </p:sp>
    </p:spTree>
    <p:extLst>
      <p:ext uri="{BB962C8B-B14F-4D97-AF65-F5344CB8AC3E}">
        <p14:creationId xmlns:p14="http://schemas.microsoft.com/office/powerpoint/2010/main" val="13496140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25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038600" y="476109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confirmação do pedido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96B324-BAAB-48E4-8D66-C60503A7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0820"/>
            <a:ext cx="12192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1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Protótipo – Telas lado cliente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4D2498-D9F6-4DF3-9273-55D1F99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BE61D7-6E7B-4AD6-9F58-DF231FF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26</a:t>
            </a:fld>
            <a:endParaRPr lang="pt-BR" dirty="0"/>
          </a:p>
        </p:txBody>
      </p:sp>
      <p:pic>
        <p:nvPicPr>
          <p:cNvPr id="9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B51B870C-8427-4E1B-8221-2424A5D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70FBDF34-C397-42E8-9711-FD8EB3D4F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62" y="50566"/>
            <a:ext cx="1924538" cy="15300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39BA59-274C-4C68-B53A-E91ABA151109}"/>
              </a:ext>
            </a:extLst>
          </p:cNvPr>
          <p:cNvSpPr txBox="1"/>
          <p:nvPr/>
        </p:nvSpPr>
        <p:spPr>
          <a:xfrm>
            <a:off x="4260971" y="5802130"/>
            <a:ext cx="36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Century Gothic" panose="020B0502020202020204" pitchFamily="34" charset="0"/>
              </a:rPr>
              <a:t>Página de solicitação de troca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6841-9493-407E-8A89-026648C2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51075"/>
            <a:ext cx="121920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40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Preço e forma de pagamento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Os valores informados nesta proposta já incluem os impostos incidentes sobre serviços (ISS, PIS, COFINS, CSSL e IRPJ). Valor total: 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pagamento será dividido em quatro parcelas iguais. Sendo que a última parcela estará vinculada ao aceite da entrega final do projeto: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27</a:t>
            </a:fld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99B4115-AB34-4B72-88FD-93B763BD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19116"/>
              </p:ext>
            </p:extLst>
          </p:nvPr>
        </p:nvGraphicFramePr>
        <p:xfrm>
          <a:off x="838201" y="2325952"/>
          <a:ext cx="10515599" cy="88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393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3072206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Valor total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BUIATCHAKA GAMES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R$ 70.640,00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381DA933-18D4-4640-BAB8-09AF14827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1318"/>
              </p:ext>
            </p:extLst>
          </p:nvPr>
        </p:nvGraphicFramePr>
        <p:xfrm>
          <a:off x="838200" y="4084172"/>
          <a:ext cx="10515595" cy="222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274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3081274">
                  <a:extLst>
                    <a:ext uri="{9D8B030D-6E8A-4147-A177-3AD203B41FA5}">
                      <a16:colId xmlns:a16="http://schemas.microsoft.com/office/drawing/2014/main" val="1560634046"/>
                    </a:ext>
                  </a:extLst>
                </a:gridCol>
                <a:gridCol w="3081274">
                  <a:extLst>
                    <a:ext uri="{9D8B030D-6E8A-4147-A177-3AD203B41FA5}">
                      <a16:colId xmlns:a16="http://schemas.microsoft.com/office/drawing/2014/main" val="4116290467"/>
                    </a:ext>
                  </a:extLst>
                </a:gridCol>
                <a:gridCol w="1271773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Valor do faturamento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Data do faturamento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Data do pagamento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01/09/2020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16/09/2020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1571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2º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01/10/2020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16/10/2020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832923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3º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01/11/2020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16/11/2020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9054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4º Parcela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R$ 17.660,00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01/12/2020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  <a:latin typeface="Calibri" panose="020F0502020204030204" pitchFamily="34" charset="0"/>
                          <a:ea typeface="Abadi Extra Light" panose="020B0204020104020204" pitchFamily="34" charset="0"/>
                          <a:cs typeface="Calibri" panose="020F0502020204030204" pitchFamily="34" charset="0"/>
                        </a:rPr>
                        <a:t>16/12/2020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</a:tbl>
          </a:graphicData>
        </a:graphic>
      </p:graphicFrame>
      <p:pic>
        <p:nvPicPr>
          <p:cNvPr id="13" name="Imagem 12" descr="Uma imagem contendo homem, segurando&#10;&#10;Descrição gerada automaticamente">
            <a:extLst>
              <a:ext uri="{FF2B5EF4-FFF2-40B4-BE49-F238E27FC236}">
                <a16:creationId xmlns:a16="http://schemas.microsoft.com/office/drawing/2014/main" id="{15841944-E37A-410E-8129-925031F0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75" y="-2215"/>
            <a:ext cx="2227325" cy="15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8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2E5E53-9E39-4FB1-823D-3C703040A847}"/>
              </a:ext>
            </a:extLst>
          </p:cNvPr>
          <p:cNvSpPr txBox="1">
            <a:spLocks/>
          </p:cNvSpPr>
          <p:nvPr/>
        </p:nvSpPr>
        <p:spPr>
          <a:xfrm>
            <a:off x="0" y="1124744"/>
            <a:ext cx="12192000" cy="36004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3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Faculdade de Tecnologia de Mogi das Cruze</a:t>
            </a:r>
            <a:r>
              <a:rPr lang="pt-BR" sz="1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D938D6-E2AA-44CA-B68B-67D297F63CE7}"/>
              </a:ext>
            </a:extLst>
          </p:cNvPr>
          <p:cNvSpPr txBox="1">
            <a:spLocks/>
          </p:cNvSpPr>
          <p:nvPr/>
        </p:nvSpPr>
        <p:spPr>
          <a:xfrm>
            <a:off x="2220191" y="1709619"/>
            <a:ext cx="7751618" cy="36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Laboratório de Engenharia de Software </a:t>
            </a:r>
          </a:p>
          <a:p>
            <a:pPr algn="ctr"/>
            <a:b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pt-BR" sz="3700" b="1" err="1">
                <a:solidFill>
                  <a:srgbClr val="002060"/>
                </a:solidFill>
                <a:latin typeface="Century Gothic" panose="020B0502020202020204" pitchFamily="34" charset="0"/>
              </a:rPr>
              <a:t>GrowUp</a:t>
            </a:r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endParaRPr lang="pt-BR" sz="3700" b="1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pt-BR" sz="3700" b="1">
                <a:solidFill>
                  <a:srgbClr val="002060"/>
                </a:solidFill>
                <a:latin typeface="Century Gothic" panose="020B0502020202020204" pitchFamily="34" charset="0"/>
              </a:rPr>
              <a:t>Obrigado!</a:t>
            </a:r>
            <a:endParaRPr lang="pt-BR" sz="3600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logo-novo-cps-cor">
            <a:extLst>
              <a:ext uri="{FF2B5EF4-FFF2-40B4-BE49-F238E27FC236}">
                <a16:creationId xmlns:a16="http://schemas.microsoft.com/office/drawing/2014/main" id="{0C00EA31-2DD5-4F53-9D69-98D4ADD9D84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9298" y="103000"/>
            <a:ext cx="5580660" cy="92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61F6963-9864-4982-BB08-2ACE44CC2B5E}"/>
              </a:ext>
            </a:extLst>
          </p:cNvPr>
          <p:cNvSpPr txBox="1">
            <a:spLocks/>
          </p:cNvSpPr>
          <p:nvPr/>
        </p:nvSpPr>
        <p:spPr>
          <a:xfrm>
            <a:off x="2220191" y="4899997"/>
            <a:ext cx="7751618" cy="195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>
                <a:latin typeface="Century Gothic" panose="020B0502020202020204" pitchFamily="34" charset="0"/>
              </a:rPr>
              <a:t>Pablo Luiz de Oliveira Lessa Ribeiro</a:t>
            </a:r>
          </a:p>
          <a:p>
            <a:pPr algn="ctr"/>
            <a:r>
              <a:rPr lang="pt-BR" sz="2000" b="1">
                <a:latin typeface="Century Gothic" panose="020B0502020202020204" pitchFamily="34" charset="0"/>
              </a:rPr>
              <a:t>Grupo: LS-025</a:t>
            </a:r>
          </a:p>
        </p:txBody>
      </p:sp>
    </p:spTree>
    <p:extLst>
      <p:ext uri="{BB962C8B-B14F-4D97-AF65-F5344CB8AC3E}">
        <p14:creationId xmlns:p14="http://schemas.microsoft.com/office/powerpoint/2010/main" val="20069949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Apresentação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A </a:t>
            </a:r>
            <a:r>
              <a:rPr lang="pt-BR" sz="2000" err="1">
                <a:solidFill>
                  <a:schemeClr val="tx1"/>
                </a:solidFill>
                <a:latin typeface="Century Gothic"/>
                <a:cs typeface="Times New Roman"/>
              </a:rPr>
              <a:t>GrowUP</a:t>
            </a:r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 é uma empresa especialista em desenvolvimento de software, sempre buscamos trazer aplicações web de alta performance. O projeto atual é para o cliente </a:t>
            </a:r>
            <a:r>
              <a:rPr lang="pt-BR" sz="2000" err="1">
                <a:solidFill>
                  <a:schemeClr val="tx1"/>
                </a:solidFill>
                <a:latin typeface="Century Gothic"/>
                <a:cs typeface="Times New Roman"/>
              </a:rPr>
              <a:t>Buiatchaka</a:t>
            </a:r>
            <a:r>
              <a:rPr lang="pt-BR" sz="2000">
                <a:solidFill>
                  <a:schemeClr val="tx1"/>
                </a:solidFill>
                <a:latin typeface="Century Gothic"/>
                <a:cs typeface="Times New Roman"/>
              </a:rPr>
              <a:t> Games, que busca implementar um ECCOMERCE DE JOGOS ELETRÔNICOS para alavancar suas vendas e visibilidade na internet.</a:t>
            </a:r>
            <a:endParaRPr lang="pt-BR" sz="2000">
              <a:solidFill>
                <a:schemeClr val="tx1"/>
              </a:solidFill>
              <a:latin typeface="Century Gothic"/>
            </a:endParaRPr>
          </a:p>
          <a:p>
            <a:pPr algn="just"/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 descr="Uma imagem contendo texto, homem, screenshot, em pé&#10;&#10;Descrição gerada automaticamente">
            <a:extLst>
              <a:ext uri="{FF2B5EF4-FFF2-40B4-BE49-F238E27FC236}">
                <a16:creationId xmlns:a16="http://schemas.microsoft.com/office/drawing/2014/main" id="{6A47D407-B4EA-4A7D-A5ED-824DDCC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51" y="-891"/>
            <a:ext cx="2567589" cy="16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54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Escopo do projeto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escopo desta proposta trata dos requisitos necessários para o desenvolvimento do ECOMMERCE – BUIATCHAKA GAMES. Para definição do escopo desta proposta, foram considerados os seguintes itens: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Implementação dos requisitos especificados no documento enviado pelo José da Silva em 10/08/2020;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Ata de reunião do dia 10/08/2020;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Especificação dos atuais processo de venda da loja.</a:t>
            </a:r>
          </a:p>
          <a:p>
            <a:pPr algn="just"/>
            <a:endParaRPr lang="pt-BR" altLang="ko-KR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Baseado nestes documentos, é proposto o desenvolvimento do sistema.</a:t>
            </a:r>
          </a:p>
          <a:p>
            <a:pPr algn="just"/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 descr="Uma imagem contendo texto, screenshot, computador&#10;&#10;Descrição gerada automaticamente">
            <a:extLst>
              <a:ext uri="{FF2B5EF4-FFF2-40B4-BE49-F238E27FC236}">
                <a16:creationId xmlns:a16="http://schemas.microsoft.com/office/drawing/2014/main" id="{575F9B8A-EE37-411B-B17D-BA6456242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19" y="0"/>
            <a:ext cx="2291122" cy="15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Objetivo do projeto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Desenvolvimento de uma aplicação web que satisfaça os requisitos fornecidos. O sistema será desenvolvido na plataforma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JavaEE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 e contará com um front-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end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 desenvolvido em HTML e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JavaScript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. O desenvolvimento de algumas funções do sistema será baseado em </a:t>
            </a:r>
            <a:r>
              <a:rPr lang="pt-BR" altLang="ko-KR" sz="2000" err="1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API’s</a:t>
            </a: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. ​</a:t>
            </a:r>
            <a:endParaRPr lang="ko-KR" altLang="en-US" sz="2000">
              <a:solidFill>
                <a:schemeClr val="tx1"/>
              </a:solidFill>
              <a:latin typeface="Century Gothic"/>
              <a:ea typeface="맑은 고딕" panose="020B0503020000020004" pitchFamily="34" charset="-127"/>
            </a:endParaRP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5</a:t>
            </a:fld>
            <a:endParaRPr lang="pt-BR"/>
          </a:p>
        </p:txBody>
      </p:sp>
      <p:pic>
        <p:nvPicPr>
          <p:cNvPr id="9" name="Imagem 8" descr="Desenho de rosto de pessoa visto de perto&#10;&#10;Descrição gerada automaticamente">
            <a:extLst>
              <a:ext uri="{FF2B5EF4-FFF2-40B4-BE49-F238E27FC236}">
                <a16:creationId xmlns:a16="http://schemas.microsoft.com/office/drawing/2014/main" id="{89C57104-9983-4B7C-A59A-FDC58344F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07" y="-1068"/>
            <a:ext cx="2243893" cy="14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58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/>
              </a:rPr>
              <a:t>Premissas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96027"/>
            <a:ext cx="10830560" cy="3753694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 BUIATCHAKA GAMES deverá fornecer o ambiente de produção;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A BUIATCHAKA GAMES deverá informar quem será o focal point, para esclarecimentos de dúvidas técnicas e de negócio;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O tempo de mobilização para o início do projeto será de 10 dias após o aceite desta proposta;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ko-KR" sz="2000">
                <a:solidFill>
                  <a:schemeClr val="tx1"/>
                </a:solidFill>
                <a:latin typeface="Century Gothic"/>
                <a:ea typeface="맑은 고딕" panose="020B0503020000020004" pitchFamily="34" charset="-127"/>
              </a:rPr>
              <a:t>Para início do projeto é necessário que a BUIATCHAKA GAMES forneça o banco de dados atualizado do sistema de vendas atual.</a:t>
            </a:r>
          </a:p>
        </p:txBody>
      </p:sp>
      <p:pic>
        <p:nvPicPr>
          <p:cNvPr id="3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4BD75C6F-D32A-47ED-8C5D-F4D3A0F6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38DF3-E53E-449A-A3ED-A0E032B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58F1A-F1BA-4B3F-80F5-FA21E0B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2352B0-5B16-42E5-9FA2-D2F79AC17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78" y="0"/>
            <a:ext cx="2135322" cy="14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673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Tecnologias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523240" y="1412393"/>
            <a:ext cx="10830560" cy="5054669"/>
          </a:xfrm>
          <a:prstGeom prst="rect">
            <a:avLst/>
          </a:prstGeom>
        </p:spPr>
        <p:txBody>
          <a:bodyPr vert="horz" lIns="39600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Linguagem de programação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Java Enterprise Edition;</a:t>
            </a:r>
          </a:p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Outros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SpringBoot, </a:t>
            </a:r>
            <a:r>
              <a:rPr lang="en-US" altLang="ko-KR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Bootstrap, 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CSS, HTML, JSP, JSTL,  </a:t>
            </a:r>
            <a:r>
              <a:rPr lang="en-US" altLang="ko-KR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jQuery, JavaScript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Banco de dados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SQL e SGBD: PostgreSQL;</a:t>
            </a:r>
          </a:p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Modelagem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Astah UML;</a:t>
            </a:r>
          </a:p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Testes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Selenium IDE, JUnit;</a:t>
            </a:r>
          </a:p>
          <a:p>
            <a:pPr algn="just">
              <a:lnSpc>
                <a:spcPct val="150000"/>
              </a:lnSpc>
            </a:pPr>
            <a:r>
              <a:rPr lang="pt-BR" sz="6200" b="1" i="0"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Hospedagem e versionamento de código-fonte</a:t>
            </a:r>
            <a:r>
              <a:rPr lang="pt-BR" sz="6200" b="0" i="0"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: GitHub;</a:t>
            </a:r>
          </a:p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Gráficos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Google Chart;</a:t>
            </a:r>
          </a:p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Servidor de aplicação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Apache Tomcat;</a:t>
            </a:r>
          </a:p>
          <a:p>
            <a:pPr algn="just">
              <a:lnSpc>
                <a:spcPct val="150000"/>
              </a:lnSpc>
            </a:pP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Pacote Office;</a:t>
            </a:r>
          </a:p>
          <a:p>
            <a:pPr algn="just">
              <a:lnSpc>
                <a:spcPct val="150000"/>
              </a:lnSpc>
            </a:pPr>
            <a:r>
              <a:rPr lang="pt-PT" sz="6200" b="1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IDE’s</a:t>
            </a:r>
            <a:r>
              <a:rPr lang="pt-PT" sz="62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pt-PT" sz="6200">
                <a:latin typeface="Century Gothic" panose="020B0502020202020204" pitchFamily="34" charset="0"/>
                <a:cs typeface="Times New Roman" panose="02020603050405020304" pitchFamily="18" charset="0"/>
              </a:rPr>
              <a:t>Spring Tool Suite, Visual Studio Code.</a:t>
            </a:r>
          </a:p>
          <a:p>
            <a:pPr algn="just">
              <a:lnSpc>
                <a:spcPct val="150000"/>
              </a:lnSpc>
            </a:pPr>
            <a:endParaRPr lang="pt-BR" sz="4400">
              <a:latin typeface="Century Gothic" panose="020B0502020202020204" pitchFamily="34" charset="0"/>
            </a:endParaRPr>
          </a:p>
          <a:p>
            <a:endParaRPr lang="pt-BR" sz="4400">
              <a:latin typeface="Century Gothic" panose="020B0502020202020204" pitchFamily="34" charset="0"/>
            </a:endParaRPr>
          </a:p>
          <a:p>
            <a:endParaRPr lang="ko-KR" altLang="en-US">
              <a:latin typeface="Century Gothic" panose="020B0502020202020204" pitchFamily="34" charset="0"/>
            </a:endParaRPr>
          </a:p>
        </p:txBody>
      </p:sp>
      <p:pic>
        <p:nvPicPr>
          <p:cNvPr id="6" name="Imagem 5" descr="Uma imagem contendo camisa, quarto&#10;&#10;Descrição gerada automaticamente">
            <a:extLst>
              <a:ext uri="{FF2B5EF4-FFF2-40B4-BE49-F238E27FC236}">
                <a16:creationId xmlns:a16="http://schemas.microsoft.com/office/drawing/2014/main" id="{2C03FDDF-C86A-4B29-A0EE-04A833362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94" y="0"/>
            <a:ext cx="4200506" cy="2341266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B360C-ECD0-4983-8282-BAC902B0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5C8952-2567-4903-B53B-2C43863D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7</a:t>
            </a:fld>
            <a:endParaRPr lang="pt-BR"/>
          </a:p>
        </p:txBody>
      </p:sp>
      <p:pic>
        <p:nvPicPr>
          <p:cNvPr id="11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790CC9C5-4DBC-4647-ACF7-E80C69277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A9119E0C-9C61-4FEE-96C6-7AE9B7A8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8" name="Imagem 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D2A0809C-6AC3-46D9-B727-A40BAA45E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ko-KR" sz="1800" b="1">
                <a:latin typeface="Century Gothic" panose="020B0502020202020204" pitchFamily="34" charset="0"/>
                <a:hlinkClick r:id="rId4" action="ppaction://hlinkfile"/>
              </a:rPr>
              <a:t>PLANILHA DE ESTIMATIVA</a:t>
            </a:r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510A96F3-A5FA-47DA-8991-D34E89E46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17399"/>
              </p:ext>
            </p:extLst>
          </p:nvPr>
        </p:nvGraphicFramePr>
        <p:xfrm>
          <a:off x="606741" y="1757845"/>
          <a:ext cx="10978517" cy="463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Preparar o ambiente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do banco de dados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scripts para inserção no banco de dados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integração do banco de dados com a aplicação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diagrama de classes do sistema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Implementação das classes representadas no diagrama do sistema inteiro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:)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Cadastro de Jogos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:(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1200" b="1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3FA7A-E443-405F-8CE5-31520324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42B17-1B99-416B-80A4-2CF0832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9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7A27BB82-2CBF-42C0-939C-E21D4C875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439399" y="5393654"/>
            <a:ext cx="1356360" cy="1006416"/>
          </a:xfrm>
          <a:prstGeom prst="rect">
            <a:avLst/>
          </a:prstGeom>
        </p:spPr>
      </p:pic>
      <p:pic>
        <p:nvPicPr>
          <p:cNvPr id="17" name="Picture 4" descr="A picture containing soccer, person, field, room&#10;&#10;Description automatically generated">
            <a:extLst>
              <a:ext uri="{FF2B5EF4-FFF2-40B4-BE49-F238E27FC236}">
                <a16:creationId xmlns:a16="http://schemas.microsoft.com/office/drawing/2014/main" id="{AA87685E-8252-41BE-A1BE-9A4E10D28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67"/>
          <a:stretch/>
        </p:blipFill>
        <p:spPr>
          <a:xfrm>
            <a:off x="10312400" y="5249721"/>
            <a:ext cx="1356360" cy="1006416"/>
          </a:xfrm>
          <a:prstGeom prst="rect">
            <a:avLst/>
          </a:prstGeom>
        </p:spPr>
      </p:pic>
      <p:pic>
        <p:nvPicPr>
          <p:cNvPr id="4" name="Imagem 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7960B030-7F4E-4F87-9664-A61EA9BC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0"/>
            <a:ext cx="2505389" cy="182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C9334F-F7EA-4C4D-AD73-14F433A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0"/>
            <a:ext cx="10515600" cy="1325563"/>
          </a:xfrm>
        </p:spPr>
        <p:txBody>
          <a:bodyPr/>
          <a:lstStyle/>
          <a:p>
            <a:r>
              <a:rPr lang="pt-BR" b="1">
                <a:solidFill>
                  <a:srgbClr val="002060"/>
                </a:solidFill>
                <a:latin typeface="Century Gothic" panose="020B0502020202020204" pitchFamily="34" charset="0"/>
              </a:rPr>
              <a:t>Estimativas – </a:t>
            </a:r>
            <a:r>
              <a:rPr lang="pt-BR" b="1" err="1">
                <a:solidFill>
                  <a:srgbClr val="002060"/>
                </a:solidFill>
                <a:latin typeface="Century Gothic" panose="020B0502020202020204" pitchFamily="34" charset="0"/>
              </a:rPr>
              <a:t>Backend</a:t>
            </a:r>
            <a:endParaRPr lang="pt-BR" b="1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04F12-0930-4925-93A7-E1E37CB1168F}"/>
              </a:ext>
            </a:extLst>
          </p:cNvPr>
          <p:cNvSpPr>
            <a:spLocks noGrp="1"/>
          </p:cNvSpPr>
          <p:nvPr/>
        </p:nvSpPr>
        <p:spPr>
          <a:xfrm>
            <a:off x="680720" y="2990183"/>
            <a:ext cx="10830560" cy="3554054"/>
          </a:xfrm>
          <a:prstGeom prst="rect">
            <a:avLst/>
          </a:prstGeom>
        </p:spPr>
        <p:txBody>
          <a:bodyPr vert="horz" lIns="39600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800" b="1">
              <a:latin typeface="Century Gothic" panose="020B0502020202020204" pitchFamily="34" charset="0"/>
            </a:endParaRPr>
          </a:p>
        </p:txBody>
      </p:sp>
      <p:graphicFrame>
        <p:nvGraphicFramePr>
          <p:cNvPr id="13" name="Tabela 4">
            <a:extLst>
              <a:ext uri="{FF2B5EF4-FFF2-40B4-BE49-F238E27FC236}">
                <a16:creationId xmlns:a16="http://schemas.microsoft.com/office/drawing/2014/main" id="{03C839C4-C302-4899-9BC4-B4704E3A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02928"/>
              </p:ext>
            </p:extLst>
          </p:nvPr>
        </p:nvGraphicFramePr>
        <p:xfrm>
          <a:off x="606741" y="1757845"/>
          <a:ext cx="10978517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6">
                  <a:extLst>
                    <a:ext uri="{9D8B030D-6E8A-4147-A177-3AD203B41FA5}">
                      <a16:colId xmlns:a16="http://schemas.microsoft.com/office/drawing/2014/main" val="730069126"/>
                    </a:ext>
                  </a:extLst>
                </a:gridCol>
                <a:gridCol w="4188219">
                  <a:extLst>
                    <a:ext uri="{9D8B030D-6E8A-4147-A177-3AD203B41FA5}">
                      <a16:colId xmlns:a16="http://schemas.microsoft.com/office/drawing/2014/main" val="1490647543"/>
                    </a:ext>
                  </a:extLst>
                </a:gridCol>
                <a:gridCol w="972247">
                  <a:extLst>
                    <a:ext uri="{9D8B030D-6E8A-4147-A177-3AD203B41FA5}">
                      <a16:colId xmlns:a16="http://schemas.microsoft.com/office/drawing/2014/main" val="668136959"/>
                    </a:ext>
                  </a:extLst>
                </a:gridCol>
                <a:gridCol w="1005471">
                  <a:extLst>
                    <a:ext uri="{9D8B030D-6E8A-4147-A177-3AD203B41FA5}">
                      <a16:colId xmlns:a16="http://schemas.microsoft.com/office/drawing/2014/main" val="1552878829"/>
                    </a:ext>
                  </a:extLst>
                </a:gridCol>
                <a:gridCol w="1075110">
                  <a:extLst>
                    <a:ext uri="{9D8B030D-6E8A-4147-A177-3AD203B41FA5}">
                      <a16:colId xmlns:a16="http://schemas.microsoft.com/office/drawing/2014/main" val="1537004676"/>
                    </a:ext>
                  </a:extLst>
                </a:gridCol>
                <a:gridCol w="1196732">
                  <a:extLst>
                    <a:ext uri="{9D8B030D-6E8A-4147-A177-3AD203B41FA5}">
                      <a16:colId xmlns:a16="http://schemas.microsoft.com/office/drawing/2014/main" val="2185087018"/>
                    </a:ext>
                  </a:extLst>
                </a:gridCol>
                <a:gridCol w="1010159">
                  <a:extLst>
                    <a:ext uri="{9D8B030D-6E8A-4147-A177-3AD203B41FA5}">
                      <a16:colId xmlns:a16="http://schemas.microsoft.com/office/drawing/2014/main" val="597288660"/>
                    </a:ext>
                  </a:extLst>
                </a:gridCol>
                <a:gridCol w="1166513">
                  <a:extLst>
                    <a:ext uri="{9D8B030D-6E8A-4147-A177-3AD203B41FA5}">
                      <a16:colId xmlns:a16="http://schemas.microsoft.com/office/drawing/2014/main" val="177974978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pt-BR" sz="1200" b="1" err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Backend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9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Certeza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51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Atividade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Otimista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Realista</a:t>
                      </a:r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</a:rPr>
                        <a:t>Pessimista</a:t>
                      </a:r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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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solidFill>
                            <a:schemeClr val="bg2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pt-BR" sz="1200" b="1">
                        <a:solidFill>
                          <a:schemeClr val="bg2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8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Cadastro de Clientes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8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Gerenciar Vendas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funcionais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7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integrados - Controle de Estoque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0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grupo de requisitos não funcionais - Auditoria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Desenvolver e rodar testes unitários - Auditoria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:|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6612"/>
                  </a:ext>
                </a:extLst>
              </a:tr>
            </a:tbl>
          </a:graphicData>
        </a:graphic>
      </p:graphicFrame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36DD84DD-22C9-4F97-88DD-B0A98653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FATEC MOGI DAS CRUZES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E5565170-ED13-401C-B585-D34BEA9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5394-143A-4208-A3B1-25D9600048D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643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A270631BE6E644B5ECC5E0934FDCEB" ma:contentTypeVersion="2" ma:contentTypeDescription="Crie um novo documento." ma:contentTypeScope="" ma:versionID="56d17dba05b3f077caaf6fbaef9a2f41">
  <xsd:schema xmlns:xsd="http://www.w3.org/2001/XMLSchema" xmlns:xs="http://www.w3.org/2001/XMLSchema" xmlns:p="http://schemas.microsoft.com/office/2006/metadata/properties" xmlns:ns2="f3537469-bef8-4b77-a6a4-28593039d778" targetNamespace="http://schemas.microsoft.com/office/2006/metadata/properties" ma:root="true" ma:fieldsID="dbdfc210a957e247984b62cd4c8d0f58" ns2:_="">
    <xsd:import namespace="f3537469-bef8-4b77-a6a4-28593039d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37469-bef8-4b77-a6a4-28593039d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86BE49-4CCC-46AC-9CFF-A8FBB65234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7AFCE7-D449-434D-BF96-9E32E1273F54}">
  <ds:schemaRefs>
    <ds:schemaRef ds:uri="f3537469-bef8-4b77-a6a4-28593039d7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39EAF2-64C7-41A6-86C1-B422BB530D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Widescreen</PresentationFormat>
  <Paragraphs>440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Times New Roman</vt:lpstr>
      <vt:lpstr>Tema do Office</vt:lpstr>
      <vt:lpstr>Apresentação do PowerPoint</vt:lpstr>
      <vt:lpstr>Apresentação do PowerPoint</vt:lpstr>
      <vt:lpstr>Apresentação</vt:lpstr>
      <vt:lpstr>Escopo do projeto</vt:lpstr>
      <vt:lpstr>Objetivo do projeto</vt:lpstr>
      <vt:lpstr>Premissas</vt:lpstr>
      <vt:lpstr>Tecnologias</vt:lpstr>
      <vt:lpstr>Estimativas – Backend</vt:lpstr>
      <vt:lpstr>Estimativas – Backend</vt:lpstr>
      <vt:lpstr>Estimativas – Backend</vt:lpstr>
      <vt:lpstr>Estimativas – Frontend</vt:lpstr>
      <vt:lpstr>Estimativas – Frontend</vt:lpstr>
      <vt:lpstr>Estimativas – Total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Protótipo – Telas lado cliente</vt:lpstr>
      <vt:lpstr>Preço e forma de pagamento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SALES</dc:creator>
  <cp:lastModifiedBy>Pablo Luiz Ribeiro</cp:lastModifiedBy>
  <cp:revision>1</cp:revision>
  <dcterms:created xsi:type="dcterms:W3CDTF">2020-07-10T22:22:05Z</dcterms:created>
  <dcterms:modified xsi:type="dcterms:W3CDTF">2020-09-01T00:38:15Z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0x01010085A270631BE6E644B5ECC5E0934FDCEB</vt:lpwstr>
  </property>
</Properties>
</file>