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sldIdLst>
    <p:sldId id="285" r:id="rId5"/>
    <p:sldId id="287" r:id="rId6"/>
    <p:sldId id="343" r:id="rId7"/>
    <p:sldId id="347" r:id="rId8"/>
    <p:sldId id="348" r:id="rId9"/>
    <p:sldId id="349" r:id="rId10"/>
    <p:sldId id="336" r:id="rId11"/>
    <p:sldId id="344" r:id="rId12"/>
    <p:sldId id="339" r:id="rId13"/>
    <p:sldId id="345" r:id="rId14"/>
    <p:sldId id="340" r:id="rId15"/>
    <p:sldId id="346" r:id="rId16"/>
    <p:sldId id="341" r:id="rId17"/>
    <p:sldId id="352" r:id="rId18"/>
    <p:sldId id="361" r:id="rId19"/>
    <p:sldId id="362" r:id="rId20"/>
    <p:sldId id="363" r:id="rId21"/>
    <p:sldId id="364" r:id="rId22"/>
    <p:sldId id="365" r:id="rId23"/>
    <p:sldId id="366" r:id="rId24"/>
    <p:sldId id="353" r:id="rId25"/>
    <p:sldId id="354" r:id="rId26"/>
    <p:sldId id="355" r:id="rId27"/>
    <p:sldId id="356" r:id="rId28"/>
    <p:sldId id="357" r:id="rId29"/>
    <p:sldId id="358" r:id="rId30"/>
    <p:sldId id="368" r:id="rId31"/>
    <p:sldId id="369" r:id="rId32"/>
    <p:sldId id="371" r:id="rId33"/>
    <p:sldId id="370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9" r:id="rId50"/>
    <p:sldId id="390" r:id="rId51"/>
    <p:sldId id="387" r:id="rId52"/>
    <p:sldId id="388" r:id="rId53"/>
    <p:sldId id="392" r:id="rId54"/>
    <p:sldId id="391" r:id="rId55"/>
    <p:sldId id="351" r:id="rId56"/>
    <p:sldId id="337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6D54-DA32-4249-B31F-DC73D06C51A2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F400-6B7C-44DC-ADBB-01E1F6506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9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CB0B-8533-4FF2-8420-C72AB7E8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E31C4-68AA-4C09-986F-E1B8541A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82A5E-BA99-4D6C-9E76-433FB0D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D72-62BA-497E-9689-56B6877B0064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BB744-5B3E-48C3-A98C-90A151DC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83254-21AC-4F61-AAC8-27E71894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4101D-21E4-4728-B7BA-B6D2D6D1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63F66-8673-40A6-BC3F-0176A8C1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F9AB2-F12A-44D4-B834-1C6F66BF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00A0-DB27-4380-91DD-6542E8980ACE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F5684-33F5-4189-A25E-5E2FE72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653A9-146E-4904-8B61-D67282B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DC8E-87E5-4D8C-8DF8-1671CF3F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DA1C1-1DED-4B19-89EA-26415134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24A51-2F4B-480F-8D4E-0D87CAB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0261-C254-4598-9AC4-63AA54618917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462EB-D5CF-49DF-94A9-BB58068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94B45-FC93-4085-B857-6422B601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2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A5FD0-5BEA-47EC-AE85-D805BAD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E38CC-6295-4744-AF98-776838C2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6E4C4-9AFE-4874-B7E9-EB1DBF7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D8D-7423-4C20-8314-4D8E8E2C51AB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1AD22-CE96-43F7-87F8-90B8D89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064E8-0F6E-40B3-B276-37A313D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CED-21FA-47BD-9820-ABD87ED0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DE574-C3E8-4B00-9901-ADD11615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CA3F9-1D08-4EF2-A7E6-4026F63C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8C8-A3CD-4704-A663-06FB0D1DB7BB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B338B-ED6B-4F27-AEBC-FE42909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96F0C-D71F-47F2-833B-C73E042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936D-7192-42C2-82A5-923A5DE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9BF2B-1B92-49BC-915F-EC76E750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52CC7-2AEB-4717-836A-62153636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3C8D2-A37C-44A8-9CE2-39B846B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D04-B014-4A71-A860-ADBAB45C6D34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AE87-00C6-4FB0-95AF-4987824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92328-D8DB-4097-B99D-B935177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6B27-D713-47A1-8CCB-094A74C9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310965-FB0F-4EF2-AC61-D8ADEAB0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5F2135-B773-4CDC-B187-3601F15A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C18B2B-91F4-46D9-A903-A51E07ED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913673-11C7-4ECB-90DE-E6FE4D50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11CFFD-3A14-4CD0-BFAD-F8DFD262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0DE9-11EE-4342-9141-49A83AFADE3E}" type="datetime1">
              <a:rPr lang="pt-BR" smtClean="0"/>
              <a:t>17/11/2020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ED5618-FBEA-4519-9191-79C3838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FF4642-0C1A-4D53-A821-7745069A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9764-A096-437D-815E-B46B99B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BD43A-44C1-4D62-8E9D-E160A229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B44C-219B-43EC-BAC1-C192D8E05653}" type="datetime1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1511EB-2677-4127-84DF-031E6447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46B8C6-996A-4BE6-A1E3-69DCBF9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21634C-2CF0-4231-8A23-8938FA6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7202-4D13-4045-B60A-71B3778B605C}" type="datetime1">
              <a:rPr lang="pt-BR" smtClean="0"/>
              <a:t>17/11/2020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CBE026-13AB-4DC6-B1AB-1814F65A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F0223-D6B6-460E-8669-EC1C9EA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4F88-D8F0-462F-965C-EF67D66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F6552-5D33-4430-8ABD-B5660D53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4A570-B39E-49A0-90A9-60DE70AF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980D5E-0EB2-42F4-BFE5-855C8544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430-76D1-4CB5-9FA4-1397F74F79A6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6415E1-19D6-4465-A6B9-5ABC89F3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20D35-93E9-474A-9747-8EA5C5F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EE77-9E86-471A-8607-8BB5F622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3E9F0-6396-46F8-94DE-D9F38B08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4FAD8-4061-42D9-8E44-8DAE6A49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6F332-F99E-4761-8C78-C58AF73F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368C-01CB-450C-88DE-7111879311AD}" type="datetime1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950429-F8F0-4B98-987F-1C93D5B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3141B-62CC-4EA9-AB5A-4DE715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368B96-E129-4C76-A71A-221FB030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CA111-3EC7-4C0D-A8D6-DE55B305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A687A-E194-4E81-8501-5467CB38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EB09-7393-43F0-9161-6BAD68D0F9C8}" type="datetime1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500B8-D92A-463F-9206-F34F43F58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F3548-C16C-43E5-8C70-6C7B2A9E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ESTIMATIVA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561510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42697124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0806"/>
              </p:ext>
            </p:extLst>
          </p:nvPr>
        </p:nvGraphicFramePr>
        <p:xfrm>
          <a:off x="606741" y="1757845"/>
          <a:ext cx="10978517" cy="204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sistema de pontuação e ranking para clientes (perfil de compra)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658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ED641490-A5F9-456C-A8E5-F4347538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91149"/>
              </p:ext>
            </p:extLst>
          </p:nvPr>
        </p:nvGraphicFramePr>
        <p:xfrm>
          <a:off x="606741" y="1757845"/>
          <a:ext cx="10978517" cy="463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protótipo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Testar/validar navegabilidade do protótipo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principais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Gerenciar Vendas (comprar, checkout, trocas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Produtos (ver produto, pesquisar e filtrar)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F82C885-2E19-4EBE-9F5C-62D6476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25F1FC-3DD0-4334-AB46-8216E86F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3659"/>
              </p:ext>
            </p:extLst>
          </p:nvPr>
        </p:nvGraphicFramePr>
        <p:xfrm>
          <a:off x="606741" y="1757845"/>
          <a:ext cx="10978517" cy="240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Cadastros de manutenção (categoria, tipos, grupos de precificação,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Gráficos e estatísticas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Auditoria (logs)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F00F7-D67A-4B4B-8E23-8FC9889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EE0DB7-3656-4561-96FA-747537B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B35BD46-0F80-4FCB-B393-66C0FEB57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7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Total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073A125-CC6B-4E20-989F-9038CF8E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33707"/>
              </p:ext>
            </p:extLst>
          </p:nvPr>
        </p:nvGraphicFramePr>
        <p:xfrm>
          <a:off x="4414159" y="2766219"/>
          <a:ext cx="3363682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246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10785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184583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</a:tblGrid>
              <a:tr h="44185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399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A6FDDAF7-2E9D-45AD-B343-EFC47AB4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953BE07-145A-49C6-A3B5-94D6A8A6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7E82B1D-803C-46F5-B5E6-4620442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13</a:t>
            </a:fld>
            <a:endParaRPr lang="pt-BR"/>
          </a:p>
        </p:txBody>
      </p:sp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02A0673-1078-414F-8181-9FE9DC680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861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14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123A51-B134-4DCC-A9AA-4D116959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12192000" cy="40132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97719" y="5203127"/>
            <a:ext cx="17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16870846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15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20786" y="5207937"/>
            <a:ext cx="19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E43DE-96F3-422C-83AF-A1ADE0F5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2768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298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77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8657"/>
            <a:ext cx="12192000" cy="57340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2824852" y="5987018"/>
            <a:ext cx="242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cadastro</a:t>
            </a:r>
          </a:p>
        </p:txBody>
      </p:sp>
    </p:spTree>
    <p:extLst>
      <p:ext uri="{BB962C8B-B14F-4D97-AF65-F5344CB8AC3E}">
        <p14:creationId xmlns:p14="http://schemas.microsoft.com/office/powerpoint/2010/main" val="17456825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17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8558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Dados pessoais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7BFDA-C968-4C84-92BD-42EDA349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5255"/>
            <a:ext cx="12192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50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18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10019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senha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C3981-0999-4761-9E03-5220CC3C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5581"/>
            <a:ext cx="12192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2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19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98881B-F68F-4F3D-A288-D15BD9FE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19854"/>
            <a:ext cx="12192000" cy="54384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546895" y="5253136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endereço</a:t>
            </a:r>
          </a:p>
        </p:txBody>
      </p:sp>
    </p:spTree>
    <p:extLst>
      <p:ext uri="{BB962C8B-B14F-4D97-AF65-F5344CB8AC3E}">
        <p14:creationId xmlns:p14="http://schemas.microsoft.com/office/powerpoint/2010/main" val="36453596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02297A7-65C9-4F21-B8B4-AE910AB8A720}"/>
              </a:ext>
            </a:extLst>
          </p:cNvPr>
          <p:cNvSpPr txBox="1">
            <a:spLocks/>
          </p:cNvSpPr>
          <p:nvPr/>
        </p:nvSpPr>
        <p:spPr>
          <a:xfrm>
            <a:off x="2773469" y="4485307"/>
            <a:ext cx="6400800" cy="247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/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>
                <a:latin typeface="Century Gothic" panose="020B0502020202020204" pitchFamily="34" charset="0"/>
                <a:ea typeface="DejaVu Sans"/>
              </a:rPr>
              <a:t>Apresentação à Faculdade de Tecnologia de Mogi das Cruzes, no curso de Análise e Desenvolvimento de Sistemas, para a disciplina de Laboratório de Engenharia de Software ministrada pelo professor Rodrigo Rocha.</a:t>
            </a:r>
            <a:endParaRPr lang="pt-BR" sz="2000" b="1">
              <a:latin typeface="Century Gothic" panose="020B0502020202020204" pitchFamily="34" charset="0"/>
            </a:endParaRPr>
          </a:p>
          <a:p>
            <a:pPr algn="ctr"/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019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926028-1E2E-495F-91A9-BD9DDBC2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9511"/>
            <a:ext cx="12192000" cy="5232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467395" y="524429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Cartões</a:t>
            </a:r>
          </a:p>
        </p:txBody>
      </p:sp>
    </p:spTree>
    <p:extLst>
      <p:ext uri="{BB962C8B-B14F-4D97-AF65-F5344CB8AC3E}">
        <p14:creationId xmlns:p14="http://schemas.microsoft.com/office/powerpoint/2010/main" val="3106292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21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3" y="5243217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04177-F3B3-41D5-8188-9BF1B938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1283"/>
            <a:ext cx="1219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9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22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2" y="5801394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carrinho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1EDB3F-8F49-4025-BE10-05017569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51644"/>
            <a:ext cx="1219200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12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23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598" y="553439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por boleto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27CCF9-A41E-401B-88F8-7B3B76AC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084940"/>
            <a:ext cx="12192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75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24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7E30DD-E824-4EBC-9C6C-EB1CA29F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243012"/>
            <a:ext cx="12192000" cy="52959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6672627" y="5752246"/>
            <a:ext cx="60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com cartões de crédito</a:t>
            </a:r>
          </a:p>
        </p:txBody>
      </p:sp>
    </p:spTree>
    <p:extLst>
      <p:ext uri="{BB962C8B-B14F-4D97-AF65-F5344CB8AC3E}">
        <p14:creationId xmlns:p14="http://schemas.microsoft.com/office/powerpoint/2010/main" val="1349614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25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600" y="476109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confirmação do pedido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6B324-BAAB-48E4-8D66-C60503A7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1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26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260971" y="5802130"/>
            <a:ext cx="36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solicitação de troca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6841-9493-407E-8A89-026648C2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1075"/>
            <a:ext cx="121920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40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Primeira entrega: CRUD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592742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/>
                </a:solidFill>
                <a:latin typeface="Century Gothic"/>
                <a:cs typeface="Times New Roman"/>
              </a:rPr>
              <a:t>O primeiro entregável do sistema é uma versão da funcionalidade de inserção, deleção, consulta e alteração de clientes e seus respectivos endereços e cartões. </a:t>
            </a:r>
            <a:endParaRPr lang="pt-BR" sz="2000" dirty="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27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301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Cadastro de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28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FFB302-F718-46F5-AA8A-CE3B3D21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492"/>
            <a:ext cx="12192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337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cadastro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592742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/>
                </a:solidFill>
                <a:latin typeface="Century Gothic"/>
                <a:cs typeface="Times New Roman"/>
              </a:rPr>
              <a:t>O primeiro entregável do sistema é uma versão da funcionalidade de inserção, deleção, consulta e alteração de clientes e seus respectivos endereços e cartões.</a:t>
            </a:r>
            <a:endParaRPr lang="pt-BR" sz="2000" dirty="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29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90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5D3902-44A0-4CB1-BB43-E38F230E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5" y="1291120"/>
            <a:ext cx="12192000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5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Apresentação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A 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GrowUP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é uma empresa especialista em desenvolvimento de software, sempre buscamos trazer aplicações web de alta performance. O projeto atual é para o cliente 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Buiatchaka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Games, que busca implementar um ECCOMERCE DE JOGOS ELETRÔNICOS para alavancar suas vendas e visibilidade na internet.</a:t>
            </a:r>
            <a:endParaRPr lang="pt-BR" sz="200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541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Perfil do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30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AEC130-6433-4E87-AD3C-A1655CD2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0479"/>
            <a:ext cx="12192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729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Alterar senha do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31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1F7BF7-8DC2-41D8-B88E-642C35C5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1817"/>
            <a:ext cx="12192000" cy="34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369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Alterar endereços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32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2CB173-D909-4199-BA6F-D00B9E01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393"/>
            <a:ext cx="12192000" cy="46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458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de endereço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D1927B-9DF0-45E7-A8AC-82A855E2D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393"/>
            <a:ext cx="12192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47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Consulta endereços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B3F0C-3891-44F7-AD75-7687708C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3540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98137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de cartão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35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8F9BE3-BB8D-4A51-BCBE-89DDDC21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3926"/>
            <a:ext cx="12192000" cy="58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812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Consulta de cartões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B7753A-10D5-41F6-8D2D-F0A47A8F5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2606"/>
            <a:ext cx="12192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66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CRUD de Venda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592742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/>
                </a:solidFill>
                <a:latin typeface="Century Gothic"/>
                <a:cs typeface="Times New Roman"/>
              </a:rPr>
              <a:t>O primeiro entregável do sistema é uma versão da funcionalidade de inserção de uma venda/pedido. </a:t>
            </a:r>
            <a:endParaRPr lang="pt-BR" sz="2000" dirty="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37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98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Consulta de produto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38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0669EB-81DC-4498-ACA9-D8185D14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1975"/>
            <a:ext cx="12192000" cy="31940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089439-629A-48ED-B95F-F3E991489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49400"/>
            <a:ext cx="12192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903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Carrinho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39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089439-629A-48ED-B95F-F3E99148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84" y="1546735"/>
            <a:ext cx="12192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92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Escopo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escopo desta proposta trata dos requisitos necessários para o desenvolvimento do ECOMMERCE – BUIATCHAKA GAMES. Para definição do escopo desta proposta, foram considerados os seguintes itens: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Implementação dos requisitos especificados no documento enviado pelo José da Silva em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Ata de reunião do dia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Especificação dos atuais processo de venda da loja.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Baseado nestes documentos, é proposto o desenvolvimento do sistema.</a:t>
            </a: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Uma imagem contendo texto, screenshot, computador&#10;&#10;Descrição gerada automaticamente">
            <a:extLst>
              <a:ext uri="{FF2B5EF4-FFF2-40B4-BE49-F238E27FC236}">
                <a16:creationId xmlns:a16="http://schemas.microsoft.com/office/drawing/2014/main" id="{575F9B8A-EE37-411B-B17D-BA6456242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19" y="0"/>
            <a:ext cx="2291122" cy="15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Escolher end. entrega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793369-8032-4493-A732-5C300AE5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7840"/>
            <a:ext cx="12192000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3881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Escolher forma de pgto.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41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A4F6C34-B7D6-4E07-9AB1-329FC660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9375"/>
            <a:ext cx="12192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44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Cartões e cupons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42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A4F6C34-B7D6-4E07-9AB1-329FC660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393"/>
            <a:ext cx="12192000" cy="1619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0DD7EB-B3F3-4C6C-BDDF-EADBBAA8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7056"/>
            <a:ext cx="12192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237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Confirmação carrinho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642BF6-3797-4C18-AA1C-F862B8C4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1347"/>
            <a:ext cx="121920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905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Pedido efetuado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44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CEC8870-180F-4925-8705-81172FDAC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029"/>
            <a:ext cx="1219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795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Listar pedidos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45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ACBBC3-36B8-4C04-9E89-7A1AAFF3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4259"/>
            <a:ext cx="12192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006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Ver pedido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46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98A5EC-B865-49D7-8BC4-58AB02FE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2744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4602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Solicitar troca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47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E6AF6F-91AD-44F9-9540-096AF5C9E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2075"/>
            <a:ext cx="12192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066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Listar pedidos - Admin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48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83ADC7-6BFD-4D65-B9F8-85BACA423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8279"/>
            <a:ext cx="12192000" cy="32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636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Ver pedido - Admin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49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77008E-C888-4BD7-9E51-5A3ADB06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9986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6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Objetivo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Desenvolvimento de uma aplicação web que satisfaça os requisitos fornecidos. O sistema será desenvolvido na plataforma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JavaEE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e contará com um front-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end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desenvolvido em HTML e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JavaScript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O desenvolvimento de algumas funções do sistema será baseado em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API’s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​</a:t>
            </a:r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89C57104-9983-4B7C-A59A-FDC58344F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07" y="-1068"/>
            <a:ext cx="2243893" cy="1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5845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Listar trocas - Admin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50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0BFD0A-B29F-4828-BE3E-D676FA38E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1000"/>
            <a:ext cx="1219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250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Ver troca - Admin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51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602E97D-0A84-474F-B563-3DA1DC8A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7123"/>
            <a:ext cx="12192000" cy="58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66746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Preço e forma de pagamento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Os valores informados nesta proposta já incluem os impostos incidentes sobre serviços (ISS, PIS, COFINS, CSSL e IRPJ). Valor total: 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pagamento será dividido em quatro parcelas iguais. Sendo que a última parcela estará vinculada ao aceite da entrega final do projeto: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52</a:t>
            </a:fld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99B4115-AB34-4B72-88FD-93B763BD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19116"/>
              </p:ext>
            </p:extLst>
          </p:nvPr>
        </p:nvGraphicFramePr>
        <p:xfrm>
          <a:off x="838201" y="2325952"/>
          <a:ext cx="10515599" cy="88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393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72206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total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BUIATCHAKA GAMES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R$ 70.640,00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381DA933-18D4-4640-BAB8-09AF1482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1318"/>
              </p:ext>
            </p:extLst>
          </p:nvPr>
        </p:nvGraphicFramePr>
        <p:xfrm>
          <a:off x="838200" y="4084172"/>
          <a:ext cx="10515595" cy="222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274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1560634046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4116290467"/>
                    </a:ext>
                  </a:extLst>
                </a:gridCol>
                <a:gridCol w="127177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pagamento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1571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2º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3292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3º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905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4º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13" name="Imagem 12" descr="Uma imagem contendo homem, segurando&#10;&#10;Descrição gerada automaticamente">
            <a:extLst>
              <a:ext uri="{FF2B5EF4-FFF2-40B4-BE49-F238E27FC236}">
                <a16:creationId xmlns:a16="http://schemas.microsoft.com/office/drawing/2014/main" id="{15841944-E37A-410E-8129-925031F0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75" y="-2215"/>
            <a:ext cx="2227325" cy="15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220191" y="1709619"/>
            <a:ext cx="7751618" cy="36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Obrigado!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9298" y="10300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899997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20069949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Premissas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fornecer o ambiente de produção;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informar quem será o focal point, para esclarecimentos de dúvidas técnicas e de negócio;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tempo de mobilização para o início do projeto será de 10 dias após o aceite desta proposta;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Para início do projeto é necessário que a BUIATCHAKA GAMES forneça o banco de dados atualizado do sistema de vendas atual.</a:t>
            </a: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2352B0-5B16-42E5-9FA2-D2F79AC17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78" y="0"/>
            <a:ext cx="2135322" cy="14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673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Tecnologias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12393"/>
            <a:ext cx="10830560" cy="5054669"/>
          </a:xfrm>
          <a:prstGeom prst="rect">
            <a:avLst/>
          </a:prstGeom>
        </p:spPr>
        <p:txBody>
          <a:bodyPr vert="horz" lIns="39600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Linguagem de programação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Java Enterprise Edition;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Outros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SpringBoot, </a:t>
            </a:r>
            <a:r>
              <a:rPr lang="en-US" altLang="ko-KR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Bootstrap, 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CSS, HTML, Thymeleaf,  </a:t>
            </a:r>
            <a:r>
              <a:rPr lang="en-US" altLang="ko-KR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jQuery, JavaScript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Banco de dados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SQL e SGBD: PostgreSQL;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Modelagem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Astah UML;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Testes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Selenium IDE, JUnit;</a:t>
            </a:r>
          </a:p>
          <a:p>
            <a:pPr algn="just">
              <a:lnSpc>
                <a:spcPct val="150000"/>
              </a:lnSpc>
            </a:pPr>
            <a:r>
              <a:rPr lang="pt-BR" sz="62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Hospedagem e versionamento de código-fonte</a:t>
            </a:r>
            <a:r>
              <a:rPr lang="pt-BR" sz="62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: GitHub;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Gráficos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Google Chart;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Servidor de aplicação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Apache Tomcat;</a:t>
            </a:r>
          </a:p>
          <a:p>
            <a:pPr algn="just">
              <a:lnSpc>
                <a:spcPct val="150000"/>
              </a:lnSpc>
            </a:pP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Pacote Office;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IDE’s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pt-PT" sz="6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Spring Tool Suite, Visual Studio Code.</a:t>
            </a:r>
          </a:p>
          <a:p>
            <a:pPr algn="just">
              <a:lnSpc>
                <a:spcPct val="150000"/>
              </a:lnSpc>
            </a:pPr>
            <a:endParaRPr lang="pt-BR" sz="4400" dirty="0">
              <a:latin typeface="Century Gothic" panose="020B0502020202020204" pitchFamily="34" charset="0"/>
            </a:endParaRPr>
          </a:p>
          <a:p>
            <a:endParaRPr lang="pt-BR" sz="4400" dirty="0">
              <a:latin typeface="Century Gothic" panose="020B0502020202020204" pitchFamily="34" charset="0"/>
            </a:endParaRPr>
          </a:p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6" name="Imagem 5" descr="Uma imagem contendo camisa, quarto&#10;&#10;Descrição gerada automaticamente">
            <a:extLst>
              <a:ext uri="{FF2B5EF4-FFF2-40B4-BE49-F238E27FC236}">
                <a16:creationId xmlns:a16="http://schemas.microsoft.com/office/drawing/2014/main" id="{2C03FDDF-C86A-4B29-A0EE-04A83336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94" y="0"/>
            <a:ext cx="4200506" cy="234126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B360C-ECD0-4983-8282-BAC902B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5C8952-2567-4903-B53B-2C43863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7</a:t>
            </a:fld>
            <a:endParaRPr lang="pt-BR"/>
          </a:p>
        </p:txBody>
      </p:sp>
      <p:pic>
        <p:nvPicPr>
          <p:cNvPr id="11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90CC9C5-4DBC-4647-ACF7-E80C69277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9119E0C-9C61-4FEE-96C6-7AE9B7A8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D2A0809C-6AC3-46D9-B727-A40BAA45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ko-KR" sz="1800" b="1">
                <a:latin typeface="Century Gothic" panose="020B0502020202020204" pitchFamily="34" charset="0"/>
                <a:hlinkClick r:id="rId4" action="ppaction://hlinkfile"/>
              </a:rPr>
              <a:t>PLANILHA DE ESTIMATIVA</a:t>
            </a:r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10A96F3-A5FA-47DA-8991-D34E89E4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17399"/>
              </p:ext>
            </p:extLst>
          </p:nvPr>
        </p:nvGraphicFramePr>
        <p:xfrm>
          <a:off x="606741" y="1757845"/>
          <a:ext cx="10978517" cy="46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scripts para inserção no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integração do banco de dados com a aplicação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diagrama de classes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Implementação das classes representadas no diagrama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3FA7A-E443-405F-8CE5-31520324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42B17-1B99-416B-80A4-2CF0832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A27BB82-2CBF-42C0-939C-E21D4C87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439399" y="5393654"/>
            <a:ext cx="1356360" cy="1006416"/>
          </a:xfrm>
          <a:prstGeom prst="rect">
            <a:avLst/>
          </a:prstGeom>
        </p:spPr>
      </p:pic>
      <p:pic>
        <p:nvPicPr>
          <p:cNvPr id="17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A87685E-8252-41BE-A1BE-9A4E10D28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02928"/>
              </p:ext>
            </p:extLst>
          </p:nvPr>
        </p:nvGraphicFramePr>
        <p:xfrm>
          <a:off x="606741" y="1757845"/>
          <a:ext cx="10978517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não funcionais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6DD84DD-22C9-4F97-88DD-B0A98653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5565170-ED13-401C-B585-D34BEA9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643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A270631BE6E644B5ECC5E0934FDCEB" ma:contentTypeVersion="2" ma:contentTypeDescription="Crie um novo documento." ma:contentTypeScope="" ma:versionID="56d17dba05b3f077caaf6fbaef9a2f41">
  <xsd:schema xmlns:xsd="http://www.w3.org/2001/XMLSchema" xmlns:xs="http://www.w3.org/2001/XMLSchema" xmlns:p="http://schemas.microsoft.com/office/2006/metadata/properties" xmlns:ns2="f3537469-bef8-4b77-a6a4-28593039d778" targetNamespace="http://schemas.microsoft.com/office/2006/metadata/properties" ma:root="true" ma:fieldsID="dbdfc210a957e247984b62cd4c8d0f58" ns2:_="">
    <xsd:import namespace="f3537469-bef8-4b77-a6a4-28593039d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37469-bef8-4b77-a6a4-28593039d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7AFCE7-D449-434D-BF96-9E32E1273F54}">
  <ds:schemaRefs>
    <ds:schemaRef ds:uri="f3537469-bef8-4b77-a6a4-28593039d7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86BE49-4CCC-46AC-9CFF-A8FBB6523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9EAF2-64C7-41A6-86C1-B422BB530D5D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3537469-bef8-4b77-a6a4-28593039d7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1674</Words>
  <Application>Microsoft Office PowerPoint</Application>
  <PresentationFormat>Widescreen</PresentationFormat>
  <Paragraphs>518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Apresentação do PowerPoint</vt:lpstr>
      <vt:lpstr>Apresentação</vt:lpstr>
      <vt:lpstr>Escopo do projeto</vt:lpstr>
      <vt:lpstr>Objetivo do projeto</vt:lpstr>
      <vt:lpstr>Premissas</vt:lpstr>
      <vt:lpstr>Tecnologias</vt:lpstr>
      <vt:lpstr>Estimativas – Backend</vt:lpstr>
      <vt:lpstr>Estimativas – Backend</vt:lpstr>
      <vt:lpstr>Estimativas – Backend</vt:lpstr>
      <vt:lpstr>Estimativas – Frontend</vt:lpstr>
      <vt:lpstr>Estimativas – Frontend</vt:lpstr>
      <vt:lpstr>Estimativas – Total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Primeira entrega: CRUD Cliente</vt:lpstr>
      <vt:lpstr>Tela: Cadastro de cliente</vt:lpstr>
      <vt:lpstr>Tela: Validação cadastro cliente</vt:lpstr>
      <vt:lpstr>Tela: Perfil do cliente</vt:lpstr>
      <vt:lpstr>Tela: Alterar senha do cliente</vt:lpstr>
      <vt:lpstr>Tela: Alterar endereços</vt:lpstr>
      <vt:lpstr>Tela: Validação de endereço</vt:lpstr>
      <vt:lpstr>Tela: Consulta endereços</vt:lpstr>
      <vt:lpstr>Tela: Validação de cartão</vt:lpstr>
      <vt:lpstr>Tela: Consulta de cartões</vt:lpstr>
      <vt:lpstr>CRUD de Venda</vt:lpstr>
      <vt:lpstr>Tela: Consulta de produto</vt:lpstr>
      <vt:lpstr>Tela: Carrinho</vt:lpstr>
      <vt:lpstr>Tela: Escolher end. entrega</vt:lpstr>
      <vt:lpstr>Tela: Escolher forma de pgto.</vt:lpstr>
      <vt:lpstr>Tela: Cartões e cupons</vt:lpstr>
      <vt:lpstr>Tela: Confirmação carrinho</vt:lpstr>
      <vt:lpstr>Tela: Pedido efetuado</vt:lpstr>
      <vt:lpstr>Tela: Listar pedidos</vt:lpstr>
      <vt:lpstr>Tela: Ver pedido</vt:lpstr>
      <vt:lpstr>Tela: Solicitar troca</vt:lpstr>
      <vt:lpstr>Tela: Listar pedidos - Admin</vt:lpstr>
      <vt:lpstr>Tela: Ver pedido - Admin</vt:lpstr>
      <vt:lpstr>Tela: Listar trocas - Admin</vt:lpstr>
      <vt:lpstr>Tela: Ver troca - Admin</vt:lpstr>
      <vt:lpstr>Preço e forma de pagamento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SALES</dc:creator>
  <cp:lastModifiedBy>Pablo Luiz Ribeiro</cp:lastModifiedBy>
  <cp:revision>3</cp:revision>
  <dcterms:created xsi:type="dcterms:W3CDTF">2020-07-10T22:22:05Z</dcterms:created>
  <dcterms:modified xsi:type="dcterms:W3CDTF">2020-11-18T04:11:31Z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0x01010085A270631BE6E644B5ECC5E0934FDCEB</vt:lpwstr>
  </property>
</Properties>
</file>