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 ExtraBold"/>
      <p:bold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7a7191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87a7191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8e83964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8e83964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08e83964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08e83964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8e83964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8e83964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8e83964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8e83964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b39064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b39064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Portada">
  <p:cSld name="TITLE_1">
    <p:bg>
      <p:bgPr>
        <a:solidFill>
          <a:srgbClr val="002E4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3833500" y="990625"/>
            <a:ext cx="1394100" cy="762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075" y="4033300"/>
            <a:ext cx="1889385" cy="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Portadilla">
  <p:cSld name="TITLE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68300" y="1411788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72000" y="1447800"/>
            <a:ext cx="35856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Normal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04850" y="384125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Diseño personalizado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Última">
  <p:cSld name="CUSTOM_1">
    <p:bg>
      <p:bgPr>
        <a:solidFill>
          <a:srgbClr val="002E4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8096" y="2100725"/>
            <a:ext cx="3407798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abloMedac/DesarrolloInterfaces/blob/main/RecargarAbono.java" TargetMode="External"/><Relationship Id="rId4" Type="http://schemas.openxmlformats.org/officeDocument/2006/relationships/hyperlink" Target="https://github.com/PabloMedac/DesarrolloInterfaces/blob/main/RecargarAbono.java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1184" l="1156" r="0" t="6291"/>
          <a:stretch/>
        </p:blipFill>
        <p:spPr>
          <a:xfrm>
            <a:off x="0" y="0"/>
            <a:ext cx="36686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Modulo 4</a:t>
            </a:r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Almellones Ramos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2" type="body"/>
          </p:nvPr>
        </p:nvSpPr>
        <p:spPr>
          <a:xfrm>
            <a:off x="795250" y="1733550"/>
            <a:ext cx="3957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abrir el programa nos encontraremos la siguiente interfaz.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Código</a:t>
            </a:r>
            <a:r>
              <a:rPr lang="es" u="sng">
                <a:solidFill>
                  <a:schemeClr val="hlink"/>
                </a:solidFill>
                <a:hlinkClick r:id="rId4"/>
              </a:rPr>
              <a:t> fuente</a:t>
            </a:r>
            <a:br>
              <a:rPr lang="es"/>
            </a:b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376" y="318325"/>
            <a:ext cx="2935875" cy="40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2" type="body"/>
          </p:nvPr>
        </p:nvSpPr>
        <p:spPr>
          <a:xfrm>
            <a:off x="795250" y="1733550"/>
            <a:ext cx="3957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hace clic en la lista, se abrirá un desplegable donde podremos escoger es mes deseado.</a:t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375" y="307925"/>
            <a:ext cx="2946250" cy="40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795250" y="1733550"/>
            <a:ext cx="3957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 podemos indicar la cantidad a recargar en el campo de abajo.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375" y="315276"/>
            <a:ext cx="2972125" cy="40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795250" y="1733550"/>
            <a:ext cx="3957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finalizar la recarga, pulsamos el botón de “Recargar” y nos mostrará un mensaje de que la recarga se ha completado </a:t>
            </a:r>
            <a:r>
              <a:rPr lang="es"/>
              <a:t>satisfactoriamente</a:t>
            </a:r>
            <a:r>
              <a:rPr lang="es"/>
              <a:t>.</a:t>
            </a:r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100" y="384125"/>
            <a:ext cx="3548369" cy="39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795250" y="1733550"/>
            <a:ext cx="3957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caso de no haber introducido una cantidad para recargar, nos saldrá un mensaje de error.</a:t>
            </a:r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375" y="384125"/>
            <a:ext cx="2893938" cy="39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A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