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8D3519-F008-440C-B9ED-2E0DAFA2107D}">
  <a:tblStyle styleId="{958D3519-F008-440C-B9ED-2E0DAFA21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22a28e0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22a28e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22a28e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22a28e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22a28e0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422a28e0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422a28e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422a28e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422a28e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422a28e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422a28e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422a28e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422a28e0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422a28e0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422a28e0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422a28e0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vqFD_OHe3r9TFMb9akbCyXt2Q8HY78Nt/view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MotosParaTodos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34125" y="3429814"/>
            <a:ext cx="53613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Alejandro Campano Galán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Juan Jesús Campos Garrido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Antonio Carretero Díaz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David Cortabarra Romero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Pablo Mera Gómez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Presentación del producto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Cambios e incidencias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 final de cierre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Lecciones aprendidas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18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DE PRESENTACIÓN DEL PRODUCTO</a:t>
            </a:r>
            <a:endParaRPr/>
          </a:p>
        </p:txBody>
      </p:sp>
      <p:pic>
        <p:nvPicPr>
          <p:cNvPr id="141" name="Google Shape;141;p15" title="Presentac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139" y="806525"/>
            <a:ext cx="7127726" cy="40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CAMBIOS E INCIDENCIAS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 nuevas tareas no contempladas en la planificación (Manual de la pasarela de pago y preparación del despliegue)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Incidencias: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Conflictos en los datos iniciales del proyecto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Problema con el escaparate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FINAL DE CIERRE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han entregado todos los entregables planificados: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Informes de la fase de inicio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Informes de la fase de planificación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Aplicación funcional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Informes de la fase de seguimiento y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Informes de cierre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FINAL DE CIERRE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57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costes de cada fase finalmente ha sido los siguientes: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18"/>
          <p:cNvGraphicFramePr/>
          <p:nvPr/>
        </p:nvGraphicFramePr>
        <p:xfrm>
          <a:off x="95250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{958D3519-F008-440C-B9ED-2E0DAFA2107D}</a:tableStyleId>
              </a:tblPr>
              <a:tblGrid>
                <a:gridCol w="929825"/>
                <a:gridCol w="929825"/>
                <a:gridCol w="929825"/>
                <a:gridCol w="929825"/>
              </a:tblGrid>
              <a:tr h="506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Coste </a:t>
                      </a:r>
                      <a:r>
                        <a:rPr b="1"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planificado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Coste real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Desviación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inicio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0€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planificación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1.209,00€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1.257,93€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48,93€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ejecución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1.113,99€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1.397,37€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283,38€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seguimiento y control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1.100,20€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964,40€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-135,8€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cierre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124€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0€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199" y="1863324"/>
            <a:ext cx="3643829" cy="2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FINAL DE CIERRE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cuanto al cronograma, las fases se han ejecutado en las mismas fechas que se planificaron, sin ningún tipo de desviación temporal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coste final del proyecto ha sido de 3.867,7 € 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897" y="2435600"/>
            <a:ext cx="3877103" cy="23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futuros proyectos en la fase de planificación deberíamos fijar una reunión con el patrocinador para asegurarnos de que hemos interpretado adecuadamente todos los requisitos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futuros proyectos a la hora de planificar debemos tener más en cuenta el tiempo que se tarda en trabajar en la interfaz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futuros proyectos debemos ser un poco más conscientes de los indicadores del avance del mismo desde el inicio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Debemos ser más conscientes de nuestras capacidades en ciertos aspectos como las pruebas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 cara a próximos proyecto debemos ser más exhaustivos a la hora de recoger los requisitos para no pasar por alto tareas tan obvias y necesarias como el despliegue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equipo de gestión está bastante contento con el resultado del proyecto.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Estamos contentos con las estimaciones que se hicieron en su momento, ya que no ha habido demasiadas desviaciones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Hemos trabajado como un equipo luchando todas por el mismo objetivo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