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notesMasterIdLst>
    <p:notesMasterId r:id="rId22"/>
  </p:notesMasterIdLst>
  <p:handoutMasterIdLst>
    <p:handoutMasterId r:id="rId23"/>
  </p:handoutMasterIdLst>
  <p:sldIdLst>
    <p:sldId id="256" r:id="rId7"/>
    <p:sldId id="257" r:id="rId8"/>
    <p:sldId id="258" r:id="rId9"/>
    <p:sldId id="271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1996738" cy="7562850"/>
  <p:notesSz cx="7559675" cy="10691813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82"/>
  </p:normalViewPr>
  <p:slideViewPr>
    <p:cSldViewPr snapToGrid="0">
      <p:cViewPr varScale="1">
        <p:scale>
          <a:sx n="100" d="100"/>
          <a:sy n="100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83BAFB-6CB4-DFC3-F22B-A76995D804B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36000" tIns="36000" rIns="36000" bIns="36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1A71E-3EDE-59A3-B51E-AAB1E1FA81C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36000" tIns="36000" rIns="36000" bIns="36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B2AD1-1CA8-7072-34A9-5D8A0EA823B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04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36000" tIns="36000" rIns="36000" bIns="36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37DCD-C9E2-6477-D472-FB1C8A47490D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04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36000" tIns="36000" rIns="36000" bIns="36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078ED18-0750-6B45-9A28-EC2D2EB4774E}" type="slidenum">
              <a:t>‹#›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Noto Sans Regular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84475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DBBCD6-F2DA-E3E5-7127-0142262E54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566720" y="1117440"/>
            <a:ext cx="4425120" cy="373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2F7D25-C088-1B63-DA7B-99CFC85C72B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1044000" y="5096520"/>
            <a:ext cx="5471640" cy="44870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7A78FCB-B796-30F4-DE34-0C5C7533352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360000" y="360000"/>
            <a:ext cx="2968199" cy="4982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9C4DC-B487-922A-C037-4E9DBDA305D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31440" y="360000"/>
            <a:ext cx="2968199" cy="4982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1DD88-8549-1E63-DB68-0B93946A56F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360000" y="9833400"/>
            <a:ext cx="2968199" cy="4982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C3A96-CDFB-1E14-F661-7807DC6E982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31440" y="9833400"/>
            <a:ext cx="2968199" cy="4982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DBF5F9"/>
                </a:solidFill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8175AC00-417B-DF4C-96F1-F07BC9BBA3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7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lvl="0" indent="-216000" rtl="0" hangingPunct="0">
      <a:buNone/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Noto Sans CJK SC" pitchFamily="2"/>
        <a:cs typeface="Lohit Devanagar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D78EA7C-C3F5-22FA-C8F1-5198E10DF50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8B7462F6-9635-C64D-822F-0DE731268712}" type="slidenum">
              <a:t>1</a:t>
            </a:fld>
            <a:endParaRPr lang="en-US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1DCA20C-E767-E8AB-9A6D-D82E5632CD99}"/>
              </a:ext>
            </a:extLst>
          </p:cNvPr>
          <p:cNvSpPr txBox="1"/>
          <p:nvPr/>
        </p:nvSpPr>
        <p:spPr>
          <a:xfrm>
            <a:off x="4231440" y="9833400"/>
            <a:ext cx="2968199" cy="4982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D2EF894-8ED9-7C4E-8C66-59CB526F5C83}" type="slidenum">
              <a:t>1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DBF5F9"/>
              </a:solidFill>
              <a:latin typeface="Noto Sans Regular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EC77C745-0AFD-26F3-CB8C-7F0A7A699F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4388" y="1117600"/>
            <a:ext cx="5929312" cy="3738563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10FF55C-887F-39B8-E75D-EC0E8FF953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480A9A5-079B-F121-AF2A-2AA706A9AC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D01A22DF-9895-CC41-9DA4-E6F3153E3066}" type="slidenum">
              <a:t>10</a:t>
            </a:fld>
            <a:endParaRPr lang="en-US"/>
          </a:p>
        </p:txBody>
      </p:sp>
      <p:sp>
        <p:nvSpPr>
          <p:cNvPr id="2" name="Slide Number Placeholder 6_33">
            <a:extLst>
              <a:ext uri="{FF2B5EF4-FFF2-40B4-BE49-F238E27FC236}">
                <a16:creationId xmlns:a16="http://schemas.microsoft.com/office/drawing/2014/main" id="{1F65252C-AAD7-A557-C5E8-A248B07E3775}"/>
              </a:ext>
            </a:extLst>
          </p:cNvPr>
          <p:cNvSpPr txBox="1"/>
          <p:nvPr/>
        </p:nvSpPr>
        <p:spPr>
          <a:xfrm>
            <a:off x="4231440" y="9833400"/>
            <a:ext cx="2968199" cy="4982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931CE39-0274-DD4D-94D0-93B95EA7894B}" type="slidenum">
              <a:t>10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DBF5F9"/>
              </a:solidFill>
              <a:latin typeface="Noto Sans Regular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_29">
            <a:extLst>
              <a:ext uri="{FF2B5EF4-FFF2-40B4-BE49-F238E27FC236}">
                <a16:creationId xmlns:a16="http://schemas.microsoft.com/office/drawing/2014/main" id="{24057712-BC55-6565-94B5-370E455945F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4388" y="1117600"/>
            <a:ext cx="5929312" cy="3738563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2_29">
            <a:extLst>
              <a:ext uri="{FF2B5EF4-FFF2-40B4-BE49-F238E27FC236}">
                <a16:creationId xmlns:a16="http://schemas.microsoft.com/office/drawing/2014/main" id="{EE1E7A90-3CDD-54C6-AC40-B0E3A99668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57561B5-8954-9C6D-0391-3B24AD0692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71F4D7FB-8133-B647-A757-B859D9B2E1A0}" type="slidenum">
              <a:t>11</a:t>
            </a:fld>
            <a:endParaRPr lang="en-US"/>
          </a:p>
        </p:txBody>
      </p:sp>
      <p:sp>
        <p:nvSpPr>
          <p:cNvPr id="2" name="Slide Number Placeholder 6_34">
            <a:extLst>
              <a:ext uri="{FF2B5EF4-FFF2-40B4-BE49-F238E27FC236}">
                <a16:creationId xmlns:a16="http://schemas.microsoft.com/office/drawing/2014/main" id="{C28A3196-32CA-8EF2-AEAF-09CE060F1ED9}"/>
              </a:ext>
            </a:extLst>
          </p:cNvPr>
          <p:cNvSpPr txBox="1"/>
          <p:nvPr/>
        </p:nvSpPr>
        <p:spPr>
          <a:xfrm>
            <a:off x="4231440" y="9833400"/>
            <a:ext cx="2968199" cy="4982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0F6D7621-B574-1247-AC83-F96E4DA58FCA}" type="slidenum">
              <a:t>11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DBF5F9"/>
              </a:solidFill>
              <a:latin typeface="Noto Sans Regular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_34">
            <a:extLst>
              <a:ext uri="{FF2B5EF4-FFF2-40B4-BE49-F238E27FC236}">
                <a16:creationId xmlns:a16="http://schemas.microsoft.com/office/drawing/2014/main" id="{D7A47A6C-B560-26F2-C4A4-9396EF838D2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4388" y="1117600"/>
            <a:ext cx="5929312" cy="3738563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2_34">
            <a:extLst>
              <a:ext uri="{FF2B5EF4-FFF2-40B4-BE49-F238E27FC236}">
                <a16:creationId xmlns:a16="http://schemas.microsoft.com/office/drawing/2014/main" id="{FBE32DE0-1CA4-8155-75DE-3858D0B1060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1B5E838-9B75-53A7-F2DE-C9F2F2B7F3B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A1FFC015-FDAC-BA46-9BDC-80C8A0E445A1}" type="slidenum">
              <a:t>12</a:t>
            </a:fld>
            <a:endParaRPr lang="en-US"/>
          </a:p>
        </p:txBody>
      </p:sp>
      <p:sp>
        <p:nvSpPr>
          <p:cNvPr id="2" name="Slide Number Placeholder 6_36">
            <a:extLst>
              <a:ext uri="{FF2B5EF4-FFF2-40B4-BE49-F238E27FC236}">
                <a16:creationId xmlns:a16="http://schemas.microsoft.com/office/drawing/2014/main" id="{ED440616-0E86-6A0E-EEFD-558FD4BC84B4}"/>
              </a:ext>
            </a:extLst>
          </p:cNvPr>
          <p:cNvSpPr txBox="1"/>
          <p:nvPr/>
        </p:nvSpPr>
        <p:spPr>
          <a:xfrm>
            <a:off x="4231440" y="9833400"/>
            <a:ext cx="2968199" cy="4982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9FD75EC-2080-5249-A98B-03EE1A9F1C9B}" type="slidenum">
              <a:t>12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DBF5F9"/>
              </a:solidFill>
              <a:latin typeface="Noto Sans Regular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_36">
            <a:extLst>
              <a:ext uri="{FF2B5EF4-FFF2-40B4-BE49-F238E27FC236}">
                <a16:creationId xmlns:a16="http://schemas.microsoft.com/office/drawing/2014/main" id="{3C6DE00A-B199-9B71-4C5D-2E1EB3901A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4388" y="1117600"/>
            <a:ext cx="5929312" cy="3738563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2_36">
            <a:extLst>
              <a:ext uri="{FF2B5EF4-FFF2-40B4-BE49-F238E27FC236}">
                <a16:creationId xmlns:a16="http://schemas.microsoft.com/office/drawing/2014/main" id="{264E68CC-A632-5FC2-0AA9-3A1B7CF4058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1D47A97-106C-0604-023E-E4D123CA38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C819247B-84B9-B24F-A0CA-0D5C543A4151}" type="slidenum">
              <a:t>13</a:t>
            </a:fld>
            <a:endParaRPr lang="en-US"/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EAD54EC-A3C9-FFFF-40F4-381F8C26846A}"/>
              </a:ext>
            </a:extLst>
          </p:cNvPr>
          <p:cNvSpPr txBox="1"/>
          <p:nvPr/>
        </p:nvSpPr>
        <p:spPr>
          <a:xfrm>
            <a:off x="4231440" y="9833400"/>
            <a:ext cx="2968199" cy="4982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35C9197-D8EA-4349-A2DA-87E27F21344D}" type="slidenum">
              <a:t>13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DBF5F9"/>
              </a:solidFill>
              <a:latin typeface="Noto Sans Regular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3">
            <a:extLst>
              <a:ext uri="{FF2B5EF4-FFF2-40B4-BE49-F238E27FC236}">
                <a16:creationId xmlns:a16="http://schemas.microsoft.com/office/drawing/2014/main" id="{56885DDE-7C4A-5EE4-9B56-5352991328F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4388" y="1117600"/>
            <a:ext cx="5929312" cy="3738563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3">
            <a:extLst>
              <a:ext uri="{FF2B5EF4-FFF2-40B4-BE49-F238E27FC236}">
                <a16:creationId xmlns:a16="http://schemas.microsoft.com/office/drawing/2014/main" id="{82F578A9-A22C-1EFA-28FF-919DF07BF8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>
              <a:tabLst>
                <a:tab pos="1546920" algn="l"/>
              </a:tabLst>
            </a:pPr>
            <a:r>
              <a:rPr lang="en-US">
                <a:solidFill>
                  <a:srgbClr val="000000"/>
                </a:solidFill>
                <a:latin typeface="Liberation Sans" pitchFamily="34"/>
              </a:rPr>
              <a:t>Take ideas and write them down</a:t>
            </a:r>
          </a:p>
          <a:p>
            <a:pPr lvl="0">
              <a:tabLst>
                <a:tab pos="1546920" algn="l"/>
              </a:tabLst>
            </a:pPr>
            <a:endParaRPr lang="en-US">
              <a:solidFill>
                <a:srgbClr val="000000"/>
              </a:solidFill>
              <a:latin typeface="Liberation Sans" pitchFamily="34"/>
            </a:endParaRPr>
          </a:p>
          <a:p>
            <a:pPr lvl="0">
              <a:tabLst>
                <a:tab pos="1546920" algn="l"/>
              </a:tabLst>
            </a:pPr>
            <a:r>
              <a:rPr lang="en-US">
                <a:solidFill>
                  <a:srgbClr val="000000"/>
                </a:solidFill>
                <a:latin typeface="Liberation Sans" pitchFamily="34"/>
              </a:rPr>
              <a:t>If they mention ChatGPT, show them my attempts and these notes:</a:t>
            </a:r>
          </a:p>
          <a:p>
            <a:pPr lvl="0">
              <a:tabLst>
                <a:tab pos="1546920" algn="l"/>
              </a:tabLst>
            </a:pPr>
            <a:endParaRPr lang="en-US">
              <a:solidFill>
                <a:srgbClr val="000000"/>
              </a:solidFill>
              <a:latin typeface="Liberation Sans" pitchFamily="34"/>
            </a:endParaRPr>
          </a:p>
          <a:p>
            <a:pPr lvl="0">
              <a:tabLst>
                <a:tab pos="1546920" algn="l"/>
              </a:tabLst>
            </a:pPr>
            <a:endParaRPr lang="en-US"/>
          </a:p>
          <a:p>
            <a:pPr lvl="0">
              <a:tabLst>
                <a:tab pos="1546920" algn="l"/>
              </a:tabLst>
            </a:pPr>
            <a:r>
              <a:rPr lang="en-US">
                <a:solidFill>
                  <a:srgbClr val="000000"/>
                </a:solidFill>
                <a:latin typeface="Liberation Sans" pitchFamily="34"/>
              </a:rPr>
              <a:t>Problems with ChatGPT:</a:t>
            </a:r>
          </a:p>
          <a:p>
            <a:pPr lvl="0">
              <a:tabLst>
                <a:tab pos="1546920" algn="l"/>
              </a:tabLst>
            </a:pPr>
            <a:r>
              <a:rPr lang="en-US">
                <a:solidFill>
                  <a:srgbClr val="000000"/>
                </a:solidFill>
                <a:latin typeface="Liberation Sans" pitchFamily="34"/>
              </a:rPr>
              <a:t>- format</a:t>
            </a:r>
          </a:p>
          <a:p>
            <a:pPr lvl="0">
              <a:tabLst>
                <a:tab pos="1546920" algn="l"/>
              </a:tabLst>
            </a:pPr>
            <a:r>
              <a:rPr lang="en-US">
                <a:solidFill>
                  <a:srgbClr val="000000"/>
                </a:solidFill>
                <a:latin typeface="Liberation Sans" pitchFamily="34"/>
              </a:rPr>
              <a:t>- froze</a:t>
            </a:r>
          </a:p>
          <a:p>
            <a:pPr lvl="0">
              <a:tabLst>
                <a:tab pos="1546920" algn="l"/>
              </a:tabLst>
            </a:pPr>
            <a:r>
              <a:rPr lang="en-US">
                <a:solidFill>
                  <a:srgbClr val="000000"/>
                </a:solidFill>
                <a:latin typeface="Liberation Sans" pitchFamily="34"/>
              </a:rPr>
              <a:t>- refused to give answer</a:t>
            </a:r>
          </a:p>
          <a:p>
            <a:pPr lvl="0">
              <a:tabLst>
                <a:tab pos="1546920" algn="l"/>
              </a:tabLst>
            </a:pPr>
            <a:r>
              <a:rPr lang="en-US">
                <a:solidFill>
                  <a:srgbClr val="000000"/>
                </a:solidFill>
                <a:latin typeface="Liberation Sans" pitchFamily="34"/>
              </a:rPr>
              <a:t>- adapted question means making the query again</a:t>
            </a:r>
          </a:p>
          <a:p>
            <a:pPr lvl="0">
              <a:tabLst>
                <a:tab pos="1546920" algn="l"/>
              </a:tabLst>
            </a:pPr>
            <a:r>
              <a:rPr lang="en-US">
                <a:solidFill>
                  <a:srgbClr val="000000"/>
                </a:solidFill>
                <a:latin typeface="Liberation Sans" pitchFamily="34"/>
              </a:rPr>
              <a:t>- data might be private</a:t>
            </a:r>
          </a:p>
          <a:p>
            <a:pPr lvl="0">
              <a:tabLst>
                <a:tab pos="1546920" algn="l"/>
              </a:tabLst>
            </a:pPr>
            <a:endParaRPr lang="en-US">
              <a:solidFill>
                <a:srgbClr val="000000"/>
              </a:solidFill>
              <a:latin typeface="Liberation Sans" pitchFamily="3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E4571A4-5621-66E0-E3A9-7FAEB8CE7DB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53AF7F4C-09DB-BF46-8E4B-9B9F80EAE182}" type="slidenum">
              <a:t>14</a:t>
            </a:fld>
            <a:endParaRPr lang="en-US"/>
          </a:p>
        </p:txBody>
      </p:sp>
      <p:sp>
        <p:nvSpPr>
          <p:cNvPr id="2" name="Slide Number Placeholder 6_38">
            <a:extLst>
              <a:ext uri="{FF2B5EF4-FFF2-40B4-BE49-F238E27FC236}">
                <a16:creationId xmlns:a16="http://schemas.microsoft.com/office/drawing/2014/main" id="{8AC821DC-F199-E386-40EB-8D254C2DB0BC}"/>
              </a:ext>
            </a:extLst>
          </p:cNvPr>
          <p:cNvSpPr txBox="1"/>
          <p:nvPr/>
        </p:nvSpPr>
        <p:spPr>
          <a:xfrm>
            <a:off x="4231440" y="9833400"/>
            <a:ext cx="2968199" cy="4982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C1AA76B-7633-8A4D-BD45-A464904A6BD5}" type="slidenum">
              <a:t>14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DBF5F9"/>
              </a:solidFill>
              <a:latin typeface="Noto Sans Regular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_38">
            <a:extLst>
              <a:ext uri="{FF2B5EF4-FFF2-40B4-BE49-F238E27FC236}">
                <a16:creationId xmlns:a16="http://schemas.microsoft.com/office/drawing/2014/main" id="{E304B14D-55DB-84F6-C8C4-6001B71DD97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4388" y="1117600"/>
            <a:ext cx="5929312" cy="3738563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2_38">
            <a:extLst>
              <a:ext uri="{FF2B5EF4-FFF2-40B4-BE49-F238E27FC236}">
                <a16:creationId xmlns:a16="http://schemas.microsoft.com/office/drawing/2014/main" id="{6C595899-A99C-C57C-FB80-DBF4DCD52A9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At this point, stop the presentation, open the dataset file, and pose the question again: What are the Dutch municipalities that have an average household income above EUR 40000?</a:t>
            </a:r>
          </a:p>
          <a:p>
            <a:pPr lvl="0"/>
            <a:endParaRPr lang="en-US"/>
          </a:p>
          <a:p>
            <a:pPr lvl="0"/>
            <a:r>
              <a:rPr lang="en-US"/>
              <a:t>What are the challenges now?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1B6E591-2A3E-93D5-13E5-0CC37D21A0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B02B2DF9-5DC2-EB4D-AF87-7945117A0D0E}" type="slidenum">
              <a:t>15</a:t>
            </a:fld>
            <a:endParaRPr lang="en-US"/>
          </a:p>
        </p:txBody>
      </p:sp>
      <p:sp>
        <p:nvSpPr>
          <p:cNvPr id="2" name="Slide Number Placeholder 6_ 1">
            <a:extLst>
              <a:ext uri="{FF2B5EF4-FFF2-40B4-BE49-F238E27FC236}">
                <a16:creationId xmlns:a16="http://schemas.microsoft.com/office/drawing/2014/main" id="{655A9EFA-53B5-71AB-0AE4-3BF978ED9593}"/>
              </a:ext>
            </a:extLst>
          </p:cNvPr>
          <p:cNvSpPr txBox="1"/>
          <p:nvPr/>
        </p:nvSpPr>
        <p:spPr>
          <a:xfrm>
            <a:off x="4231440" y="9833400"/>
            <a:ext cx="2968199" cy="4982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16A6DE2-A9ED-F240-A2CA-EB59FC69A748}" type="slidenum">
              <a:t>15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DBF5F9"/>
              </a:solidFill>
              <a:latin typeface="Noto Sans Regular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_ 1">
            <a:extLst>
              <a:ext uri="{FF2B5EF4-FFF2-40B4-BE49-F238E27FC236}">
                <a16:creationId xmlns:a16="http://schemas.microsoft.com/office/drawing/2014/main" id="{4D079545-E471-7DA8-7881-13F4FAD3D30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2_ 1">
            <a:extLst>
              <a:ext uri="{FF2B5EF4-FFF2-40B4-BE49-F238E27FC236}">
                <a16:creationId xmlns:a16="http://schemas.microsoft.com/office/drawing/2014/main" id="{582D77B9-ABE8-2286-A226-DEA2D67C26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At this point, stop the presentation, open the dataset file, and pose the question again: What are the Dutch municipalities that have an average household income above EUR 40000?</a:t>
            </a:r>
          </a:p>
          <a:p>
            <a:pPr lvl="0"/>
            <a:endParaRPr lang="en-US"/>
          </a:p>
          <a:p>
            <a:pPr lvl="0"/>
            <a:r>
              <a:rPr lang="en-US"/>
              <a:t>What are the challenges now?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58E5522-06CE-39F2-0FF2-348AA9924A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6AA6279A-EFB2-5F4F-8CFB-96AD8B19F380}" type="slidenum">
              <a:t>2</a:t>
            </a:fld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30BFB6-BA22-022B-3799-7343480A887C}"/>
              </a:ext>
            </a:extLst>
          </p:cNvPr>
          <p:cNvSpPr txBox="1"/>
          <p:nvPr/>
        </p:nvSpPr>
        <p:spPr>
          <a:xfrm>
            <a:off x="4231440" y="9833400"/>
            <a:ext cx="2968199" cy="4982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4ED1D7C-8A08-094C-9216-AB665C68DDBB}" type="slidenum">
              <a:t>2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DBF5F9"/>
              </a:solidFill>
              <a:latin typeface="Noto Sans Regular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2">
            <a:extLst>
              <a:ext uri="{FF2B5EF4-FFF2-40B4-BE49-F238E27FC236}">
                <a16:creationId xmlns:a16="http://schemas.microsoft.com/office/drawing/2014/main" id="{D79CBF1F-7B01-07B1-9B6F-947DE71793B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4388" y="1117600"/>
            <a:ext cx="5929312" cy="3738563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1">
            <a:extLst>
              <a:ext uri="{FF2B5EF4-FFF2-40B4-BE49-F238E27FC236}">
                <a16:creationId xmlns:a16="http://schemas.microsoft.com/office/drawing/2014/main" id="{2CAB0C46-853F-C4B6-A6E0-E2D654DE64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6F5E68C-E046-C048-11AC-281C963098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8FE0815F-A9D0-B347-B72D-9A7C9073935A}" type="slidenum">
              <a:t>3</a:t>
            </a:fld>
            <a:endParaRPr lang="en-US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4580803-CDF7-DC04-848E-D2AB790DA86A}"/>
              </a:ext>
            </a:extLst>
          </p:cNvPr>
          <p:cNvSpPr txBox="1"/>
          <p:nvPr/>
        </p:nvSpPr>
        <p:spPr>
          <a:xfrm>
            <a:off x="4231440" y="9833400"/>
            <a:ext cx="2968199" cy="4982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28E6FBA-7F69-5545-843B-290749B7EBB7}" type="slidenum">
              <a:t>3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DBF5F9"/>
              </a:solidFill>
              <a:latin typeface="Noto Sans Regular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40A771F-9028-1B82-32B5-55478FE5452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4388" y="1117600"/>
            <a:ext cx="5929312" cy="3738563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CDD712A-5D05-93A4-94FF-B56C230552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6F5E68C-E046-C048-11AC-281C963098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8FE0815F-A9D0-B347-B72D-9A7C9073935A}" type="slidenum">
              <a:t>4</a:t>
            </a:fld>
            <a:endParaRPr lang="en-US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64580803-CDF7-DC04-848E-D2AB790DA86A}"/>
              </a:ext>
            </a:extLst>
          </p:cNvPr>
          <p:cNvSpPr txBox="1"/>
          <p:nvPr/>
        </p:nvSpPr>
        <p:spPr>
          <a:xfrm>
            <a:off x="4231440" y="9833400"/>
            <a:ext cx="2968199" cy="4982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28E6FBA-7F69-5545-843B-290749B7EBB7}" type="slidenum">
              <a:t>4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DBF5F9"/>
              </a:solidFill>
              <a:latin typeface="Noto Sans Regular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040A771F-9028-1B82-32B5-55478FE5452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4388" y="1117600"/>
            <a:ext cx="5929312" cy="3738563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5CDD712A-5D05-93A4-94FF-B56C230552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0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8581179-7BD4-5DBD-B26D-C024180448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80A73645-6A29-D343-B42D-B17EDD2C69B0}" type="slidenum">
              <a:t>5</a:t>
            </a:fld>
            <a:endParaRPr lang="en-US"/>
          </a:p>
        </p:txBody>
      </p:sp>
      <p:sp>
        <p:nvSpPr>
          <p:cNvPr id="2" name="Slide Number Placeholder 6_13">
            <a:extLst>
              <a:ext uri="{FF2B5EF4-FFF2-40B4-BE49-F238E27FC236}">
                <a16:creationId xmlns:a16="http://schemas.microsoft.com/office/drawing/2014/main" id="{69C6B650-B581-671A-708D-5102C741342D}"/>
              </a:ext>
            </a:extLst>
          </p:cNvPr>
          <p:cNvSpPr txBox="1"/>
          <p:nvPr/>
        </p:nvSpPr>
        <p:spPr>
          <a:xfrm>
            <a:off x="4231440" y="9833400"/>
            <a:ext cx="2968199" cy="4982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69B75E7-18FD-E74C-AEF8-4ABF90E4D943}" type="slidenum">
              <a:t>5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DBF5F9"/>
              </a:solidFill>
              <a:latin typeface="Noto Sans Regular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_19">
            <a:extLst>
              <a:ext uri="{FF2B5EF4-FFF2-40B4-BE49-F238E27FC236}">
                <a16:creationId xmlns:a16="http://schemas.microsoft.com/office/drawing/2014/main" id="{0AC37131-EFBC-95DC-4453-0CEFE1B3E6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4388" y="1117600"/>
            <a:ext cx="5929312" cy="3738563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2_19">
            <a:extLst>
              <a:ext uri="{FF2B5EF4-FFF2-40B4-BE49-F238E27FC236}">
                <a16:creationId xmlns:a16="http://schemas.microsoft.com/office/drawing/2014/main" id="{D8873974-9268-CB86-FB65-72EAA9723B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DAE7971-821A-EB48-3181-1DEA82EDE2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37948E35-16AC-684B-B493-22F97118ACE4}" type="slidenum">
              <a:t>6</a:t>
            </a:fld>
            <a:endParaRPr lang="en-US"/>
          </a:p>
        </p:txBody>
      </p:sp>
      <p:sp>
        <p:nvSpPr>
          <p:cNvPr id="2" name="Slide Number Placeholder 6_1">
            <a:extLst>
              <a:ext uri="{FF2B5EF4-FFF2-40B4-BE49-F238E27FC236}">
                <a16:creationId xmlns:a16="http://schemas.microsoft.com/office/drawing/2014/main" id="{B1BA0BE7-F901-62DB-F5D0-3C3479015624}"/>
              </a:ext>
            </a:extLst>
          </p:cNvPr>
          <p:cNvSpPr txBox="1"/>
          <p:nvPr/>
        </p:nvSpPr>
        <p:spPr>
          <a:xfrm>
            <a:off x="4231440" y="9833400"/>
            <a:ext cx="2968199" cy="4982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050FD25-0E53-F441-8A9F-0D1B44536BB7}" type="slidenum">
              <a:t>6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DBF5F9"/>
              </a:solidFill>
              <a:latin typeface="Noto Sans Regular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_2">
            <a:extLst>
              <a:ext uri="{FF2B5EF4-FFF2-40B4-BE49-F238E27FC236}">
                <a16:creationId xmlns:a16="http://schemas.microsoft.com/office/drawing/2014/main" id="{E4A05962-1E41-4827-E9B9-2C37FD564BA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4388" y="1117600"/>
            <a:ext cx="5929312" cy="3738563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2_2">
            <a:extLst>
              <a:ext uri="{FF2B5EF4-FFF2-40B4-BE49-F238E27FC236}">
                <a16:creationId xmlns:a16="http://schemas.microsoft.com/office/drawing/2014/main" id="{65B1E152-37DA-60D3-0FB2-09BD69D670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B870017-B6DB-4EB1-D7CD-A5E851C6EB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8BCB57FF-2FDD-474B-B4B6-1611ECAF5D29}" type="slidenum">
              <a:t>7</a:t>
            </a:fld>
            <a:endParaRPr lang="en-US"/>
          </a:p>
        </p:txBody>
      </p:sp>
      <p:sp>
        <p:nvSpPr>
          <p:cNvPr id="2" name="Slide Number Placeholder 6_3">
            <a:extLst>
              <a:ext uri="{FF2B5EF4-FFF2-40B4-BE49-F238E27FC236}">
                <a16:creationId xmlns:a16="http://schemas.microsoft.com/office/drawing/2014/main" id="{042BEE89-4169-420A-056C-8980D79BB4E5}"/>
              </a:ext>
            </a:extLst>
          </p:cNvPr>
          <p:cNvSpPr txBox="1"/>
          <p:nvPr/>
        </p:nvSpPr>
        <p:spPr>
          <a:xfrm>
            <a:off x="4231440" y="9833400"/>
            <a:ext cx="2968199" cy="4982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D6AC406-204A-294B-AF14-24C66AFBD9BB}" type="slidenum">
              <a:t>7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DBF5F9"/>
              </a:solidFill>
              <a:latin typeface="Noto Sans Regular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_4">
            <a:extLst>
              <a:ext uri="{FF2B5EF4-FFF2-40B4-BE49-F238E27FC236}">
                <a16:creationId xmlns:a16="http://schemas.microsoft.com/office/drawing/2014/main" id="{9EB14A68-C504-E218-C6D9-D138748424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4388" y="1117600"/>
            <a:ext cx="5929312" cy="3738563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2_4">
            <a:extLst>
              <a:ext uri="{FF2B5EF4-FFF2-40B4-BE49-F238E27FC236}">
                <a16:creationId xmlns:a16="http://schemas.microsoft.com/office/drawing/2014/main" id="{1E25812F-3873-D694-951D-92FE4BA1C5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1CFA0E7-60A1-EC45-E4DA-7E2674CA70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F8CDD188-8AC0-154E-8A25-175493B7B7ED}" type="slidenum">
              <a:t>8</a:t>
            </a:fld>
            <a:endParaRPr lang="en-US"/>
          </a:p>
        </p:txBody>
      </p:sp>
      <p:sp>
        <p:nvSpPr>
          <p:cNvPr id="2" name="Slide Number Placeholder 6_5">
            <a:extLst>
              <a:ext uri="{FF2B5EF4-FFF2-40B4-BE49-F238E27FC236}">
                <a16:creationId xmlns:a16="http://schemas.microsoft.com/office/drawing/2014/main" id="{E46825CC-D95A-E115-F9C3-F6B90BB744EE}"/>
              </a:ext>
            </a:extLst>
          </p:cNvPr>
          <p:cNvSpPr txBox="1"/>
          <p:nvPr/>
        </p:nvSpPr>
        <p:spPr>
          <a:xfrm>
            <a:off x="4231440" y="9833400"/>
            <a:ext cx="2968199" cy="4982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1BAA201-B254-154C-A85D-820740BD8882}" type="slidenum">
              <a:t>8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DBF5F9"/>
              </a:solidFill>
              <a:latin typeface="Noto Sans Regular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_6">
            <a:extLst>
              <a:ext uri="{FF2B5EF4-FFF2-40B4-BE49-F238E27FC236}">
                <a16:creationId xmlns:a16="http://schemas.microsoft.com/office/drawing/2014/main" id="{B535CADB-05F2-EEAB-D427-7C5B376F3A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4388" y="1117600"/>
            <a:ext cx="5929312" cy="3738563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2_6">
            <a:extLst>
              <a:ext uri="{FF2B5EF4-FFF2-40B4-BE49-F238E27FC236}">
                <a16:creationId xmlns:a16="http://schemas.microsoft.com/office/drawing/2014/main" id="{BCE89FD6-6079-5247-D45B-3DA7FB4E91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7310083-CB94-1A3B-B077-E0EE2E4A9D4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809E9C02-0582-8040-9921-6D7A8EAAE6E8}" type="slidenum">
              <a:t>9</a:t>
            </a:fld>
            <a:endParaRPr lang="en-US"/>
          </a:p>
        </p:txBody>
      </p:sp>
      <p:sp>
        <p:nvSpPr>
          <p:cNvPr id="2" name="Slide Number Placeholder 6_28">
            <a:extLst>
              <a:ext uri="{FF2B5EF4-FFF2-40B4-BE49-F238E27FC236}">
                <a16:creationId xmlns:a16="http://schemas.microsoft.com/office/drawing/2014/main" id="{37ECED53-E602-A9B8-2804-20239AA29E56}"/>
              </a:ext>
            </a:extLst>
          </p:cNvPr>
          <p:cNvSpPr txBox="1"/>
          <p:nvPr/>
        </p:nvSpPr>
        <p:spPr>
          <a:xfrm>
            <a:off x="4231440" y="9833400"/>
            <a:ext cx="2968199" cy="4982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F5B5212-371B-0649-AFD0-29BA7D0C5C28}" type="slidenum">
              <a:t>9</a:t>
            </a:fld>
            <a:endParaRPr lang="en-US" sz="1400" b="0" i="0" u="none" strike="noStrike" kern="1200" cap="none" spc="0" baseline="0">
              <a:ln>
                <a:noFill/>
              </a:ln>
              <a:solidFill>
                <a:srgbClr val="DBF5F9"/>
              </a:solidFill>
              <a:latin typeface="Noto Sans Regular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_28">
            <a:extLst>
              <a:ext uri="{FF2B5EF4-FFF2-40B4-BE49-F238E27FC236}">
                <a16:creationId xmlns:a16="http://schemas.microsoft.com/office/drawing/2014/main" id="{C01F5E97-6466-B4F4-8FA5-26705B5DAC9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814388" y="1117600"/>
            <a:ext cx="5929312" cy="3738563"/>
          </a:xfrm>
          <a:solidFill>
            <a:srgbClr val="4472C4"/>
          </a:solidFill>
          <a:ln w="12600" cap="flat">
            <a:solidFill>
              <a:srgbClr val="2F528F"/>
            </a:solidFill>
            <a:prstDash val="solid"/>
            <a:miter/>
          </a:ln>
        </p:spPr>
      </p:sp>
      <p:sp>
        <p:nvSpPr>
          <p:cNvPr id="4" name="Notes Placeholder 2_28">
            <a:extLst>
              <a:ext uri="{FF2B5EF4-FFF2-40B4-BE49-F238E27FC236}">
                <a16:creationId xmlns:a16="http://schemas.microsoft.com/office/drawing/2014/main" id="{0274FB7A-07B5-FE4B-AB93-452F405053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1DF4-8665-4C7B-44C0-2166A99D377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99760" y="1236960"/>
            <a:ext cx="8996760" cy="2632680"/>
          </a:xfrm>
        </p:spPr>
        <p:txBody>
          <a:bodyPr anchorCtr="1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sz="6000" spc="0" baseline="0">
                <a:solidFill>
                  <a:srgbClr val="04617B"/>
                </a:solidFill>
                <a:latin typeface="Noto Sans 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608BB-5B56-9469-AE9C-A1B98B09748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99760" y="3971520"/>
            <a:ext cx="8996760" cy="1826280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B20A2-F333-4000-CBDB-F7D2ADC1190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992B6-E4C6-966A-04A6-33452EAB5A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439C1-F0DB-5B01-B671-9D5A70A94C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B0B5AB-F8CD-B04D-98BF-6C7F845D1CA6}" type="slidenum"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90B170-3572-D6CF-C6BC-9234545939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9760" y="1769400"/>
            <a:ext cx="10796760" cy="4385520"/>
          </a:xfrm>
        </p:spPr>
        <p:txBody>
          <a:bodyPr/>
          <a:lstStyle>
            <a:lvl1pPr>
              <a:spcBef>
                <a:spcPts val="1414"/>
              </a:spcBef>
              <a:spcAft>
                <a:spcPts val="0"/>
              </a:spcAft>
              <a:defRPr lang="en-US" sz="3200">
                <a:latin typeface="Liberation Sans" pitchFamily="18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8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A394E-DB92-E771-9EC4-B6C31AA8D7D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sz="8000" spc="0" baseline="0">
                <a:solidFill>
                  <a:srgbClr val="04617B"/>
                </a:solidFill>
                <a:latin typeface="Noto Sans 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3CEEE-3179-0A3C-6DAC-B58E3B21A42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7109B-288B-D22B-EBCE-84A926EF61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1096F-AFB4-8D67-5D90-E23DA37E20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5D3CF-1044-3808-0864-CBE295F2147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EBA803-F5D7-F54B-82BE-CB793BDD30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5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A5924-50F9-C4B3-B3C0-F5DBF0DDCD9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647560" y="301680"/>
            <a:ext cx="2698560" cy="6466320"/>
          </a:xfrm>
        </p:spPr>
        <p:txBody>
          <a:bodyPr vert="eaVert" anchor="t"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sz="8000" spc="0" baseline="0">
                <a:solidFill>
                  <a:srgbClr val="04617B"/>
                </a:solidFill>
                <a:latin typeface="Noto Sans 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84DAB-E06B-A419-04EA-F9315D38CE5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49000" y="301680"/>
            <a:ext cx="7945920" cy="646632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8D28-3E4F-26E9-CF5E-4D0D0636F4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D91F5-A002-7E6C-F3AA-A75C001BC32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C423-CCCB-A7F3-A85A-FE4D728528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8911C6-8741-A24B-AED8-7482C16963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33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922A-AAE5-C957-AD81-8C98B1614F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99760" y="1236960"/>
            <a:ext cx="8996760" cy="2632680"/>
          </a:xfrm>
        </p:spPr>
        <p:txBody>
          <a:bodyPr anchorCtr="1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sz="6000" spc="0" baseline="0">
                <a:solidFill>
                  <a:srgbClr val="FFFFFF"/>
                </a:solidFill>
                <a:latin typeface="Noto Sans 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9BA72-BD54-6E23-D8FD-BD88B038E8B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99760" y="3971520"/>
            <a:ext cx="8996760" cy="1826280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907A3-0CDC-4275-F1C8-DA712FB09BE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95B59-FE94-1D10-786F-CA0A8FF4DE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C5C96-36BC-FC24-A04F-125EE795B98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42F215-B015-5C44-94C0-B73D7118E221}" type="slidenum"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DBB7DB-15BA-A20B-F579-8610B0B347B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9760" y="1769400"/>
            <a:ext cx="10796760" cy="4385520"/>
          </a:xfrm>
        </p:spPr>
        <p:txBody>
          <a:bodyPr/>
          <a:lstStyle>
            <a:lvl1pPr>
              <a:spcBef>
                <a:spcPts val="1414"/>
              </a:spcBef>
              <a:spcAft>
                <a:spcPts val="0"/>
              </a:spcAft>
              <a:defRPr lang="en-US">
                <a:latin typeface="Liberation Sans" pitchFamily="18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17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F2C2-4463-D84C-FF2C-1F08AE2E26F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sz="6000" spc="0" baseline="0">
                <a:solidFill>
                  <a:srgbClr val="FFFFFF"/>
                </a:solidFill>
                <a:latin typeface="Noto Sans 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45A95-8A25-2D38-1808-125CC6A8477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8680" y="1920600"/>
            <a:ext cx="10738080" cy="4664880"/>
          </a:xfrm>
        </p:spPr>
        <p:txBody>
          <a:bodyPr wrap="square" anchor="t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1409"/>
              </a:spcAft>
              <a:defRPr lang="en-GB" sz="3200" spc="0" baseline="0">
                <a:solidFill>
                  <a:srgbClr val="000000"/>
                </a:solidFill>
                <a:latin typeface="Noto Sans Regular" pitchFamily="18"/>
              </a:defRPr>
            </a:lvl1pPr>
          </a:lstStyle>
          <a:p>
            <a:pPr lvl="0"/>
            <a:r>
              <a:rPr lang="en-GB"/>
              <a:t>Click to edit Master text styles</a:t>
            </a:r>
            <a:br>
              <a:rPr lang="en-GB"/>
            </a:br>
            <a:r>
              <a:rPr lang="en-GB"/>
              <a:t>Second level</a:t>
            </a:r>
            <a:br>
              <a:rPr lang="en-GB"/>
            </a:br>
            <a:r>
              <a:rPr lang="en-GB"/>
              <a:t>Third level</a:t>
            </a:r>
            <a:br>
              <a:rPr lang="en-GB"/>
            </a:br>
            <a:r>
              <a:rPr lang="en-GB"/>
              <a:t>Fourth level</a:t>
            </a:r>
            <a:br>
              <a:rPr lang="en-GB"/>
            </a:br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75D65-CDFD-BCB8-2428-8FDEEE9F033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C4F42-46E4-53D5-F424-FD5A2555E58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93917-F881-417C-5EE7-523B4C2689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E8224F-AC76-2441-8CBA-5CFC65D8DE4F}" type="slidenum"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DAD27B-9648-FA8F-32D3-6421D93B446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760" y="1769400"/>
            <a:ext cx="10796760" cy="4385520"/>
          </a:xfrm>
        </p:spPr>
        <p:txBody>
          <a:bodyPr/>
          <a:lstStyle>
            <a:lvl1pPr>
              <a:spcBef>
                <a:spcPts val="1414"/>
              </a:spcBef>
              <a:spcAft>
                <a:spcPts val="0"/>
              </a:spcAft>
              <a:defRPr lang="en-US">
                <a:latin typeface="Liberation Sans" pitchFamily="18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83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9534-F453-8970-BAA9-1B10589526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8640" y="1884600"/>
            <a:ext cx="10346400" cy="3146040"/>
          </a:xfrm>
        </p:spPr>
        <p:txBody>
          <a:bodyPr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sz="6000" spc="0" baseline="0">
                <a:solidFill>
                  <a:srgbClr val="FFFFFF"/>
                </a:solidFill>
                <a:latin typeface="Noto Sans 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05BB5-A37B-0618-7861-F6BD05FF06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8640" y="5060880"/>
            <a:ext cx="10346400" cy="1653480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0302D-D6FA-87BA-50C2-18EF71B34C6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04974-8609-3B54-5128-D6DD472EE22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1B297-9A79-C725-409E-E5C0C71DB2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30F50F-660A-154F-A6ED-9D76D947F8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43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EB90B-B1A8-FED4-8A26-15D23EE98F2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sz="6000" spc="0" baseline="0">
                <a:solidFill>
                  <a:srgbClr val="FFFFFF"/>
                </a:solidFill>
                <a:latin typeface="Noto Sans 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0CB4-0775-534C-8F02-2704488416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7960" y="1921320"/>
            <a:ext cx="5292000" cy="4663800"/>
          </a:xfrm>
        </p:spPr>
        <p:txBody>
          <a:bodyPr wrap="square" anchor="t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1409"/>
              </a:spcAft>
              <a:defRPr lang="en-GB" sz="3200" spc="0" baseline="0">
                <a:solidFill>
                  <a:srgbClr val="000000"/>
                </a:solidFill>
                <a:latin typeface="Noto Sans Regular" pitchFamily="18"/>
              </a:defRPr>
            </a:lvl1pPr>
          </a:lstStyle>
          <a:p>
            <a:pPr lvl="0"/>
            <a:r>
              <a:rPr lang="en-GB"/>
              <a:t>Click to edit Master text styles</a:t>
            </a:r>
            <a:br>
              <a:rPr lang="en-GB"/>
            </a:br>
            <a:r>
              <a:rPr lang="en-GB"/>
              <a:t>Second level</a:t>
            </a:r>
            <a:br>
              <a:rPr lang="en-GB"/>
            </a:br>
            <a:r>
              <a:rPr lang="en-GB"/>
              <a:t>Third level</a:t>
            </a:r>
            <a:br>
              <a:rPr lang="en-GB"/>
            </a:br>
            <a:r>
              <a:rPr lang="en-GB"/>
              <a:t>Fourth level</a:t>
            </a:r>
            <a:br>
              <a:rPr lang="en-GB"/>
            </a:br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47F6A-8E01-DD8E-46BD-08B38AB19A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42600" y="1921320"/>
            <a:ext cx="5293440" cy="4663800"/>
          </a:xfrm>
        </p:spPr>
        <p:txBody>
          <a:bodyPr wrap="square" anchor="t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1409"/>
              </a:spcAft>
              <a:defRPr lang="en-GB" sz="3200" spc="0" baseline="0">
                <a:solidFill>
                  <a:srgbClr val="000000"/>
                </a:solidFill>
                <a:latin typeface="Noto Sans Regular" pitchFamily="18"/>
              </a:defRPr>
            </a:lvl1pPr>
          </a:lstStyle>
          <a:p>
            <a:pPr lvl="0"/>
            <a:r>
              <a:rPr lang="en-GB"/>
              <a:t>Click to edit Master text styles</a:t>
            </a:r>
            <a:br>
              <a:rPr lang="en-GB"/>
            </a:br>
            <a:r>
              <a:rPr lang="en-GB"/>
              <a:t>Second level</a:t>
            </a:r>
            <a:br>
              <a:rPr lang="en-GB"/>
            </a:br>
            <a:r>
              <a:rPr lang="en-GB"/>
              <a:t>Third level</a:t>
            </a:r>
            <a:br>
              <a:rPr lang="en-GB"/>
            </a:br>
            <a:r>
              <a:rPr lang="en-GB"/>
              <a:t>Fourth level</a:t>
            </a:r>
            <a:br>
              <a:rPr lang="en-GB"/>
            </a:br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215DD-30E9-04EB-4CA8-30A8C4D7BD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AF267-E56D-0A35-6F86-7B99176FBDC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E6822-9B93-1422-A240-0A258127E23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337AAD-42CA-844A-962A-D77787BE385F}" type="slidenum"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BD55BB-4EA1-5286-BD95-32E211C5D12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760" y="1769400"/>
            <a:ext cx="10796760" cy="4385520"/>
          </a:xfrm>
        </p:spPr>
        <p:txBody>
          <a:bodyPr/>
          <a:lstStyle>
            <a:lvl1pPr>
              <a:spcBef>
                <a:spcPts val="1414"/>
              </a:spcBef>
              <a:spcAft>
                <a:spcPts val="0"/>
              </a:spcAft>
              <a:defRPr lang="en-US">
                <a:latin typeface="Liberation Sans" pitchFamily="18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1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AA23-02AC-6B64-C20B-4DCDEE8C10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6559" y="403200"/>
            <a:ext cx="10346400" cy="1460880"/>
          </a:xfrm>
        </p:spPr>
        <p:txBody>
          <a:bodyPr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sz="6000" spc="0" baseline="0">
                <a:solidFill>
                  <a:srgbClr val="FFFFFF"/>
                </a:solidFill>
                <a:latin typeface="Noto Sans 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122C8-4864-5C4C-3CDA-48476FC8B0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6559" y="1852920"/>
            <a:ext cx="5074560" cy="90828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88BE8-65D5-B85F-D0EA-945CFBDADB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6559" y="2761560"/>
            <a:ext cx="5074560" cy="4063680"/>
          </a:xfrm>
        </p:spPr>
        <p:txBody>
          <a:bodyPr wrap="square" anchor="t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1409"/>
              </a:spcAft>
              <a:defRPr lang="en-GB" sz="3200" spc="0" baseline="0">
                <a:solidFill>
                  <a:srgbClr val="000000"/>
                </a:solidFill>
                <a:latin typeface="Noto Sans Regular" pitchFamily="18"/>
              </a:defRPr>
            </a:lvl1pPr>
          </a:lstStyle>
          <a:p>
            <a:pPr lvl="0"/>
            <a:r>
              <a:rPr lang="en-GB"/>
              <a:t>Click to edit Master text styles</a:t>
            </a:r>
            <a:br>
              <a:rPr lang="en-GB"/>
            </a:br>
            <a:r>
              <a:rPr lang="en-GB"/>
              <a:t>Second level</a:t>
            </a:r>
            <a:br>
              <a:rPr lang="en-GB"/>
            </a:br>
            <a:r>
              <a:rPr lang="en-GB"/>
              <a:t>Third level</a:t>
            </a:r>
            <a:br>
              <a:rPr lang="en-GB"/>
            </a:br>
            <a:r>
              <a:rPr lang="en-GB"/>
              <a:t>Fourth level</a:t>
            </a:r>
            <a:br>
              <a:rPr lang="en-GB"/>
            </a:br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5CC0B-2738-BF89-6F14-28D9D8F6C64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072840" y="1852920"/>
            <a:ext cx="5099760" cy="908280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0675A-37D0-4F89-E403-2F8D55CFFB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72840" y="2761560"/>
            <a:ext cx="5099760" cy="4063680"/>
          </a:xfrm>
        </p:spPr>
        <p:txBody>
          <a:bodyPr wrap="square" anchor="t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1409"/>
              </a:spcAft>
              <a:defRPr lang="en-GB" sz="3200" spc="0" baseline="0">
                <a:solidFill>
                  <a:srgbClr val="000000"/>
                </a:solidFill>
                <a:latin typeface="Noto Sans Regular" pitchFamily="18"/>
              </a:defRPr>
            </a:lvl1pPr>
          </a:lstStyle>
          <a:p>
            <a:pPr lvl="0"/>
            <a:r>
              <a:rPr lang="en-GB"/>
              <a:t>Click to edit Master text styles</a:t>
            </a:r>
            <a:br>
              <a:rPr lang="en-GB"/>
            </a:br>
            <a:r>
              <a:rPr lang="en-GB"/>
              <a:t>Second level</a:t>
            </a:r>
            <a:br>
              <a:rPr lang="en-GB"/>
            </a:br>
            <a:r>
              <a:rPr lang="en-GB"/>
              <a:t>Third level</a:t>
            </a:r>
            <a:br>
              <a:rPr lang="en-GB"/>
            </a:br>
            <a:r>
              <a:rPr lang="en-GB"/>
              <a:t>Fourth level</a:t>
            </a:r>
            <a:br>
              <a:rPr lang="en-GB"/>
            </a:br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97744-2922-EB5E-7529-1A0A37E21D2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77986-E792-2C73-6956-885A049F92C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1A644-7DE2-A3B1-8D19-7B16297D2B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F298E9-724C-3F48-B526-D4D74DCAE0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36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6FEA-E6C3-C59A-F27C-85D1EE32DC5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sz="6000" spc="0" baseline="0">
                <a:solidFill>
                  <a:srgbClr val="FFFFFF"/>
                </a:solidFill>
                <a:latin typeface="Noto Sans 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2A94F-C2D6-88C2-6914-2C8CEA6FCB0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BE0E8-CA96-F369-AF3B-683C9B1B98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418B9-D55E-C04B-90B0-AEFC2CF7EAC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1E6C9D-D523-1B45-8BD6-85309F13F5EC}" type="slidenum"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798754-AEDE-A4EE-7180-8F10ECF880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9760" y="1769400"/>
            <a:ext cx="10796760" cy="4385520"/>
          </a:xfrm>
        </p:spPr>
        <p:txBody>
          <a:bodyPr/>
          <a:lstStyle>
            <a:lvl1pPr>
              <a:spcBef>
                <a:spcPts val="1414"/>
              </a:spcBef>
              <a:spcAft>
                <a:spcPts val="0"/>
              </a:spcAft>
              <a:defRPr lang="en-US">
                <a:latin typeface="Liberation Sans" pitchFamily="18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79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2D3C6-19E8-1D28-47AA-643FB2CD51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450C1-F095-E6D1-0EDC-6817DE3E24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3F87F-D378-2113-020C-96148BCFBC0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F15631-4DC4-DF45-B544-798424325DB0}" type="slidenum"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48AD74-D5EA-8456-09D1-F8A15B66EF8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9400" y="301320"/>
            <a:ext cx="10796760" cy="1262160"/>
          </a:xfrm>
        </p:spPr>
        <p:txBody>
          <a:bodyPr anchor="ctr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DF0CC9-5F6A-7B4B-4B56-402952F20F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9400" y="1769040"/>
            <a:ext cx="10796760" cy="4385520"/>
          </a:xfrm>
        </p:spPr>
        <p:txBody>
          <a:bodyPr/>
          <a:lstStyle>
            <a:lvl1pPr>
              <a:spcBef>
                <a:spcPts val="1414"/>
              </a:spcBef>
              <a:spcAft>
                <a:spcPts val="0"/>
              </a:spcAft>
              <a:defRPr lang="en-US">
                <a:latin typeface="Liberation Sans" pitchFamily="18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29599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ED37-9EF8-CC62-9F2C-1E5A968C17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6559" y="503279"/>
            <a:ext cx="3868199" cy="1766160"/>
          </a:xfrm>
        </p:spPr>
        <p:txBody>
          <a:bodyPr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sz="3200" spc="0" baseline="0">
                <a:solidFill>
                  <a:srgbClr val="FFFFFF"/>
                </a:solidFill>
                <a:latin typeface="Noto Sans 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542D1-8D8A-BF97-A83C-C11B9166D00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99760" y="1089360"/>
            <a:ext cx="6073200" cy="5374080"/>
          </a:xfrm>
        </p:spPr>
        <p:txBody>
          <a:bodyPr wrap="square" anchor="t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1409"/>
              </a:spcAft>
              <a:defRPr lang="en-GB" sz="3200" spc="0" baseline="0">
                <a:solidFill>
                  <a:srgbClr val="000000"/>
                </a:solidFill>
                <a:latin typeface="Noto Sans Regular" pitchFamily="18"/>
              </a:defRPr>
            </a:lvl1pPr>
          </a:lstStyle>
          <a:p>
            <a:pPr lvl="0"/>
            <a:r>
              <a:rPr lang="en-GB"/>
              <a:t>Click to edit Master text styles</a:t>
            </a:r>
            <a:br>
              <a:rPr lang="en-GB"/>
            </a:br>
            <a:r>
              <a:rPr lang="en-GB"/>
              <a:t>Second level</a:t>
            </a:r>
            <a:br>
              <a:rPr lang="en-GB"/>
            </a:br>
            <a:r>
              <a:rPr lang="en-GB"/>
              <a:t>Third level</a:t>
            </a:r>
            <a:br>
              <a:rPr lang="en-GB"/>
            </a:br>
            <a:r>
              <a:rPr lang="en-GB"/>
              <a:t>Fourth level</a:t>
            </a:r>
            <a:br>
              <a:rPr lang="en-GB"/>
            </a:br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66B71-1661-F91D-AFB0-EE5436B7D8F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26559" y="2269080"/>
            <a:ext cx="3868199" cy="420192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022C9-FFAE-DD04-5335-2308B62B88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4B6C7-D7DA-DF88-1F67-5182028E63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58637-6085-E5B5-59A6-5DD8649F571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595DFC5-F5BA-DB4A-872D-D5097E45A5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3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75990-0B34-4DF0-A2C5-683428C3446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sz="8000" spc="0" baseline="0">
                <a:solidFill>
                  <a:srgbClr val="04617B"/>
                </a:solidFill>
                <a:latin typeface="Noto Sans 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61932-34D7-65CF-EB0F-7400EB38EC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2600" y="5217840"/>
            <a:ext cx="10788480" cy="1550520"/>
          </a:xfrm>
        </p:spPr>
        <p:txBody>
          <a:bodyPr wrap="square" anchor="t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1236"/>
              </a:spcAft>
              <a:defRPr lang="en-GB" sz="2800" spc="0" baseline="0">
                <a:solidFill>
                  <a:srgbClr val="DBF5F9"/>
                </a:solidFill>
                <a:latin typeface="Noto Sans Regular" pitchFamily="18"/>
              </a:defRPr>
            </a:lvl1pPr>
          </a:lstStyle>
          <a:p>
            <a:pPr lvl="0"/>
            <a:r>
              <a:rPr lang="en-GB"/>
              <a:t>Click to edit Master text styles</a:t>
            </a:r>
            <a:br>
              <a:rPr lang="en-GB"/>
            </a:br>
            <a:r>
              <a:rPr lang="en-GB"/>
              <a:t>Second level</a:t>
            </a:r>
            <a:br>
              <a:rPr lang="en-GB"/>
            </a:br>
            <a:r>
              <a:rPr lang="en-GB"/>
              <a:t>Third level</a:t>
            </a:r>
            <a:br>
              <a:rPr lang="en-GB"/>
            </a:br>
            <a:r>
              <a:rPr lang="en-GB"/>
              <a:t>Fourth level</a:t>
            </a:r>
            <a:br>
              <a:rPr lang="en-GB"/>
            </a:br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9D0E7-2B87-357B-FCC6-CF02B8CA46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8AEB2-8CA3-9E42-B167-D45EC9E8E45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453D9-92E1-BE73-FAAA-09B29896E9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542AB7-6B51-1C44-94A7-99549FDB7A33}" type="slidenum"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422910-6F51-6CC6-C0E7-A133C8D9778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760" y="1769400"/>
            <a:ext cx="10796760" cy="4385520"/>
          </a:xfrm>
        </p:spPr>
        <p:txBody>
          <a:bodyPr/>
          <a:lstStyle>
            <a:lvl1pPr>
              <a:spcBef>
                <a:spcPts val="1414"/>
              </a:spcBef>
              <a:spcAft>
                <a:spcPts val="0"/>
              </a:spcAft>
              <a:defRPr lang="en-US" sz="3200">
                <a:latin typeface="Liberation Sans" pitchFamily="18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23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A86D-214B-EAD8-1A4E-D7C28FC08E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6559" y="503279"/>
            <a:ext cx="3868199" cy="1766160"/>
          </a:xfrm>
        </p:spPr>
        <p:txBody>
          <a:bodyPr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sz="3200" spc="0" baseline="0">
                <a:solidFill>
                  <a:srgbClr val="FFFFFF"/>
                </a:solidFill>
                <a:latin typeface="Noto Sans 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E6A93-CDB3-EC3D-AF68-8306BC0370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99760" y="1089360"/>
            <a:ext cx="6073200" cy="5374080"/>
          </a:xfrm>
        </p:spPr>
        <p:txBody>
          <a:bodyPr wrap="square" anchor="t"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F1EA5-E8B5-2E98-B1E7-75C876C1824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26559" y="2269080"/>
            <a:ext cx="3868199" cy="420192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FF23A-6A23-DDE4-4BB6-6DB00E7F93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712BD-F63B-85DA-D2C2-B76EE1B13C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9136B-9942-6615-1099-9912AEC7C4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FFCF63-8740-594D-B69B-EFFAFDD603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7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638F-3F82-6075-3A0A-61CE55A1469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sz="6000" spc="0" baseline="0">
                <a:solidFill>
                  <a:srgbClr val="FFFFFF"/>
                </a:solidFill>
                <a:latin typeface="Noto Sans 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FF47F-E639-9C64-A88D-43E10F6D20C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E906B-8968-6FB4-6EC2-2212DBDFE2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A3F39-92DD-13B1-41BD-CA30FDDAE0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BD170-FC75-535D-A9AE-290D567C14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76C072-27E4-EE4C-85BC-FD6F39F963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168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8EB9C-1804-BF95-B083-A6F4CE3C2C4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698320" y="120600"/>
            <a:ext cx="2698560" cy="6464879"/>
          </a:xfrm>
        </p:spPr>
        <p:txBody>
          <a:bodyPr vert="eaVert" anchor="t"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sz="6000" spc="0" baseline="0">
                <a:solidFill>
                  <a:srgbClr val="FFFFFF"/>
                </a:solidFill>
                <a:latin typeface="Noto Sans 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CBE76-830C-BE7B-4D81-4188A79D365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97960" y="120600"/>
            <a:ext cx="7947360" cy="646487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B5EAE-D815-8CE9-D89E-B1B6F69733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4FA18-D7D2-73CC-9251-A004D1B089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68C3D-5300-98C8-236E-F90F2BC07B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CABE4D-2264-0440-8E43-A0DFAA8A16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98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CFC6-21FB-3CAB-B69F-8F9CF406535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99760" y="1236960"/>
            <a:ext cx="8996760" cy="2632680"/>
          </a:xfrm>
        </p:spPr>
        <p:txBody>
          <a:bodyPr anchor="b" anchorCtr="1"/>
          <a:lstStyle>
            <a:lvl1pPr marL="0" marR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sz="60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6607B-4A50-DC13-79BD-5CEEC8FD9C5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99760" y="3971520"/>
            <a:ext cx="8996760" cy="1826280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en-GB"/>
              <a:t>Click to edit Master subtitle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3B696-57C4-9D83-2F10-10E66892F4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9760" y="1769400"/>
            <a:ext cx="10796760" cy="4385520"/>
          </a:xfrm>
        </p:spPr>
        <p:txBody>
          <a:bodyPr/>
          <a:lstStyle>
            <a:lvl1pPr hangingPunct="0">
              <a:spcBef>
                <a:spcPts val="1414"/>
              </a:spcBef>
              <a:defRPr lang="en-US" sz="3200">
                <a:latin typeface="Liberation Sans" pitchFamily="18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46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821E-4D2D-3100-E9CC-7F3D0D03F80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sz="217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43870-24E3-3A87-A400-DEC12A42C23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9400" y="1769040"/>
            <a:ext cx="10797120" cy="4385880"/>
          </a:xfrm>
        </p:spPr>
        <p:txBody>
          <a:bodyPr anchor="t">
            <a:normAutofit/>
          </a:bodyPr>
          <a:lstStyle>
            <a:lvl1pPr marL="0" marR="0" indent="0" algn="l" hangingPunct="1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defRPr lang="en-GB" sz="309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n-GB"/>
              <a:t>Click to edit Master text styles</a:t>
            </a:r>
            <a:br>
              <a:rPr lang="en-GB"/>
            </a:br>
            <a:r>
              <a:rPr lang="en-GB"/>
              <a:t>Second level</a:t>
            </a:r>
            <a:br>
              <a:rPr lang="en-GB"/>
            </a:br>
            <a:r>
              <a:rPr lang="en-GB"/>
              <a:t>Third level</a:t>
            </a:r>
            <a:br>
              <a:rPr lang="en-GB"/>
            </a:br>
            <a:r>
              <a:rPr lang="en-GB"/>
              <a:t>Fourth level</a:t>
            </a:r>
            <a:br>
              <a:rPr lang="en-GB"/>
            </a:br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AD983-1AAA-2E1A-4824-E07B3ED058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760" y="1769400"/>
            <a:ext cx="10796760" cy="4385520"/>
          </a:xfrm>
        </p:spPr>
        <p:txBody>
          <a:bodyPr/>
          <a:lstStyle>
            <a:lvl1pPr hangingPunct="0">
              <a:spcBef>
                <a:spcPts val="1414"/>
              </a:spcBef>
              <a:defRPr lang="en-US" sz="3200">
                <a:latin typeface="Liberation Sans" pitchFamily="18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0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14F2-B2C1-60A7-693C-B8B9BC65F2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8640" y="1884600"/>
            <a:ext cx="10346400" cy="3146040"/>
          </a:xfrm>
        </p:spPr>
        <p:txBody>
          <a:bodyPr anchor="b"/>
          <a:lstStyle>
            <a:lvl1pPr marL="0" marR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sz="60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3FA11-A3CE-05D2-10E7-2BA20A4AA5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8640" y="5060880"/>
            <a:ext cx="10346400" cy="1653480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5052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C01E-8D63-938E-3EFD-B23C4ED9A78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sz="217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5EF26-5749-9D0A-88AF-B6D76BB4D4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9760" y="1768680"/>
            <a:ext cx="5322240" cy="4386240"/>
          </a:xfrm>
        </p:spPr>
        <p:txBody>
          <a:bodyPr anchor="t">
            <a:normAutofit/>
          </a:bodyPr>
          <a:lstStyle>
            <a:lvl1pPr marL="0" marR="0" indent="0" algn="l" hangingPunct="1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defRPr lang="en-GB" sz="309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n-GB"/>
              <a:t>Click to edit Master text styles</a:t>
            </a:r>
            <a:br>
              <a:rPr lang="en-GB"/>
            </a:br>
            <a:r>
              <a:rPr lang="en-GB"/>
              <a:t>Second level</a:t>
            </a:r>
            <a:br>
              <a:rPr lang="en-GB"/>
            </a:br>
            <a:r>
              <a:rPr lang="en-GB"/>
              <a:t>Third level</a:t>
            </a:r>
            <a:br>
              <a:rPr lang="en-GB"/>
            </a:br>
            <a:r>
              <a:rPr lang="en-GB"/>
              <a:t>Fourth level</a:t>
            </a:r>
            <a:br>
              <a:rPr lang="en-GB"/>
            </a:br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A161-F09F-7ABD-02A5-0E26E71CA4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74280" y="1768680"/>
            <a:ext cx="5322240" cy="4386240"/>
          </a:xfrm>
        </p:spPr>
        <p:txBody>
          <a:bodyPr anchor="t">
            <a:normAutofit/>
          </a:bodyPr>
          <a:lstStyle>
            <a:lvl1pPr marL="0" marR="0" indent="0" algn="l" hangingPunct="1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defRPr lang="en-GB" sz="309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n-GB"/>
              <a:t>Click to edit Master text styles</a:t>
            </a:r>
            <a:br>
              <a:rPr lang="en-GB"/>
            </a:br>
            <a:r>
              <a:rPr lang="en-GB"/>
              <a:t>Second level</a:t>
            </a:r>
            <a:br>
              <a:rPr lang="en-GB"/>
            </a:br>
            <a:r>
              <a:rPr lang="en-GB"/>
              <a:t>Third level</a:t>
            </a:r>
            <a:br>
              <a:rPr lang="en-GB"/>
            </a:br>
            <a:r>
              <a:rPr lang="en-GB"/>
              <a:t>Fourth level</a:t>
            </a:r>
            <a:br>
              <a:rPr lang="en-GB"/>
            </a:br>
            <a:r>
              <a:rPr lang="en-GB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F60609-4CB8-AE20-A9A6-2561DE3413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760" y="1769400"/>
            <a:ext cx="10796760" cy="4385520"/>
          </a:xfrm>
        </p:spPr>
        <p:txBody>
          <a:bodyPr/>
          <a:lstStyle>
            <a:lvl1pPr hangingPunct="0">
              <a:spcBef>
                <a:spcPts val="1414"/>
              </a:spcBef>
              <a:defRPr lang="en-US" sz="3200">
                <a:latin typeface="Liberation Sans" pitchFamily="18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188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9E5D-BBB6-5FE7-1E23-7785C99089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6559" y="403200"/>
            <a:ext cx="10346400" cy="1460880"/>
          </a:xfrm>
        </p:spPr>
        <p:txBody>
          <a:bodyPr/>
          <a:lstStyle>
            <a:lvl1pPr marL="0" marR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sz="217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1650A-BAFF-331A-046A-876AAA2547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6559" y="1852920"/>
            <a:ext cx="5074560" cy="90828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1CB24-B295-7DB2-01E5-EDC421C061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6559" y="2761560"/>
            <a:ext cx="5074560" cy="4063680"/>
          </a:xfrm>
        </p:spPr>
        <p:txBody>
          <a:bodyPr anchor="t">
            <a:normAutofit/>
          </a:bodyPr>
          <a:lstStyle>
            <a:lvl1pPr marL="0" marR="0" indent="0" algn="l" hangingPunct="1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defRPr lang="en-GB" sz="309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n-GB"/>
              <a:t>Click to edit Master text styles</a:t>
            </a:r>
            <a:br>
              <a:rPr lang="en-GB"/>
            </a:br>
            <a:r>
              <a:rPr lang="en-GB"/>
              <a:t>Second level</a:t>
            </a:r>
            <a:br>
              <a:rPr lang="en-GB"/>
            </a:br>
            <a:r>
              <a:rPr lang="en-GB"/>
              <a:t>Third level</a:t>
            </a:r>
            <a:br>
              <a:rPr lang="en-GB"/>
            </a:br>
            <a:r>
              <a:rPr lang="en-GB"/>
              <a:t>Fourth level</a:t>
            </a:r>
            <a:br>
              <a:rPr lang="en-GB"/>
            </a:br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2C20E-D9B3-5467-3B2B-BFC0A5FEDD2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072840" y="1852920"/>
            <a:ext cx="5099760" cy="908280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938C4-3074-1F34-FB0A-28E4B9B63D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72840" y="2761560"/>
            <a:ext cx="5099760" cy="4063680"/>
          </a:xfrm>
        </p:spPr>
        <p:txBody>
          <a:bodyPr anchor="t">
            <a:normAutofit/>
          </a:bodyPr>
          <a:lstStyle>
            <a:lvl1pPr marL="0" marR="0" indent="0" algn="l" hangingPunct="1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defRPr lang="en-GB" sz="309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n-GB"/>
              <a:t>Click to edit Master text styles</a:t>
            </a:r>
            <a:br>
              <a:rPr lang="en-GB"/>
            </a:br>
            <a:r>
              <a:rPr lang="en-GB"/>
              <a:t>Second level</a:t>
            </a:r>
            <a:br>
              <a:rPr lang="en-GB"/>
            </a:br>
            <a:r>
              <a:rPr lang="en-GB"/>
              <a:t>Third level</a:t>
            </a:r>
            <a:br>
              <a:rPr lang="en-GB"/>
            </a:br>
            <a:r>
              <a:rPr lang="en-GB"/>
              <a:t>Fourth level</a:t>
            </a:r>
            <a:br>
              <a:rPr lang="en-GB"/>
            </a:br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56144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3817-E8C1-6531-56AA-18430470D9C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sz="217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0975F-99BC-62AE-D10F-101A964DFF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9760" y="1769400"/>
            <a:ext cx="10796760" cy="4385520"/>
          </a:xfrm>
        </p:spPr>
        <p:txBody>
          <a:bodyPr/>
          <a:lstStyle>
            <a:lvl1pPr hangingPunct="0">
              <a:spcBef>
                <a:spcPts val="1414"/>
              </a:spcBef>
              <a:defRPr lang="en-US" sz="3200">
                <a:latin typeface="Liberation Sans" pitchFamily="18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956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7D6B-D397-0B2F-15DD-DCBFE9146D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9400" y="301320"/>
            <a:ext cx="10796760" cy="126216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C17A0-7F29-2EF4-21CE-C29B61A2232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9400" y="1769040"/>
            <a:ext cx="10796760" cy="4385520"/>
          </a:xfrm>
        </p:spPr>
        <p:txBody>
          <a:bodyPr/>
          <a:lstStyle>
            <a:lvl1pPr hangingPunct="0">
              <a:spcBef>
                <a:spcPts val="1414"/>
              </a:spcBef>
              <a:defRPr lang="en-US" sz="3200">
                <a:latin typeface="Liberation Sans" pitchFamily="18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3E86-73A9-507E-A0E0-1D6EEB78B8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8640" y="1884600"/>
            <a:ext cx="10346400" cy="3146040"/>
          </a:xfrm>
        </p:spPr>
        <p:txBody>
          <a:bodyPr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sz="6000" spc="0" baseline="0">
                <a:solidFill>
                  <a:srgbClr val="04617B"/>
                </a:solidFill>
                <a:latin typeface="Noto Sans 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2E070-CE37-D30E-E73A-C35917B46D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8640" y="5060880"/>
            <a:ext cx="10346400" cy="1653480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79DC9-2D3D-3C5B-E970-E072F6D0B8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0FF3C-0217-2969-6140-73821C4E17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5F3E2-6897-7116-97E2-9EC548E47E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216F90-37E9-A343-A798-D71E9B68AE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618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8A71-0C18-2644-20AA-4569566EB9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6559" y="503279"/>
            <a:ext cx="3868199" cy="1766160"/>
          </a:xfrm>
        </p:spPr>
        <p:txBody>
          <a:bodyPr anchor="b"/>
          <a:lstStyle>
            <a:lvl1pPr marL="0" marR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sz="32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F895-8A13-B8CB-5AFB-C20C6470CF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99760" y="1089360"/>
            <a:ext cx="6073200" cy="5374080"/>
          </a:xfrm>
        </p:spPr>
        <p:txBody>
          <a:bodyPr anchor="t">
            <a:normAutofit/>
          </a:bodyPr>
          <a:lstStyle>
            <a:lvl1pPr marL="0" marR="0" indent="0" algn="l" hangingPunct="1">
              <a:lnSpc>
                <a:spcPct val="90000"/>
              </a:lnSpc>
              <a:spcBef>
                <a:spcPts val="1559"/>
              </a:spcBef>
              <a:spcAft>
                <a:spcPts val="0"/>
              </a:spcAft>
              <a:defRPr lang="en-GB" sz="32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n-GB"/>
              <a:t>Click to edit Master text styles</a:t>
            </a:r>
            <a:br>
              <a:rPr lang="en-GB"/>
            </a:br>
            <a:r>
              <a:rPr lang="en-GB"/>
              <a:t>Second level</a:t>
            </a:r>
            <a:br>
              <a:rPr lang="en-GB"/>
            </a:br>
            <a:r>
              <a:rPr lang="en-GB"/>
              <a:t>Third level</a:t>
            </a:r>
            <a:br>
              <a:rPr lang="en-GB"/>
            </a:br>
            <a:r>
              <a:rPr lang="en-GB"/>
              <a:t>Fourth level</a:t>
            </a:r>
            <a:br>
              <a:rPr lang="en-GB"/>
            </a:br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50D5B-66A4-1506-C92C-E5D58519050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26559" y="2269080"/>
            <a:ext cx="3868199" cy="420192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83137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B3F7-AA85-FDA3-22E7-004CB7F457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6559" y="503279"/>
            <a:ext cx="3868199" cy="1766160"/>
          </a:xfrm>
        </p:spPr>
        <p:txBody>
          <a:bodyPr anchor="b"/>
          <a:lstStyle>
            <a:lvl1pPr marL="0" marR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sz="320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E9944-4194-FA8D-8A2B-5C5648F2AEF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99760" y="1089360"/>
            <a:ext cx="6073200" cy="5374080"/>
          </a:xfrm>
        </p:spPr>
        <p:txBody>
          <a:bodyPr anchor="t">
            <a:normAutofit/>
          </a:bodyPr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C4B63-0F8F-83CF-F9AF-45C0E8D20EA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26559" y="2269080"/>
            <a:ext cx="3868199" cy="420192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46545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37A6-76DC-1BD0-F952-1E824CB736E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sz="217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67CAE-B0BE-91D9-1EEA-788EA821519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9889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AE36E-F426-A466-089D-F10031CB8194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698320" y="301680"/>
            <a:ext cx="2698560" cy="5853240"/>
          </a:xfrm>
        </p:spPr>
        <p:txBody>
          <a:bodyPr vert="eaVert" anchor="t" anchorCtr="1"/>
          <a:lstStyle>
            <a:lvl1pPr marL="0" marR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sz="2170" spc="0" baseline="0">
                <a:solidFill>
                  <a:srgbClr val="000000"/>
                </a:solidFill>
                <a:latin typeface="Arial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65050-3E15-7168-48C4-51A07B427CE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99760" y="301680"/>
            <a:ext cx="7945920" cy="5853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5932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253C-9247-35E6-D3EB-4020BC9F3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188" y="1238250"/>
            <a:ext cx="8996362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F8C00-4D84-BC58-1FE0-DF263D37E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188" y="3971925"/>
            <a:ext cx="8996362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2974E-8ACF-A173-DAD6-DF1CDB5E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DF8E-875A-A149-94C3-B8DBA6ABD312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F30A-38F7-B917-34CA-6F17C14C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8B832-C648-E037-AF3B-931EFC8C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59139-40FC-3341-8435-AEDC2027715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0014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B074-794D-E0A8-64E5-A478E92A7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39C96-AE29-F439-C2E4-26A24ACCC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78793-3152-4FD5-3B21-65996468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DF8E-875A-A149-94C3-B8DBA6ABD312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D49B-88F1-1F6F-463F-19DACBDA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99691-66E3-9FE9-A1CE-0EFE1CFA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7C531-AB04-F447-B147-B5DF606FF24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6248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8578-0FF8-0B38-B286-E3FC8003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885950"/>
            <a:ext cx="10347325" cy="31448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DF8FD-1B7B-9521-3DDC-A6679F6D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5060950"/>
            <a:ext cx="10347325" cy="1654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70542-0F04-CC01-EC79-08B0BFA9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DF8E-875A-A149-94C3-B8DBA6ABD312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FEFB6-27A1-8AD5-8A96-1864E89DA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45A3C-B576-14C4-CC53-16430DFE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9B1C-D2D1-BE43-B1E3-8E147E80D3B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8586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4903-58EA-ADDD-2C53-1C42E448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D6471-3A07-9923-2733-745A0C8EB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500" y="2012950"/>
            <a:ext cx="5095875" cy="47990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BF431B-9AE3-7A6B-6798-971920D26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3775" y="2012950"/>
            <a:ext cx="5097463" cy="47990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D43ED-FCFC-0848-526B-A2567760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DF8E-875A-A149-94C3-B8DBA6ABD312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7070C-D6C1-29AD-E661-2B6050B9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3F01C-C639-7F8C-5989-CB2BE3B7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96566-17B1-2E4E-9C4C-D94D5FD44F9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9068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9778-461D-D951-9025-AD2C8772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403225"/>
            <a:ext cx="10345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5E6BC-9047-E8EC-4FF3-FF6F875B9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088" y="1854200"/>
            <a:ext cx="5073650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BC0DB-3AF9-61A6-BB89-4AD4C497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088" y="2762250"/>
            <a:ext cx="5073650" cy="4064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4E233-A179-E728-77A4-889A82F1D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3775" y="1854200"/>
            <a:ext cx="5099050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FCFB7-4291-02B8-DFB4-44340533E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3775" y="2762250"/>
            <a:ext cx="5099050" cy="4064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E1C6F5-BAED-515C-983C-AF3A6DF6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DF8E-875A-A149-94C3-B8DBA6ABD312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7DBEE-1F53-D1DD-4EEA-016F8C2E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42C38-A28A-4211-4211-1777D144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EF77-3D31-9B43-91D7-1B3C5642856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7263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A734-BDC1-309C-C482-2985DB6F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60724-7C58-6F36-6669-F1C8F029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DF8E-875A-A149-94C3-B8DBA6ABD312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5DACB-E5DD-03E7-F772-BF430E89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DA87A-BFA7-4B41-98C1-C34F0995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CC0B-CD8D-954F-B8B8-3353D775A75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63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3C0A-2546-C0B3-D891-144A0BEDE9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sz="8000" spc="0" baseline="0">
                <a:solidFill>
                  <a:srgbClr val="04617B"/>
                </a:solidFill>
                <a:latin typeface="Noto Sans 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8F7EA-8F17-7415-D328-992B9761D3A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2240" y="5217840"/>
            <a:ext cx="5317560" cy="1549800"/>
          </a:xfrm>
        </p:spPr>
        <p:txBody>
          <a:bodyPr wrap="square" anchor="t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1236"/>
              </a:spcAft>
              <a:defRPr lang="en-GB" sz="2800" spc="0" baseline="0">
                <a:solidFill>
                  <a:srgbClr val="DBF5F9"/>
                </a:solidFill>
                <a:latin typeface="Noto Sans Regular" pitchFamily="18"/>
              </a:defRPr>
            </a:lvl1pPr>
          </a:lstStyle>
          <a:p>
            <a:pPr lvl="0"/>
            <a:r>
              <a:rPr lang="en-GB"/>
              <a:t>Click to edit Master text styles</a:t>
            </a:r>
            <a:br>
              <a:rPr lang="en-GB"/>
            </a:br>
            <a:r>
              <a:rPr lang="en-GB"/>
              <a:t>Second level</a:t>
            </a:r>
            <a:br>
              <a:rPr lang="en-GB"/>
            </a:br>
            <a:r>
              <a:rPr lang="en-GB"/>
              <a:t>Third level</a:t>
            </a:r>
            <a:br>
              <a:rPr lang="en-GB"/>
            </a:br>
            <a:r>
              <a:rPr lang="en-GB"/>
              <a:t>Fourth level</a:t>
            </a:r>
            <a:br>
              <a:rPr lang="en-GB"/>
            </a:br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A1CD6-522B-6FB2-6821-2D3023A0F46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21720" y="5217840"/>
            <a:ext cx="5319000" cy="1549800"/>
          </a:xfrm>
        </p:spPr>
        <p:txBody>
          <a:bodyPr wrap="square" anchor="t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1236"/>
              </a:spcAft>
              <a:defRPr lang="en-GB" sz="2800" spc="0" baseline="0">
                <a:solidFill>
                  <a:srgbClr val="DBF5F9"/>
                </a:solidFill>
                <a:latin typeface="Noto Sans Regular" pitchFamily="18"/>
              </a:defRPr>
            </a:lvl1pPr>
          </a:lstStyle>
          <a:p>
            <a:pPr lvl="0"/>
            <a:r>
              <a:rPr lang="en-GB"/>
              <a:t>Click to edit Master text styles</a:t>
            </a:r>
            <a:br>
              <a:rPr lang="en-GB"/>
            </a:br>
            <a:r>
              <a:rPr lang="en-GB"/>
              <a:t>Second level</a:t>
            </a:r>
            <a:br>
              <a:rPr lang="en-GB"/>
            </a:br>
            <a:r>
              <a:rPr lang="en-GB"/>
              <a:t>Third level</a:t>
            </a:r>
            <a:br>
              <a:rPr lang="en-GB"/>
            </a:br>
            <a:r>
              <a:rPr lang="en-GB"/>
              <a:t>Fourth level</a:t>
            </a:r>
            <a:br>
              <a:rPr lang="en-GB"/>
            </a:br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3B3BB-7815-BF91-BED2-7641D3A7CB2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B43B1-9B63-5F12-E233-2E6C656E16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B60BB-9F44-41CA-D798-9D850CBC7B0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37BCD6-28B0-DF45-9354-50C61A5D911D}" type="slidenum"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2136E7-3F70-7988-9322-F9F0D6D0322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760" y="1769400"/>
            <a:ext cx="10796760" cy="4385520"/>
          </a:xfrm>
        </p:spPr>
        <p:txBody>
          <a:bodyPr/>
          <a:lstStyle>
            <a:lvl1pPr>
              <a:spcBef>
                <a:spcPts val="1414"/>
              </a:spcBef>
              <a:spcAft>
                <a:spcPts val="0"/>
              </a:spcAft>
              <a:defRPr lang="en-US" sz="3200">
                <a:latin typeface="Liberation Sans" pitchFamily="18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744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B8828-E17E-EEED-B1D3-7ACC46571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DF8E-875A-A149-94C3-B8DBA6ABD312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946BC-2F4D-89C3-95E9-2DFDD9F6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E8BEE-AC8D-0A26-CF9B-21632A64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BCC93-EBF6-2C40-967B-7132465D19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6608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DF46-CCDE-F60A-19A2-EECAFD3B0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504825"/>
            <a:ext cx="3868737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5EF34-879B-D396-75E7-09DC38455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638" y="1089025"/>
            <a:ext cx="6072187" cy="5373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68CD7-EFBC-E681-167A-3AB5E1349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088" y="2268538"/>
            <a:ext cx="3868737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17E2F-9EC8-FBCF-C61A-96C92CED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DF8E-875A-A149-94C3-B8DBA6ABD312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E3B30-3318-1C63-2909-8AD93C3E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65534-679F-CC5B-2797-410E4422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84A9-2BC5-654D-B3DE-486B88CC85A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393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AFA0-FE47-3D37-0B5F-011187A2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504825"/>
            <a:ext cx="3868737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ECB66-6BAE-D7A2-623D-7F17561D6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0638" y="1089025"/>
            <a:ext cx="6072187" cy="5373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FBB27-7580-74D9-3BF0-8E4B3822F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088" y="2268538"/>
            <a:ext cx="3868737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3E7D5-8200-AF8B-239E-12DD074D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DF8E-875A-A149-94C3-B8DBA6ABD312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8B262-1548-8D93-E3F8-BCEE1DF1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8441A-E387-112B-608E-8DE348B5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1DF18-F748-2940-AD43-7A7653ECBBD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0628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DD89-00EE-BB17-15F9-41314C69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3D9E5-CFD2-1522-43B2-704F6EF3C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336F7-072F-0AFE-18B3-303D92C2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DF8E-875A-A149-94C3-B8DBA6ABD312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F3B18-FAE2-0E12-08C8-82F9C9F5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479CF-FAAE-5DF6-8BDE-64159FE1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5C79-3945-3346-B035-241D2831008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9724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23581-897B-7ABB-8688-CCCF01CEC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85200" y="403225"/>
            <a:ext cx="2586038" cy="64087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9100C-5A9D-69B0-D9D3-91AC12EAC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25500" y="403225"/>
            <a:ext cx="7607300" cy="64087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B83A-11BD-203C-0C98-60532108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6DF8E-875A-A149-94C3-B8DBA6ABD312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65EAF-1A91-97E8-3F95-275CF735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83F5B-51A7-7CFE-17FF-C6A989E5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836C1-1BD2-3C46-B267-DEE58DD2792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3700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6183-A60B-05C3-CC99-87E031BD8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188" y="1238250"/>
            <a:ext cx="8996362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1A448-9726-DB12-5F0B-DA00996BE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188" y="3971925"/>
            <a:ext cx="8996362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F808C-90F9-182B-F077-F03DC8CF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55DA-C4B3-C54A-ABB5-3758ADC88A3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1511A-E1BA-B639-E8C8-D6D13856D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6585-CE6A-E2E1-7091-70BF1096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6A050-2F64-C341-8C51-031E9640232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3152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6DF7-49B6-0240-6248-B3FB0612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6A8E5-E2EF-FF2E-EED2-5307F2C7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E96A1-047D-176F-BCEC-7CAFDECA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55DA-C4B3-C54A-ABB5-3758ADC88A3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D37A2-88C1-558B-BA92-61A2F4A6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D8481-EF77-58F3-0122-ED1FFA24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9FB4-8945-D945-A063-34B78625072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4524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7C24-3712-86B1-2EFF-F1C010A1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885950"/>
            <a:ext cx="10347325" cy="31448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5DD9F-CBCC-9738-BEB3-E8FAC65CB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5060950"/>
            <a:ext cx="10347325" cy="1654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80731-A390-4558-7C6C-A374DC2F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55DA-C4B3-C54A-ABB5-3758ADC88A3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75403-A88A-506A-6FC3-F22957E0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053F6-0D2B-B747-BBFD-E0598646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5588-D0FB-3341-B1E4-7FCFD216A95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431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A145-C5B3-9EC1-1356-9D0ED540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6B07A-452D-D2C3-614E-77D425D77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500" y="2012950"/>
            <a:ext cx="5095875" cy="47990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96568-BF04-FD28-599A-887FE5DDC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3775" y="2012950"/>
            <a:ext cx="5097463" cy="47990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E572E-982E-204B-6BF7-0F402185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55DA-C4B3-C54A-ABB5-3758ADC88A3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21A9A-7809-6EC6-03D1-64052D93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8FBA-AFD1-0544-2BC3-11ADB24DF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C797-CDC8-3340-93A3-6E30146579B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0002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C9AA-40B2-FACA-3175-1F4B6645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403225"/>
            <a:ext cx="10345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237FA-293D-6C2F-E1AB-6EC642B8E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088" y="1854200"/>
            <a:ext cx="5073650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2C876-2F59-88E1-F61C-AFB49929C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088" y="2762250"/>
            <a:ext cx="5073650" cy="4064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D49A9-E691-C572-7D6B-252B55C5D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3775" y="1854200"/>
            <a:ext cx="5099050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8F524-65ED-2DFB-C42A-95BE9D03F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3775" y="2762250"/>
            <a:ext cx="5099050" cy="4064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CFD7FC-6E9F-5EC8-A65B-509B4D60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55DA-C4B3-C54A-ABB5-3758ADC88A3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5E166-BC87-F368-51E5-2C9734BC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83C2A-0527-5302-2520-7B6136DC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C0F4A-EA3D-8142-A0D9-FCE8A2F31FA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2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0899-AFCD-EE09-8D31-4E5332028A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6559" y="403200"/>
            <a:ext cx="10346400" cy="1460880"/>
          </a:xfrm>
        </p:spPr>
        <p:txBody>
          <a:bodyPr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sz="8000" spc="0" baseline="0">
                <a:solidFill>
                  <a:srgbClr val="04617B"/>
                </a:solidFill>
                <a:latin typeface="Noto Sans 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EF36E-FEB4-EA51-1D26-6C5A386FF0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6559" y="1852920"/>
            <a:ext cx="5074560" cy="90828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9DA07-06E9-B070-56E1-BBC29DD339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26559" y="2761560"/>
            <a:ext cx="5074560" cy="4063680"/>
          </a:xfrm>
        </p:spPr>
        <p:txBody>
          <a:bodyPr wrap="square" anchor="t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1236"/>
              </a:spcAft>
              <a:defRPr lang="en-GB" sz="2800" spc="0" baseline="0">
                <a:solidFill>
                  <a:srgbClr val="DBF5F9"/>
                </a:solidFill>
                <a:latin typeface="Noto Sans Regular" pitchFamily="18"/>
              </a:defRPr>
            </a:lvl1pPr>
          </a:lstStyle>
          <a:p>
            <a:pPr lvl="0"/>
            <a:r>
              <a:rPr lang="en-GB"/>
              <a:t>Click to edit Master text styles</a:t>
            </a:r>
            <a:br>
              <a:rPr lang="en-GB"/>
            </a:br>
            <a:r>
              <a:rPr lang="en-GB"/>
              <a:t>Second level</a:t>
            </a:r>
            <a:br>
              <a:rPr lang="en-GB"/>
            </a:br>
            <a:r>
              <a:rPr lang="en-GB"/>
              <a:t>Third level</a:t>
            </a:r>
            <a:br>
              <a:rPr lang="en-GB"/>
            </a:br>
            <a:r>
              <a:rPr lang="en-GB"/>
              <a:t>Fourth level</a:t>
            </a:r>
            <a:br>
              <a:rPr lang="en-GB"/>
            </a:br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88078-0289-296D-260D-327AC8611BF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072840" y="1852920"/>
            <a:ext cx="5099760" cy="908280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59F0E-B7AA-B078-3607-3E06D747C5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72840" y="2761560"/>
            <a:ext cx="5099760" cy="4063680"/>
          </a:xfrm>
        </p:spPr>
        <p:txBody>
          <a:bodyPr wrap="square" anchor="t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1236"/>
              </a:spcAft>
              <a:defRPr lang="en-GB" sz="2800" spc="0" baseline="0">
                <a:solidFill>
                  <a:srgbClr val="DBF5F9"/>
                </a:solidFill>
                <a:latin typeface="Noto Sans Regular" pitchFamily="18"/>
              </a:defRPr>
            </a:lvl1pPr>
          </a:lstStyle>
          <a:p>
            <a:pPr lvl="0"/>
            <a:r>
              <a:rPr lang="en-GB"/>
              <a:t>Click to edit Master text styles</a:t>
            </a:r>
            <a:br>
              <a:rPr lang="en-GB"/>
            </a:br>
            <a:r>
              <a:rPr lang="en-GB"/>
              <a:t>Second level</a:t>
            </a:r>
            <a:br>
              <a:rPr lang="en-GB"/>
            </a:br>
            <a:r>
              <a:rPr lang="en-GB"/>
              <a:t>Third level</a:t>
            </a:r>
            <a:br>
              <a:rPr lang="en-GB"/>
            </a:br>
            <a:r>
              <a:rPr lang="en-GB"/>
              <a:t>Fourth level</a:t>
            </a:r>
            <a:br>
              <a:rPr lang="en-GB"/>
            </a:br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118E5-AD68-AB73-9FE3-03C2F8017E6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7FD13-3290-6219-C105-CFADD2809EF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E8692-CFB6-32B2-948E-E068F7EBBDB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F4782B-1B1A-E34C-89FF-E84C27A804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078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9BDA-CEFF-3CEE-C359-D4421BD1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EB695-AEC2-D46C-D21C-0EC6738E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55DA-C4B3-C54A-ABB5-3758ADC88A3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C435E-0DF3-9D87-C0E2-639C8AD1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BEEFA-3138-67FD-CBFF-142FEF98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E4B0B-2E2B-A544-97EE-AA183D7B2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6703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3E683-73F6-CA33-3C20-968C8673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55DA-C4B3-C54A-ABB5-3758ADC88A3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7F7A1-9CC2-305C-C6AE-8247AF92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787D6-BF4F-3D0E-089D-71CCE6A7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E2800-8C8A-234D-B8CB-97189919289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0592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0207-6D5E-6741-C60A-16D936EBE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504825"/>
            <a:ext cx="3868737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7BC36-75A4-9A7A-7F22-F1E0AB16E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638" y="1089025"/>
            <a:ext cx="6072187" cy="5373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DC6CE-C17B-07BA-DB04-BBA36C944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088" y="2268538"/>
            <a:ext cx="3868737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74269-B6BC-6412-3347-B61C89FA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55DA-C4B3-C54A-ABB5-3758ADC88A3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04D58-C966-FAAC-F987-FDC1453F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2A2E4-F78D-FD2F-5A4F-F139AFD0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3E6F-F1E6-E841-B244-5FD6E125877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9134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E77B-2CE3-1808-E9EF-6BB31151D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504825"/>
            <a:ext cx="3868737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5B491-16AE-05C2-B5D2-034BE254A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0638" y="1089025"/>
            <a:ext cx="6072187" cy="5373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9865F-B9B8-ABD5-C92D-1AC50628F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088" y="2268538"/>
            <a:ext cx="3868737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1180B-5A81-6A79-F1C5-539538567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55DA-C4B3-C54A-ABB5-3758ADC88A3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5606D-DC54-4425-C336-DB8C8CD3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35D43-9B8A-ABB8-D397-72620C05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B945-8AB6-E049-8DFA-B8047F205D0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4093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2A7F-74F9-E06D-9B11-8CDBD315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C5E8E-9742-564B-18D7-8BA12FBCE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FEEBE-AF73-BA5B-6F74-EA568F82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55DA-C4B3-C54A-ABB5-3758ADC88A3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9BAE2-B386-42AA-A3F9-0827519B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84FA-80B9-C9FF-D3DE-954B1EAC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7766-963C-344F-B5C6-B072A303C01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686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7932E-E9C1-31CF-3750-5B9CB4A55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85200" y="403225"/>
            <a:ext cx="2586038" cy="64087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8E524-6425-AA5E-51C8-A2A047A6F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25500" y="403225"/>
            <a:ext cx="7607300" cy="64087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59890-2711-9CC8-1DDC-BD011BC8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55DA-C4B3-C54A-ABB5-3758ADC88A3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53106-1310-B9B8-C04B-2355D4978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3717C-C8BE-A825-A2B5-94A0D080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68B5-9C46-144C-862D-0257799C9E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0014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508E-D6B6-22EF-12AD-A08A43E83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188" y="1238250"/>
            <a:ext cx="8996362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9D7B5-5F08-BD7F-A515-DF71231B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188" y="3971925"/>
            <a:ext cx="8996362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19ECA-B382-4539-9267-49AC7E9DD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FE0C-AC2C-9845-B451-A70460C43DF8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F25E3-94AE-C7CD-279E-814BCD32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4A233-D319-E3A9-60C3-2ABABEBC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B7769-59ED-4946-B493-D4E4C21920D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2971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EA5A-E932-A28F-5EE9-B8B3A8B2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FA2F6-986C-0C04-0DA4-8799B4148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43E65-5319-A9D4-6CD6-3C1B39FF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FE0C-AC2C-9845-B451-A70460C43DF8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9955E-7F2F-0B01-0885-BFEB545F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2A29A-C116-41E1-EAB2-7C41FC35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5482-CB73-164A-AA91-F2BDE9A4D10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25457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8760-2D5F-D844-26D1-C41B337E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1885950"/>
            <a:ext cx="10347325" cy="31448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3491D-5912-C214-6215-F10182F4A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5060950"/>
            <a:ext cx="10347325" cy="1654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77E30-842E-815E-151A-948F784B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FE0C-AC2C-9845-B451-A70460C43DF8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0EE2E-D1CA-D296-CE5E-CB88E7E7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AF073-35D6-0C14-2589-582B09EE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49B9-5A7F-0548-A436-6692BB0C4C7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22508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C5BC-F1FA-5134-F907-5B4119D5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80174-4195-1306-779B-2403D2001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500" y="2012950"/>
            <a:ext cx="5095875" cy="47990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A4C13-C2E8-6DFE-DDF5-32589FC1E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3775" y="2012950"/>
            <a:ext cx="5097463" cy="47990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0BE52-877F-AA51-671A-8C2A0FD5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FE0C-AC2C-9845-B451-A70460C43DF8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4AC18-7B17-29A7-D048-8170D021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65002-B268-7AB7-CCE7-E5A75F2F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1D19-FA14-8243-9E43-57EA4EF9AED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00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EAC1-59AE-CBD5-14D5-02C6AF580B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sz="8000" spc="0" baseline="0">
                <a:solidFill>
                  <a:srgbClr val="04617B"/>
                </a:solidFill>
                <a:latin typeface="Noto Sans 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F03C0-0A63-3758-60E7-0231744BC12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04A1B-265B-2576-DA78-16537F5024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F8D08-CE56-F2C1-FFCE-B774B77103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40A23D-F5F5-7B41-9DA0-3C3981CE3A52}" type="slidenum"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8EADDE-B25E-1ED7-3848-187E1841DB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9760" y="1769400"/>
            <a:ext cx="10796760" cy="4385520"/>
          </a:xfrm>
        </p:spPr>
        <p:txBody>
          <a:bodyPr/>
          <a:lstStyle>
            <a:lvl1pPr>
              <a:spcBef>
                <a:spcPts val="1414"/>
              </a:spcBef>
              <a:spcAft>
                <a:spcPts val="0"/>
              </a:spcAft>
              <a:defRPr lang="en-US" sz="3200">
                <a:latin typeface="Liberation Sans" pitchFamily="18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6220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FC19-82D6-1BAE-00A8-57D463F6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403225"/>
            <a:ext cx="10345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A25BE-0399-48BA-BF84-F2BAD7AC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088" y="1854200"/>
            <a:ext cx="5073650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8B012-2109-D530-F506-346800453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088" y="2762250"/>
            <a:ext cx="5073650" cy="4064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68938-2CCC-FBC0-5C9C-3D071536D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3775" y="1854200"/>
            <a:ext cx="5099050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11167-34DE-AC4F-1891-CDA3D22AD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3775" y="2762250"/>
            <a:ext cx="5099050" cy="4064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C6DED-3A3B-F2CE-235B-A2E3FA87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FE0C-AC2C-9845-B451-A70460C43DF8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99207-1875-14BC-2F29-8041DFF2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32A7BD-EDB2-6D9E-6A79-87F89817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7EDD5-40EE-CA49-822C-17EF7DA9341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91689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977A-43F6-ABB7-BADE-7F873C33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9F134-56DD-C9F3-678D-D4C0EEC0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FE0C-AC2C-9845-B451-A70460C43DF8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3276E-F478-529A-128A-4E4342BB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93834-F176-45A0-EB1B-30B58EB1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A50-6097-7641-A532-46D5DCAEB8A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3017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73B3F-CC5C-1867-7F64-17A5E3C1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FE0C-AC2C-9845-B451-A70460C43DF8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CA181-A07D-532D-7CA4-6871C23F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07AAC-3881-3B8E-EB46-7FF5EACC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B34A7-89B5-EC4E-B4F3-A99B09B4FA4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01267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0890-9DF8-CD30-3355-D2BA7DAB5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504825"/>
            <a:ext cx="3868737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3331D-BB64-432E-2772-5C9BA61CF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638" y="1089025"/>
            <a:ext cx="6072187" cy="5373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8A733-B5CD-A6AE-722B-6220696BA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088" y="2268538"/>
            <a:ext cx="3868737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1B8BC-405D-72D3-1D57-2D95F9282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FE0C-AC2C-9845-B451-A70460C43DF8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CF961-5D30-60F1-F55E-D1573FA5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BDC90-DCDE-7DAC-C4B2-F0737CFD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AB304-1D77-AA47-9254-5ACA0611560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5829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1818-4256-EE96-368A-D0D8F6FA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504825"/>
            <a:ext cx="3868737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98B423-5F4A-305C-CA3F-3C637F8DF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0638" y="1089025"/>
            <a:ext cx="6072187" cy="5373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BFF22-2094-2376-DE1E-3851086D5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7088" y="2268538"/>
            <a:ext cx="3868737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96248-0827-AEA8-39B7-906E75F4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FE0C-AC2C-9845-B451-A70460C43DF8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3F841-DB26-EA62-2C7D-37BD40D7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75F2A-C711-44D6-026D-6D55B18E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8FF24-8635-CC44-BA65-C1A9DDA3E80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3679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C5272-0DA3-2E88-97DC-9EC1DEA8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98496-32AB-1074-B9B4-EEDEC44ED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C0B78-AE01-945C-2D48-A6136DB6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FE0C-AC2C-9845-B451-A70460C43DF8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466C5-647C-01C4-9543-FB4F0204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02F2C-A680-4848-D070-E2605DEC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AE61-2AA0-0649-8A8F-A881AF36783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3070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8FA85-AA1A-B734-9361-6F70022C0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85200" y="403225"/>
            <a:ext cx="2586038" cy="64087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E8CC-E9D3-8D0C-257B-F85D29780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25500" y="403225"/>
            <a:ext cx="7607300" cy="64087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F1EFD-9588-63DC-D5C3-64457435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FE0C-AC2C-9845-B451-A70460C43DF8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CA787-96BC-48E3-19A1-F7224E3C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92517-7746-C574-B7B5-8BCD45CE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1DB7-CEC5-0F47-A8FD-093165D1AFD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97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6FFC3-997C-5340-93B2-5BF12E8A09F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D8B31-BD11-1FD3-B2B2-CBDF84169D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83FA1-6DDE-6612-5B68-35D7382EFC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3D48C9-6353-0548-B866-7E2C5183A7B5}" type="slidenum"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4AD289-72B8-2BDF-13B2-296F78A7A71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9400" y="301320"/>
            <a:ext cx="10796760" cy="1262160"/>
          </a:xfrm>
        </p:spPr>
        <p:txBody>
          <a:bodyPr anchor="ctr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77B315-9500-BE52-BEB7-310687009E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9400" y="1769040"/>
            <a:ext cx="10796760" cy="4385520"/>
          </a:xfrm>
        </p:spPr>
        <p:txBody>
          <a:bodyPr/>
          <a:lstStyle>
            <a:lvl1pPr>
              <a:spcBef>
                <a:spcPts val="1414"/>
              </a:spcBef>
              <a:spcAft>
                <a:spcPts val="0"/>
              </a:spcAft>
              <a:defRPr lang="en-US" sz="3200">
                <a:latin typeface="Liberation Sans" pitchFamily="18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59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A6ED-356C-DE49-CB26-E97049DB42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6559" y="503279"/>
            <a:ext cx="3868199" cy="1766160"/>
          </a:xfrm>
        </p:spPr>
        <p:txBody>
          <a:bodyPr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sz="3200" spc="0" baseline="0">
                <a:solidFill>
                  <a:srgbClr val="04617B"/>
                </a:solidFill>
                <a:latin typeface="Noto Sans 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14231-3836-AB63-B0CA-F292FCD622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99760" y="1089360"/>
            <a:ext cx="6073200" cy="5374080"/>
          </a:xfrm>
        </p:spPr>
        <p:txBody>
          <a:bodyPr wrap="square" anchor="t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1236"/>
              </a:spcAft>
              <a:defRPr lang="en-GB" sz="3200" spc="0" baseline="0">
                <a:solidFill>
                  <a:srgbClr val="DBF5F9"/>
                </a:solidFill>
                <a:latin typeface="Noto Sans Regular" pitchFamily="18"/>
              </a:defRPr>
            </a:lvl1pPr>
          </a:lstStyle>
          <a:p>
            <a:pPr lvl="0"/>
            <a:r>
              <a:rPr lang="en-GB"/>
              <a:t>Click to edit Master text styles</a:t>
            </a:r>
            <a:br>
              <a:rPr lang="en-GB"/>
            </a:br>
            <a:r>
              <a:rPr lang="en-GB"/>
              <a:t>Second level</a:t>
            </a:r>
            <a:br>
              <a:rPr lang="en-GB"/>
            </a:br>
            <a:r>
              <a:rPr lang="en-GB"/>
              <a:t>Third level</a:t>
            </a:r>
            <a:br>
              <a:rPr lang="en-GB"/>
            </a:br>
            <a:r>
              <a:rPr lang="en-GB"/>
              <a:t>Fourth level</a:t>
            </a:r>
            <a:br>
              <a:rPr lang="en-GB"/>
            </a:br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00B22-BCAC-6C06-EF53-B37AD302F06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26559" y="2269080"/>
            <a:ext cx="3868199" cy="420192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CAE49-A032-7F74-F4CF-FE435C43DC5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978A0-7859-7992-43B9-AC1407752DE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1C21F-CB47-E6AC-086A-998377EF83F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452AF3-1CFE-5F48-BE29-23476B5058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1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1935-5D82-9427-F3C6-D974A7965B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6559" y="503279"/>
            <a:ext cx="3868199" cy="1766160"/>
          </a:xfrm>
        </p:spPr>
        <p:txBody>
          <a:bodyPr/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GB" sz="3200" spc="0" baseline="0">
                <a:solidFill>
                  <a:srgbClr val="04617B"/>
                </a:solidFill>
                <a:latin typeface="Noto Sans 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1F63C-17E7-A842-121A-540D2E1B38E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99760" y="1089360"/>
            <a:ext cx="6073200" cy="5374080"/>
          </a:xfrm>
        </p:spPr>
        <p:txBody>
          <a:bodyPr wrap="square" anchor="t"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3E962-4B11-4284-EC91-CDF1747BB68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26559" y="2269080"/>
            <a:ext cx="3868199" cy="420192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31AC3-DE63-F167-AE57-E7603B70E0E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144CA-41F8-8A45-149E-6F22E64720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ADE71-0207-8A1E-D1B1-4AA08651469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E77246-7C66-F146-B21E-F701F5B1D1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C1230-21FC-C7E7-43DE-A0B4E44F100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62680" y="6889320"/>
            <a:ext cx="2795040" cy="521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B6996-79DD-9422-E713-9376A3E7152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65840" y="6889320"/>
            <a:ext cx="3802680" cy="521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FD5FF-9C38-8234-80AE-7871D3109DD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65120" y="6889320"/>
            <a:ext cx="2795040" cy="521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DBF5F9"/>
                </a:solidFill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358AD2B2-42A1-494C-831E-69E1E2551FEE}" type="slidenum">
              <a:t>‹#›</a:t>
            </a:fld>
            <a:endParaRPr 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7B099999-4090-42D4-7803-2B77B59C41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8280" y="301320"/>
            <a:ext cx="10797120" cy="44550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b" anchorCtr="0">
            <a:normAutofit/>
          </a:bodyPr>
          <a:lstStyle/>
          <a:p>
            <a:pPr lvl="0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A749B4-F158-85F6-3D10-1916842D05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2600" y="5217840"/>
            <a:ext cx="10788480" cy="15505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rtl="0" hangingPunct="0">
        <a:buNone/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Noto Sans CJK SC" pitchFamily="2"/>
          <a:cs typeface="Lohit Devanagari" pitchFamily="2"/>
        </a:defRPr>
      </a:lvl1pPr>
    </p:titleStyle>
    <p:bodyStyle>
      <a:lvl1pPr marL="0" marR="0" lvl="0" indent="0" rtl="0" hangingPunct="0">
        <a:lnSpc>
          <a:spcPct val="100000"/>
        </a:lnSpc>
        <a:spcBef>
          <a:spcPts val="0"/>
        </a:spcBef>
        <a:spcAft>
          <a:spcPts val="1236"/>
        </a:spcAft>
        <a:buSzPct val="45000"/>
        <a:buFont typeface="StarSymbol"/>
        <a:buChar char="●"/>
        <a:tabLst/>
        <a:defRPr lang="en-GB" sz="2800" b="0" i="0" u="none" strike="noStrike" kern="1200" cap="none" spc="0" baseline="0">
          <a:ln>
            <a:noFill/>
          </a:ln>
          <a:solidFill>
            <a:srgbClr val="DBF5F9"/>
          </a:solidFill>
          <a:highlight>
            <a:scrgbClr r="0" g="0" b="0">
              <a:alpha val="0"/>
            </a:scrgbClr>
          </a:highlight>
          <a:latin typeface="Noto Sans Regular" pitchFamily="18"/>
          <a:ea typeface="Noto Sans CJK SC" pitchFamily="2"/>
          <a:cs typeface="Lohit Devanagari" pitchFamily="2"/>
        </a:defRPr>
      </a:lvl1pPr>
      <a:lvl2pPr marL="685800" marR="0" lvl="1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n-GB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" pitchFamily="2"/>
          <a:cs typeface="Lohit Devanagari" pitchFamily="2"/>
        </a:defRPr>
      </a:lvl2pPr>
      <a:lvl3pPr marL="1143000" marR="0" lvl="2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n-GB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" pitchFamily="2"/>
          <a:cs typeface="Lohit Devanagari" pitchFamily="2"/>
        </a:defRPr>
      </a:lvl3pPr>
      <a:lvl4pPr marL="1600200" marR="0" lvl="3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n-GB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" pitchFamily="2"/>
          <a:cs typeface="Lohit Devanagari" pitchFamily="2"/>
        </a:defRPr>
      </a:lvl4pPr>
      <a:lvl5pPr marL="2057400" marR="0" lvl="4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n-GB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" pitchFamily="2"/>
          <a:cs typeface="Lohit Devanagari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CE58B-1672-C738-4D45-950F8E9859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8680" y="121320"/>
            <a:ext cx="10797120" cy="126252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b" anchorCtr="0">
            <a:normAutofit/>
          </a:bodyPr>
          <a:lstStyle/>
          <a:p>
            <a:pPr lvl="0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8162F-A1D6-0293-8824-7735D83D06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8680" y="1920600"/>
            <a:ext cx="10738080" cy="4664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B94BE-BFE2-FAE4-0C5F-6AF8544BBD6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98680" y="6889320"/>
            <a:ext cx="2795040" cy="521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86C7A-F34A-5A81-B3AF-455D637F0BE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101840" y="6889320"/>
            <a:ext cx="3802680" cy="521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763AA-0327-3821-CFFA-CC0220DE19A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01120" y="6889320"/>
            <a:ext cx="2795040" cy="5216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484848"/>
                </a:solidFill>
                <a:latin typeface="Noto Sans Regular" pitchFamily="2"/>
                <a:ea typeface="DejaVu Sans" pitchFamily="2"/>
                <a:cs typeface="DejaVu Sans" pitchFamily="2"/>
              </a:defRPr>
            </a:lvl1pPr>
          </a:lstStyle>
          <a:p>
            <a:pPr lvl="0"/>
            <a:fld id="{CD7B5AFC-93FA-7447-B165-242DD2A842F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ctr" rtl="0" hangingPunct="0">
        <a:buNone/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Noto Sans CJK SC" pitchFamily="2"/>
          <a:cs typeface="Lohit Devanagari" pitchFamily="2"/>
        </a:defRPr>
      </a:lvl1pPr>
    </p:titleStyle>
    <p:bodyStyle>
      <a:lvl1pPr marL="0" marR="0" lvl="0" indent="0" rtl="0" hangingPunct="0">
        <a:lnSpc>
          <a:spcPct val="100000"/>
        </a:lnSpc>
        <a:spcBef>
          <a:spcPts val="0"/>
        </a:spcBef>
        <a:spcAft>
          <a:spcPts val="1409"/>
        </a:spcAft>
        <a:buSzPct val="45000"/>
        <a:buFont typeface="StarSymbol"/>
        <a:buChar char="●"/>
        <a:tabLst/>
        <a:defRPr lang="en-GB" sz="32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Noto Sans Regular" pitchFamily="18"/>
          <a:ea typeface="Noto Sans CJK SC" pitchFamily="2"/>
          <a:cs typeface="Lohit Devanagari" pitchFamily="2"/>
        </a:defRPr>
      </a:lvl1pPr>
      <a:lvl2pPr marL="685800" marR="0" lvl="1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n-GB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" pitchFamily="2"/>
          <a:cs typeface="Lohit Devanagari" pitchFamily="2"/>
        </a:defRPr>
      </a:lvl2pPr>
      <a:lvl3pPr marL="1143000" marR="0" lvl="2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n-GB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" pitchFamily="2"/>
          <a:cs typeface="Lohit Devanagari" pitchFamily="2"/>
        </a:defRPr>
      </a:lvl3pPr>
      <a:lvl4pPr marL="1600200" marR="0" lvl="3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n-GB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" pitchFamily="2"/>
          <a:cs typeface="Lohit Devanagari" pitchFamily="2"/>
        </a:defRPr>
      </a:lvl4pPr>
      <a:lvl5pPr marL="2057400" marR="0" lvl="4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n-GB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" pitchFamily="2"/>
          <a:cs typeface="Lohit Devanagari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4E121-0708-0FA7-9206-0112552BFD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9400" y="301320"/>
            <a:ext cx="10797120" cy="12625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CE1CB-FA87-32FE-5E15-637316C54E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9400" y="1769040"/>
            <a:ext cx="10797120" cy="43858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lvl="0" algn="ctr" rtl="0" hangingPunct="0">
        <a:buNone/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Noto Sans CJK SC" pitchFamily="2"/>
          <a:cs typeface="Lohit Devanagari" pitchFamily="2"/>
        </a:defRPr>
      </a:lvl1pPr>
    </p:titleStyle>
    <p:bodyStyle>
      <a:lvl1pPr marL="0" marR="0" lvl="0" indent="0" algn="l" rtl="0" hangingPunct="1">
        <a:lnSpc>
          <a:spcPct val="90000"/>
        </a:lnSpc>
        <a:spcBef>
          <a:spcPts val="1559"/>
        </a:spcBef>
        <a:spcAft>
          <a:spcPts val="0"/>
        </a:spcAft>
        <a:buSzPct val="45000"/>
        <a:buFont typeface="StarSymbol"/>
        <a:buChar char="●"/>
        <a:tabLst/>
        <a:defRPr lang="en-GB" sz="309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 pitchFamily="18"/>
          <a:ea typeface="Noto Sans CJK SC" pitchFamily="2"/>
          <a:cs typeface="Lohit Devanagari" pitchFamily="2"/>
        </a:defRPr>
      </a:lvl1pPr>
      <a:lvl2pPr marL="685800" marR="0" lvl="1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n-GB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" pitchFamily="2"/>
          <a:cs typeface="Lohit Devanagari" pitchFamily="2"/>
        </a:defRPr>
      </a:lvl2pPr>
      <a:lvl3pPr marL="1143000" marR="0" lvl="2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n-GB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" pitchFamily="2"/>
          <a:cs typeface="Lohit Devanagari" pitchFamily="2"/>
        </a:defRPr>
      </a:lvl3pPr>
      <a:lvl4pPr marL="1600200" marR="0" lvl="3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n-GB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" pitchFamily="2"/>
          <a:cs typeface="Lohit Devanagari" pitchFamily="2"/>
        </a:defRPr>
      </a:lvl4pPr>
      <a:lvl5pPr marL="2057400" marR="0" lvl="4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n-GB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 pitchFamily="18"/>
          <a:ea typeface="Noto Sans CJK SC" pitchFamily="2"/>
          <a:cs typeface="Lohit Devanagari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BAE8C-8AF4-6554-2172-3BEC8B54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403225"/>
            <a:ext cx="10345738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3BA9E-BAE8-B568-2581-FC8DEC2FB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500" y="2012950"/>
            <a:ext cx="10345738" cy="4799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33E5F-1B2C-4704-BD59-A356188E5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5500" y="7010400"/>
            <a:ext cx="26987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66DF8E-875A-A149-94C3-B8DBA6ABD312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2244-131A-7627-25F2-8633E878C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73513" y="7010400"/>
            <a:ext cx="4049712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8FED1-8F65-D7DE-5B67-0293883D2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2488" y="7010400"/>
            <a:ext cx="26987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9D60F6-FCE7-594D-88D8-53E7976FDFC3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41467-B12D-2566-C053-7CFBFED8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403225"/>
            <a:ext cx="10345738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29874-FD64-D874-6415-6124D58CE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500" y="2012950"/>
            <a:ext cx="10345738" cy="4799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9F3EC-6D0A-EAAC-6D89-AF920BE1B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5500" y="7010400"/>
            <a:ext cx="26987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0D55DA-C4B3-C54A-ABB5-3758ADC88A36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D2EC7-4E2E-B368-621A-CFF54890F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73513" y="7010400"/>
            <a:ext cx="4049712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386DF-F381-A455-DD8C-273801347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2488" y="7010400"/>
            <a:ext cx="26987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B511C4-1DC0-744F-BAD7-30A998D72786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E8F7A-D802-B4B2-9A6D-0D4BB9B6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403225"/>
            <a:ext cx="10345738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190C3-5018-5C7F-D800-763D17D7B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500" y="2012950"/>
            <a:ext cx="10345738" cy="4799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47180-EE83-A534-6F92-28740D431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5500" y="7010400"/>
            <a:ext cx="26987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0CFE0C-AC2C-9845-B451-A70460C43DF8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72F46-9B37-F453-207B-171AD6D2E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73513" y="7010400"/>
            <a:ext cx="4049712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1D35B-4DA9-A7DA-542D-F9A88C82F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2488" y="7010400"/>
            <a:ext cx="26987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7F4EB6-E49D-DB44-8565-35E16E28561A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834E-3D08-388E-059D-62EEE5E73D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1996738" cy="7562850"/>
          </a:xfrm>
        </p:spPr>
        <p:txBody>
          <a:bodyPr anchorCtr="1">
            <a:noAutofit/>
          </a:bodyPr>
          <a:lstStyle/>
          <a:p>
            <a:pPr lvl="0" algn="l"/>
            <a:r>
              <a:rPr lang="en-US" sz="8800" dirty="0">
                <a:solidFill>
                  <a:srgbClr val="04617B"/>
                </a:solidFill>
                <a:latin typeface="Noto Sans Light" pitchFamily="18"/>
              </a:rPr>
              <a:t>What are the Dutch </a:t>
            </a:r>
            <a:br>
              <a:rPr lang="en-US" sz="8800" dirty="0">
                <a:solidFill>
                  <a:srgbClr val="04617B"/>
                </a:solidFill>
                <a:latin typeface="Noto Sans Light" pitchFamily="18"/>
              </a:rPr>
            </a:br>
            <a:r>
              <a:rPr lang="en-US" sz="8800" dirty="0">
                <a:solidFill>
                  <a:srgbClr val="04617B"/>
                </a:solidFill>
                <a:latin typeface="Noto Sans Light" pitchFamily="18"/>
              </a:rPr>
              <a:t>municipalities </a:t>
            </a:r>
            <a:br>
              <a:rPr lang="en-US" sz="8800" dirty="0">
                <a:solidFill>
                  <a:srgbClr val="04617B"/>
                </a:solidFill>
                <a:latin typeface="Noto Sans Light" pitchFamily="18"/>
              </a:rPr>
            </a:br>
            <a:r>
              <a:rPr lang="en-US" sz="8800" dirty="0">
                <a:solidFill>
                  <a:srgbClr val="04617B"/>
                </a:solidFill>
                <a:latin typeface="Noto Sans Light" pitchFamily="18"/>
              </a:rPr>
              <a:t>that have an average</a:t>
            </a:r>
            <a:br>
              <a:rPr lang="en-US" sz="8800" dirty="0">
                <a:solidFill>
                  <a:srgbClr val="04617B"/>
                </a:solidFill>
                <a:latin typeface="Noto Sans Light" pitchFamily="18"/>
              </a:rPr>
            </a:br>
            <a:r>
              <a:rPr lang="en-US" sz="8800" dirty="0">
                <a:solidFill>
                  <a:srgbClr val="04617B"/>
                </a:solidFill>
                <a:latin typeface="Noto Sans Light" pitchFamily="18"/>
              </a:rPr>
              <a:t> household income above </a:t>
            </a:r>
            <a:br>
              <a:rPr lang="en-US" sz="8800" dirty="0">
                <a:solidFill>
                  <a:srgbClr val="04617B"/>
                </a:solidFill>
                <a:latin typeface="Noto Sans Light" pitchFamily="18"/>
              </a:rPr>
            </a:br>
            <a:r>
              <a:rPr lang="en-US" sz="8800" dirty="0">
                <a:solidFill>
                  <a:srgbClr val="04617B"/>
                </a:solidFill>
                <a:latin typeface="Noto Sans Light" pitchFamily="18"/>
              </a:rPr>
              <a:t>EUR 40000?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C0EB33-2F19-49D9-1C77-65191AF6A4F7}"/>
              </a:ext>
            </a:extLst>
          </p:cNvPr>
          <p:cNvSpPr txBox="1"/>
          <p:nvPr/>
        </p:nvSpPr>
        <p:spPr>
          <a:xfrm>
            <a:off x="9677400" y="7188810"/>
            <a:ext cx="1903420" cy="3740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10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rPr>
              <a:t>All icons by: </a:t>
            </a:r>
            <a:r>
              <a:rPr lang="en-US" sz="10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33">
            <a:extLst>
              <a:ext uri="{FF2B5EF4-FFF2-40B4-BE49-F238E27FC236}">
                <a16:creationId xmlns:a16="http://schemas.microsoft.com/office/drawing/2014/main" id="{5813C4BE-848A-A02F-A67C-91CE323A8C1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9400" y="301320"/>
            <a:ext cx="10796760" cy="1262160"/>
          </a:xfrm>
        </p:spPr>
        <p:txBody>
          <a:bodyPr/>
          <a:lstStyle/>
          <a:p>
            <a:pPr lvl="0" algn="l"/>
            <a:r>
              <a:rPr lang="en-US" sz="6000" dirty="0">
                <a:solidFill>
                  <a:schemeClr val="tx1"/>
                </a:solidFill>
                <a:latin typeface="Noto Sans Light" pitchFamily="18"/>
              </a:rPr>
              <a:t>This lecture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ABC0D6C2-40EC-36AF-B9FF-16344A68400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60320" y="3474719"/>
            <a:ext cx="1940760" cy="19407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156F95-C32D-A184-4A99-82FD5EC003B0}"/>
              </a:ext>
            </a:extLst>
          </p:cNvPr>
          <p:cNvSpPr txBox="1"/>
          <p:nvPr/>
        </p:nvSpPr>
        <p:spPr>
          <a:xfrm>
            <a:off x="1463040" y="2937600"/>
            <a:ext cx="1095120" cy="4456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799338-9019-4267-F8C8-EB3715ED801D}"/>
              </a:ext>
            </a:extLst>
          </p:cNvPr>
          <p:cNvSpPr txBox="1"/>
          <p:nvPr/>
        </p:nvSpPr>
        <p:spPr>
          <a:xfrm>
            <a:off x="2562480" y="2560320"/>
            <a:ext cx="1278000" cy="800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00934-A09B-C808-301E-E8B541BD9F25}"/>
              </a:ext>
            </a:extLst>
          </p:cNvPr>
          <p:cNvSpPr txBox="1"/>
          <p:nvPr/>
        </p:nvSpPr>
        <p:spPr>
          <a:xfrm>
            <a:off x="4206240" y="3131640"/>
            <a:ext cx="1278000" cy="800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for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66082-B2AF-DEFA-D294-54E5E4AFDB71}"/>
              </a:ext>
            </a:extLst>
          </p:cNvPr>
          <p:cNvSpPr txBox="1"/>
          <p:nvPr/>
        </p:nvSpPr>
        <p:spPr>
          <a:xfrm>
            <a:off x="4663440" y="4572000"/>
            <a:ext cx="1278000" cy="800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while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4DEDF-FE4A-A76C-E3B5-496BD326D705}"/>
              </a:ext>
            </a:extLst>
          </p:cNvPr>
          <p:cNvSpPr txBox="1"/>
          <p:nvPr/>
        </p:nvSpPr>
        <p:spPr>
          <a:xfrm>
            <a:off x="3108959" y="5600520"/>
            <a:ext cx="1920239" cy="800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77709-E66E-3EA3-6150-57EF042B3ACA}"/>
              </a:ext>
            </a:extLst>
          </p:cNvPr>
          <p:cNvSpPr txBox="1"/>
          <p:nvPr/>
        </p:nvSpPr>
        <p:spPr>
          <a:xfrm>
            <a:off x="3108959" y="5600880"/>
            <a:ext cx="1920239" cy="800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EB269F-4A3F-E020-3C58-43FBBFA06431}"/>
              </a:ext>
            </a:extLst>
          </p:cNvPr>
          <p:cNvSpPr txBox="1"/>
          <p:nvPr/>
        </p:nvSpPr>
        <p:spPr>
          <a:xfrm>
            <a:off x="548640" y="4480560"/>
            <a:ext cx="2011680" cy="1155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data structures</a:t>
            </a:r>
          </a:p>
        </p:txBody>
      </p:sp>
      <p:pic>
        <p:nvPicPr>
          <p:cNvPr id="11" name="">
            <a:extLst>
              <a:ext uri="{FF2B5EF4-FFF2-40B4-BE49-F238E27FC236}">
                <a16:creationId xmlns:a16="http://schemas.microsoft.com/office/drawing/2014/main" id="{0BDDB6F4-3C19-F744-00CD-4923AE373A0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961120" y="1920239"/>
            <a:ext cx="1645920" cy="164592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">
            <a:extLst>
              <a:ext uri="{FF2B5EF4-FFF2-40B4-BE49-F238E27FC236}">
                <a16:creationId xmlns:a16="http://schemas.microsoft.com/office/drawing/2014/main" id="{D171D43C-23D9-1548-051A-38176E809A4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179880" y="4551480"/>
            <a:ext cx="752040" cy="7520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">
            <a:extLst>
              <a:ext uri="{FF2B5EF4-FFF2-40B4-BE49-F238E27FC236}">
                <a16:creationId xmlns:a16="http://schemas.microsoft.com/office/drawing/2014/main" id="{41AECF16-C933-D0A2-A4C6-40FA119737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 rot="20167800">
            <a:off x="6407054" y="2494055"/>
            <a:ext cx="1408680" cy="140868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34">
            <a:extLst>
              <a:ext uri="{FF2B5EF4-FFF2-40B4-BE49-F238E27FC236}">
                <a16:creationId xmlns:a16="http://schemas.microsoft.com/office/drawing/2014/main" id="{692BC0C2-0732-2260-B056-E9231EDC65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9400" y="301320"/>
            <a:ext cx="10796760" cy="1262160"/>
          </a:xfrm>
        </p:spPr>
        <p:txBody>
          <a:bodyPr/>
          <a:lstStyle/>
          <a:p>
            <a:pPr lvl="0" algn="l"/>
            <a:r>
              <a:rPr lang="en-US" sz="6000" dirty="0">
                <a:solidFill>
                  <a:schemeClr val="tx1"/>
                </a:solidFill>
                <a:latin typeface="Noto Sans Light" pitchFamily="18"/>
              </a:rPr>
              <a:t>This lecture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A3134D0A-4485-4B87-6672-CDA2E007EEE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60320" y="3474719"/>
            <a:ext cx="1940760" cy="19407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FBEBFE-B760-230A-85A7-BE4738FF63DF}"/>
              </a:ext>
            </a:extLst>
          </p:cNvPr>
          <p:cNvSpPr txBox="1"/>
          <p:nvPr/>
        </p:nvSpPr>
        <p:spPr>
          <a:xfrm>
            <a:off x="1463040" y="2937600"/>
            <a:ext cx="1095120" cy="4456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539EF-49AA-4C71-805E-AFCDF966C004}"/>
              </a:ext>
            </a:extLst>
          </p:cNvPr>
          <p:cNvSpPr txBox="1"/>
          <p:nvPr/>
        </p:nvSpPr>
        <p:spPr>
          <a:xfrm>
            <a:off x="2562480" y="2560320"/>
            <a:ext cx="1278000" cy="800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B3431-2F02-B7B7-B928-902246BBA3EA}"/>
              </a:ext>
            </a:extLst>
          </p:cNvPr>
          <p:cNvSpPr txBox="1"/>
          <p:nvPr/>
        </p:nvSpPr>
        <p:spPr>
          <a:xfrm>
            <a:off x="4206240" y="3131640"/>
            <a:ext cx="1278000" cy="800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for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41C30-7272-844E-21ED-57387ABDF958}"/>
              </a:ext>
            </a:extLst>
          </p:cNvPr>
          <p:cNvSpPr txBox="1"/>
          <p:nvPr/>
        </p:nvSpPr>
        <p:spPr>
          <a:xfrm>
            <a:off x="4663440" y="4572000"/>
            <a:ext cx="1278000" cy="800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while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86F4F-3E72-1976-C3ED-1258D24A18AE}"/>
              </a:ext>
            </a:extLst>
          </p:cNvPr>
          <p:cNvSpPr txBox="1"/>
          <p:nvPr/>
        </p:nvSpPr>
        <p:spPr>
          <a:xfrm>
            <a:off x="3108959" y="5600520"/>
            <a:ext cx="1920239" cy="800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E7164F-F9B3-508F-684E-2607AFE62D1A}"/>
              </a:ext>
            </a:extLst>
          </p:cNvPr>
          <p:cNvSpPr txBox="1"/>
          <p:nvPr/>
        </p:nvSpPr>
        <p:spPr>
          <a:xfrm>
            <a:off x="3108959" y="5600880"/>
            <a:ext cx="1920239" cy="800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EBC17A-86D1-F5FC-7D26-DCDB80ADD1B8}"/>
              </a:ext>
            </a:extLst>
          </p:cNvPr>
          <p:cNvSpPr txBox="1"/>
          <p:nvPr/>
        </p:nvSpPr>
        <p:spPr>
          <a:xfrm>
            <a:off x="548640" y="4480560"/>
            <a:ext cx="2011680" cy="1155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data structures</a:t>
            </a:r>
          </a:p>
        </p:txBody>
      </p:sp>
      <p:pic>
        <p:nvPicPr>
          <p:cNvPr id="11" name="">
            <a:extLst>
              <a:ext uri="{FF2B5EF4-FFF2-40B4-BE49-F238E27FC236}">
                <a16:creationId xmlns:a16="http://schemas.microsoft.com/office/drawing/2014/main" id="{201F15FC-6285-309D-0087-0D84DCAEC57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961120" y="1920239"/>
            <a:ext cx="1645920" cy="164592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">
            <a:extLst>
              <a:ext uri="{FF2B5EF4-FFF2-40B4-BE49-F238E27FC236}">
                <a16:creationId xmlns:a16="http://schemas.microsoft.com/office/drawing/2014/main" id="{CC22B0F6-7177-A5AA-4D5D-1051E34F429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179880" y="4551480"/>
            <a:ext cx="752040" cy="7520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">
            <a:extLst>
              <a:ext uri="{FF2B5EF4-FFF2-40B4-BE49-F238E27FC236}">
                <a16:creationId xmlns:a16="http://schemas.microsoft.com/office/drawing/2014/main" id="{22E52081-258E-6225-7BDA-4D2EB6CE325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8940600" y="4572000"/>
            <a:ext cx="1849319" cy="184931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">
            <a:extLst>
              <a:ext uri="{FF2B5EF4-FFF2-40B4-BE49-F238E27FC236}">
                <a16:creationId xmlns:a16="http://schemas.microsoft.com/office/drawing/2014/main" id="{71EEEEA2-1B56-3643-D737-57B21F22F61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 rot="20167800">
            <a:off x="6407054" y="2494055"/>
            <a:ext cx="1408680" cy="14086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">
            <a:extLst>
              <a:ext uri="{FF2B5EF4-FFF2-40B4-BE49-F238E27FC236}">
                <a16:creationId xmlns:a16="http://schemas.microsoft.com/office/drawing/2014/main" id="{379D7F08-6299-E427-B789-E7FE4A10930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 rot="11799600">
            <a:off x="6390375" y="4911198"/>
            <a:ext cx="1408680" cy="140868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36">
            <a:extLst>
              <a:ext uri="{FF2B5EF4-FFF2-40B4-BE49-F238E27FC236}">
                <a16:creationId xmlns:a16="http://schemas.microsoft.com/office/drawing/2014/main" id="{23072E17-14C0-2A61-99F4-7DE96D510C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9400" y="301320"/>
            <a:ext cx="10796760" cy="1262160"/>
          </a:xfrm>
        </p:spPr>
        <p:txBody>
          <a:bodyPr/>
          <a:lstStyle/>
          <a:p>
            <a:pPr lvl="0" algn="l"/>
            <a:r>
              <a:rPr lang="en-US" sz="6000" dirty="0">
                <a:solidFill>
                  <a:schemeClr val="tx1"/>
                </a:solidFill>
                <a:latin typeface="Noto Sans Light" pitchFamily="18"/>
              </a:rPr>
              <a:t>This lecture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C37015-7FA3-75CA-A87C-E2865A40F05D}"/>
              </a:ext>
            </a:extLst>
          </p:cNvPr>
          <p:cNvSpPr txBox="1"/>
          <p:nvPr/>
        </p:nvSpPr>
        <p:spPr>
          <a:xfrm>
            <a:off x="1005840" y="2651760"/>
            <a:ext cx="1920239" cy="11887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ntarell Extra Bold" pitchFamily="18"/>
                <a:ea typeface="Noto Sans CJK SC" pitchFamily="2"/>
                <a:cs typeface="Lohit Devanagari" pitchFamily="2"/>
              </a:rPr>
              <a:t>DATA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D624CC72-EB59-2B4B-B791-FA485D7452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400" y="4114800"/>
            <a:ext cx="1645920" cy="164592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CE099527-F200-46CD-829F-D24A0A37062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212080" y="4206240"/>
            <a:ext cx="1463040" cy="14630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AB29DEB9-8B7A-6AE1-3012-14CAF64C8FA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9144000" y="3911400"/>
            <a:ext cx="1849319" cy="184931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B18FE384-6D35-483A-7B0C-F124F1CB3D8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 rot="10794600">
            <a:off x="3162214" y="4218507"/>
            <a:ext cx="1408680" cy="140868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">
            <a:extLst>
              <a:ext uri="{FF2B5EF4-FFF2-40B4-BE49-F238E27FC236}">
                <a16:creationId xmlns:a16="http://schemas.microsoft.com/office/drawing/2014/main" id="{E6BC6FA6-E68D-06E0-504F-F1A7D1B3B6B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 rot="10794600">
            <a:off x="7224814" y="4207347"/>
            <a:ext cx="1408680" cy="14086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3D4285-F6EE-E947-262F-8576D918C38F}"/>
              </a:ext>
            </a:extLst>
          </p:cNvPr>
          <p:cNvSpPr txBox="1"/>
          <p:nvPr/>
        </p:nvSpPr>
        <p:spPr>
          <a:xfrm>
            <a:off x="7315200" y="2651760"/>
            <a:ext cx="4754880" cy="1273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Cantarell Extra Bold" pitchFamily="18"/>
                <a:ea typeface="Noto Sans CJK SC" pitchFamily="2"/>
                <a:cs typeface="Lohit Devanagari" pitchFamily="2"/>
              </a:rPr>
              <a:t>INFORMATION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41F4141E-F2C3-4F78-AB1D-2EDC9B4090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9400" y="301320"/>
            <a:ext cx="10796760" cy="6465240"/>
          </a:xfrm>
        </p:spPr>
        <p:txBody>
          <a:bodyPr anchorCtr="1">
            <a:normAutofit/>
          </a:bodyPr>
          <a:lstStyle/>
          <a:p>
            <a:pPr lvl="0"/>
            <a:r>
              <a:rPr lang="en-US" sz="8000" dirty="0">
                <a:solidFill>
                  <a:srgbClr val="04617B"/>
                </a:solidFill>
                <a:latin typeface="Noto Sans Light" pitchFamily="18"/>
              </a:rPr>
              <a:t>What are the Dutch </a:t>
            </a:r>
            <a:br>
              <a:rPr lang="en-US" sz="8000" dirty="0">
                <a:solidFill>
                  <a:srgbClr val="04617B"/>
                </a:solidFill>
                <a:latin typeface="Noto Sans Light" pitchFamily="18"/>
              </a:rPr>
            </a:br>
            <a:r>
              <a:rPr lang="en-US" sz="8000" dirty="0">
                <a:solidFill>
                  <a:srgbClr val="04617B"/>
                </a:solidFill>
                <a:latin typeface="Noto Sans Light" pitchFamily="18"/>
              </a:rPr>
              <a:t>municipalities </a:t>
            </a:r>
            <a:br>
              <a:rPr lang="en-US" sz="8000" dirty="0">
                <a:solidFill>
                  <a:srgbClr val="04617B"/>
                </a:solidFill>
                <a:latin typeface="Noto Sans Light" pitchFamily="18"/>
              </a:rPr>
            </a:br>
            <a:r>
              <a:rPr lang="en-US" sz="8000" dirty="0">
                <a:solidFill>
                  <a:srgbClr val="04617B"/>
                </a:solidFill>
                <a:latin typeface="Noto Sans Light" pitchFamily="18"/>
              </a:rPr>
              <a:t>that have an average </a:t>
            </a:r>
            <a:br>
              <a:rPr lang="en-US" sz="8000" dirty="0">
                <a:solidFill>
                  <a:srgbClr val="04617B"/>
                </a:solidFill>
                <a:latin typeface="Noto Sans Light" pitchFamily="18"/>
              </a:rPr>
            </a:br>
            <a:r>
              <a:rPr lang="en-US" sz="8000" dirty="0">
                <a:solidFill>
                  <a:srgbClr val="04617B"/>
                </a:solidFill>
                <a:latin typeface="Noto Sans Light" pitchFamily="18"/>
              </a:rPr>
              <a:t>household income above </a:t>
            </a:r>
            <a:br>
              <a:rPr lang="en-US" sz="8000" dirty="0">
                <a:solidFill>
                  <a:srgbClr val="04617B"/>
                </a:solidFill>
                <a:latin typeface="Noto Sans Light" pitchFamily="18"/>
              </a:rPr>
            </a:br>
            <a:r>
              <a:rPr lang="en-US" sz="8000" dirty="0">
                <a:solidFill>
                  <a:srgbClr val="04617B"/>
                </a:solidFill>
                <a:latin typeface="Noto Sans Light" pitchFamily="18"/>
              </a:rPr>
              <a:t>EUR 40000?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D428B-E4A2-075B-45DD-89685764438C}"/>
              </a:ext>
            </a:extLst>
          </p:cNvPr>
          <p:cNvSpPr txBox="1"/>
          <p:nvPr/>
        </p:nvSpPr>
        <p:spPr>
          <a:xfrm>
            <a:off x="548640" y="6766560"/>
            <a:ext cx="1570680" cy="3740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All icons by: </a:t>
            </a:r>
            <a:r>
              <a:rPr lang="en-US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38">
            <a:extLst>
              <a:ext uri="{FF2B5EF4-FFF2-40B4-BE49-F238E27FC236}">
                <a16:creationId xmlns:a16="http://schemas.microsoft.com/office/drawing/2014/main" id="{1167BB2B-A0CA-6472-2471-E99CFA9C276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9400" y="301320"/>
            <a:ext cx="10796760" cy="1262160"/>
          </a:xfrm>
        </p:spPr>
        <p:txBody>
          <a:bodyPr/>
          <a:lstStyle/>
          <a:p>
            <a:pPr lvl="0" algn="l"/>
            <a:r>
              <a:rPr lang="en-US" sz="6000" dirty="0">
                <a:solidFill>
                  <a:schemeClr val="tx1"/>
                </a:solidFill>
                <a:latin typeface="Noto Sans Light" pitchFamily="18"/>
              </a:rPr>
              <a:t>This lecture</a:t>
            </a:r>
          </a:p>
        </p:txBody>
      </p:sp>
      <p:sp>
        <p:nvSpPr>
          <p:cNvPr id="3" name="Text Placeholder 2_4">
            <a:extLst>
              <a:ext uri="{FF2B5EF4-FFF2-40B4-BE49-F238E27FC236}">
                <a16:creationId xmlns:a16="http://schemas.microsoft.com/office/drawing/2014/main" id="{6D21E910-6892-7A2F-B0FA-6CB48B03DC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9400" y="1769040"/>
            <a:ext cx="10796760" cy="5271840"/>
          </a:xfrm>
        </p:spPr>
        <p:txBody>
          <a:bodyPr/>
          <a:lstStyle/>
          <a:p>
            <a:pPr lvl="0">
              <a:buClr>
                <a:srgbClr val="04617B"/>
              </a:buClr>
            </a:pPr>
            <a:r>
              <a:rPr lang="en-US" dirty="0"/>
              <a:t> Reading Files</a:t>
            </a:r>
          </a:p>
          <a:p>
            <a:pPr marL="0" lvl="1" indent="0" hangingPunct="0">
              <a:spcBef>
                <a:spcPts val="1414"/>
              </a:spcBef>
              <a:buNone/>
            </a:pPr>
            <a:endParaRPr lang="en-US" sz="3200" dirty="0">
              <a:latin typeface="Noto Sans Regular" pitchFamily="18"/>
            </a:endParaRPr>
          </a:p>
          <a:p>
            <a:pPr lvl="1">
              <a:buNone/>
            </a:pPr>
            <a:endParaRPr lang="en-US" dirty="0"/>
          </a:p>
          <a:p>
            <a:pPr lvl="0">
              <a:buClr>
                <a:srgbClr val="04617B"/>
              </a:buClr>
            </a:pPr>
            <a:r>
              <a:rPr lang="en-US" dirty="0"/>
              <a:t> CSV Files</a:t>
            </a:r>
            <a:endParaRPr lang="en-US" sz="3200" dirty="0">
              <a:latin typeface="Noto Sans Regular" pitchFamily="1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 1">
            <a:extLst>
              <a:ext uri="{FF2B5EF4-FFF2-40B4-BE49-F238E27FC236}">
                <a16:creationId xmlns:a16="http://schemas.microsoft.com/office/drawing/2014/main" id="{111126BF-EBA7-7FB0-454B-874D2B9E9F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9400" y="301320"/>
            <a:ext cx="10796760" cy="1262160"/>
          </a:xfrm>
        </p:spPr>
        <p:txBody>
          <a:bodyPr/>
          <a:lstStyle/>
          <a:p>
            <a:pPr lvl="0" algn="l"/>
            <a:r>
              <a:rPr lang="en-US" sz="6000">
                <a:solidFill>
                  <a:srgbClr val="FFFFFF"/>
                </a:solidFill>
                <a:latin typeface="Noto Sans Light" pitchFamily="18"/>
              </a:rPr>
              <a:t>File Input/Output (I/O)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DA147E0C-D33D-A616-9780-F349E0A110F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63440" y="3069719"/>
            <a:ext cx="2468520" cy="287388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007FC98D-6B7D-0828-BD6F-C92A292CAF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9400" y="301320"/>
            <a:ext cx="10796760" cy="3904920"/>
          </a:xfrm>
        </p:spPr>
        <p:txBody>
          <a:bodyPr anchorCtr="1">
            <a:normAutofit/>
          </a:bodyPr>
          <a:lstStyle/>
          <a:p>
            <a:pPr lvl="0"/>
            <a:r>
              <a:rPr lang="en-US" sz="8800" dirty="0">
                <a:solidFill>
                  <a:srgbClr val="04617B"/>
                </a:solidFill>
                <a:latin typeface="Noto Sans Light" pitchFamily="18"/>
              </a:rPr>
              <a:t>Unit 3.2: Files and Pandas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F8C526-7F06-E2D0-C141-89D277EB7EE0}"/>
              </a:ext>
            </a:extLst>
          </p:cNvPr>
          <p:cNvSpPr txBox="1"/>
          <p:nvPr/>
        </p:nvSpPr>
        <p:spPr>
          <a:xfrm>
            <a:off x="548640" y="6766560"/>
            <a:ext cx="1570680" cy="3740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en-US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All icons by: </a:t>
            </a:r>
            <a:r>
              <a:rPr lang="en-US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https://www.flaticon.com/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989D2-2CDC-4326-AD6C-68FFBEAFDE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9400" y="301320"/>
            <a:ext cx="10796760" cy="1262160"/>
          </a:xfrm>
        </p:spPr>
        <p:txBody>
          <a:bodyPr/>
          <a:lstStyle/>
          <a:p>
            <a:pPr lvl="0" algn="l"/>
            <a:r>
              <a:rPr lang="en-US" sz="6000" dirty="0">
                <a:solidFill>
                  <a:schemeClr val="tx1"/>
                </a:solidFill>
                <a:latin typeface="Noto Sans Light" pitchFamily="18"/>
              </a:rPr>
              <a:t>Last lecture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AE14B85-F1FD-78C6-0C1B-9EF776F5A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022" y="1803760"/>
            <a:ext cx="4312693" cy="44767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989D2-2CDC-4326-AD6C-68FFBEAFDE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9400" y="301320"/>
            <a:ext cx="10796760" cy="1262160"/>
          </a:xfrm>
        </p:spPr>
        <p:txBody>
          <a:bodyPr/>
          <a:lstStyle/>
          <a:p>
            <a:pPr lvl="0" algn="l"/>
            <a:r>
              <a:rPr lang="en-US" sz="6000" dirty="0">
                <a:solidFill>
                  <a:schemeClr val="tx1"/>
                </a:solidFill>
                <a:latin typeface="Noto Sans Light" pitchFamily="18"/>
              </a:rPr>
              <a:t>Last lecture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AE14B85-F1FD-78C6-0C1B-9EF776F5A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022" y="1803760"/>
            <a:ext cx="4312693" cy="44767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A10A84-7CC9-A508-621F-D6E3188CBBF5}"/>
              </a:ext>
            </a:extLst>
          </p:cNvPr>
          <p:cNvSpPr txBox="1"/>
          <p:nvPr/>
        </p:nvSpPr>
        <p:spPr>
          <a:xfrm>
            <a:off x="599400" y="6509982"/>
            <a:ext cx="59788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How to initialize?</a:t>
            </a:r>
          </a:p>
        </p:txBody>
      </p:sp>
    </p:spTree>
    <p:extLst>
      <p:ext uri="{BB962C8B-B14F-4D97-AF65-F5344CB8AC3E}">
        <p14:creationId xmlns:p14="http://schemas.microsoft.com/office/powerpoint/2010/main" val="247467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18">
            <a:extLst>
              <a:ext uri="{FF2B5EF4-FFF2-40B4-BE49-F238E27FC236}">
                <a16:creationId xmlns:a16="http://schemas.microsoft.com/office/drawing/2014/main" id="{C4BEB4AA-010E-2C0A-8DE4-1FDA172143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9400" y="301320"/>
            <a:ext cx="10796760" cy="1262160"/>
          </a:xfrm>
        </p:spPr>
        <p:txBody>
          <a:bodyPr/>
          <a:lstStyle/>
          <a:p>
            <a:pPr lvl="0" algn="l"/>
            <a:r>
              <a:rPr lang="en-US" sz="6000" dirty="0">
                <a:solidFill>
                  <a:schemeClr val="tx1"/>
                </a:solidFill>
                <a:latin typeface="Noto Sans Light" pitchFamily="18"/>
              </a:rPr>
              <a:t>This lecture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24251FD6-11F6-75AF-09DE-2202CD7F33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60320" y="3474719"/>
            <a:ext cx="1940760" cy="194076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50983382-36AD-BDC0-9118-F94E2CAECB4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179880" y="4551480"/>
            <a:ext cx="752040" cy="75204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0">
            <a:extLst>
              <a:ext uri="{FF2B5EF4-FFF2-40B4-BE49-F238E27FC236}">
                <a16:creationId xmlns:a16="http://schemas.microsoft.com/office/drawing/2014/main" id="{5A53EB43-FF85-7DDD-2A17-F73F94C021B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9400" y="301320"/>
            <a:ext cx="10796760" cy="1262160"/>
          </a:xfrm>
        </p:spPr>
        <p:txBody>
          <a:bodyPr/>
          <a:lstStyle/>
          <a:p>
            <a:pPr lvl="0" algn="l"/>
            <a:r>
              <a:rPr lang="en-US" sz="6000" dirty="0">
                <a:solidFill>
                  <a:schemeClr val="tx1"/>
                </a:solidFill>
                <a:latin typeface="Noto Sans Light" pitchFamily="18"/>
              </a:rPr>
              <a:t>This lecture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4ACB499-EBA7-FB36-D27E-702CB3A35EF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60320" y="3474719"/>
            <a:ext cx="1940760" cy="19407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E9CBC3-FF52-B002-61E2-CF0DAF51735A}"/>
              </a:ext>
            </a:extLst>
          </p:cNvPr>
          <p:cNvSpPr txBox="1"/>
          <p:nvPr/>
        </p:nvSpPr>
        <p:spPr>
          <a:xfrm>
            <a:off x="1463040" y="2937600"/>
            <a:ext cx="1095120" cy="4456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78E45-4B9E-8377-CA37-87D0C9460824}"/>
              </a:ext>
            </a:extLst>
          </p:cNvPr>
          <p:cNvSpPr txBox="1"/>
          <p:nvPr/>
        </p:nvSpPr>
        <p:spPr>
          <a:xfrm>
            <a:off x="2562480" y="2560320"/>
            <a:ext cx="1278000" cy="800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string</a:t>
            </a:r>
          </a:p>
        </p:txBody>
      </p:sp>
      <p:pic>
        <p:nvPicPr>
          <p:cNvPr id="6" name="">
            <a:extLst>
              <a:ext uri="{FF2B5EF4-FFF2-40B4-BE49-F238E27FC236}">
                <a16:creationId xmlns:a16="http://schemas.microsoft.com/office/drawing/2014/main" id="{1A3A2992-79F4-EAB5-8C44-A274625C195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179880" y="4551480"/>
            <a:ext cx="752040" cy="75204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2">
            <a:extLst>
              <a:ext uri="{FF2B5EF4-FFF2-40B4-BE49-F238E27FC236}">
                <a16:creationId xmlns:a16="http://schemas.microsoft.com/office/drawing/2014/main" id="{12ED21FF-FDE4-5B59-8C65-43BE075692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9400" y="301320"/>
            <a:ext cx="10796760" cy="1262160"/>
          </a:xfrm>
        </p:spPr>
        <p:txBody>
          <a:bodyPr/>
          <a:lstStyle/>
          <a:p>
            <a:pPr lvl="0" algn="l"/>
            <a:r>
              <a:rPr lang="en-US" sz="6000" dirty="0">
                <a:solidFill>
                  <a:schemeClr val="tx1"/>
                </a:solidFill>
                <a:latin typeface="Noto Sans Light" pitchFamily="18"/>
              </a:rPr>
              <a:t>This lecture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41056F05-8B81-27A0-0F0F-E69027E9062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60320" y="3474719"/>
            <a:ext cx="1940760" cy="19407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C7C530-E084-678F-2476-6D06232F2E9D}"/>
              </a:ext>
            </a:extLst>
          </p:cNvPr>
          <p:cNvSpPr txBox="1"/>
          <p:nvPr/>
        </p:nvSpPr>
        <p:spPr>
          <a:xfrm>
            <a:off x="1463040" y="2937600"/>
            <a:ext cx="1095120" cy="4456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6BB9A-A99D-DECE-D343-EA18DF6E2ADC}"/>
              </a:ext>
            </a:extLst>
          </p:cNvPr>
          <p:cNvSpPr txBox="1"/>
          <p:nvPr/>
        </p:nvSpPr>
        <p:spPr>
          <a:xfrm>
            <a:off x="2562480" y="2560320"/>
            <a:ext cx="1278000" cy="800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596A97-3DA1-D0D6-072B-D5102FB743E7}"/>
              </a:ext>
            </a:extLst>
          </p:cNvPr>
          <p:cNvSpPr txBox="1"/>
          <p:nvPr/>
        </p:nvSpPr>
        <p:spPr>
          <a:xfrm>
            <a:off x="4206240" y="3131640"/>
            <a:ext cx="1278000" cy="800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for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2F80F-433E-D1C9-20CC-C0577A639962}"/>
              </a:ext>
            </a:extLst>
          </p:cNvPr>
          <p:cNvSpPr txBox="1"/>
          <p:nvPr/>
        </p:nvSpPr>
        <p:spPr>
          <a:xfrm>
            <a:off x="4663440" y="4572000"/>
            <a:ext cx="1278000" cy="800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while</a:t>
            </a:r>
          </a:p>
        </p:txBody>
      </p:sp>
      <p:pic>
        <p:nvPicPr>
          <p:cNvPr id="8" name="">
            <a:extLst>
              <a:ext uri="{FF2B5EF4-FFF2-40B4-BE49-F238E27FC236}">
                <a16:creationId xmlns:a16="http://schemas.microsoft.com/office/drawing/2014/main" id="{B811F0FD-4B0B-47A2-1F36-158687AFC94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179880" y="4551480"/>
            <a:ext cx="752040" cy="75204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4">
            <a:extLst>
              <a:ext uri="{FF2B5EF4-FFF2-40B4-BE49-F238E27FC236}">
                <a16:creationId xmlns:a16="http://schemas.microsoft.com/office/drawing/2014/main" id="{484FDFAE-14C3-1392-66DE-790375B315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9400" y="301320"/>
            <a:ext cx="10796760" cy="1262160"/>
          </a:xfrm>
        </p:spPr>
        <p:txBody>
          <a:bodyPr/>
          <a:lstStyle/>
          <a:p>
            <a:pPr lvl="0" algn="l"/>
            <a:r>
              <a:rPr lang="en-US" sz="6000" dirty="0">
                <a:solidFill>
                  <a:schemeClr val="tx1"/>
                </a:solidFill>
                <a:latin typeface="Noto Sans Light" pitchFamily="18"/>
              </a:rPr>
              <a:t>This lecture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C6528705-EB4F-B3C9-8945-B5295E2322C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60320" y="3474719"/>
            <a:ext cx="1940760" cy="19407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55DCB-6624-95D0-DE07-3BE9F825DF57}"/>
              </a:ext>
            </a:extLst>
          </p:cNvPr>
          <p:cNvSpPr txBox="1"/>
          <p:nvPr/>
        </p:nvSpPr>
        <p:spPr>
          <a:xfrm>
            <a:off x="1463040" y="2937600"/>
            <a:ext cx="1095120" cy="4456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6CAA8-E12F-CDF9-275B-C4C0846DBED2}"/>
              </a:ext>
            </a:extLst>
          </p:cNvPr>
          <p:cNvSpPr txBox="1"/>
          <p:nvPr/>
        </p:nvSpPr>
        <p:spPr>
          <a:xfrm>
            <a:off x="2562480" y="2560320"/>
            <a:ext cx="1278000" cy="800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FD1B12-F519-2B3A-46D5-451F5E45A4FF}"/>
              </a:ext>
            </a:extLst>
          </p:cNvPr>
          <p:cNvSpPr txBox="1"/>
          <p:nvPr/>
        </p:nvSpPr>
        <p:spPr>
          <a:xfrm>
            <a:off x="4206240" y="3131640"/>
            <a:ext cx="1278000" cy="800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for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F9175-C582-1363-9E1B-047E14ADE78F}"/>
              </a:ext>
            </a:extLst>
          </p:cNvPr>
          <p:cNvSpPr txBox="1"/>
          <p:nvPr/>
        </p:nvSpPr>
        <p:spPr>
          <a:xfrm>
            <a:off x="4663440" y="4572000"/>
            <a:ext cx="1278000" cy="800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while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D1DBC-A460-8CB5-17C8-FE5B8FD53465}"/>
              </a:ext>
            </a:extLst>
          </p:cNvPr>
          <p:cNvSpPr txBox="1"/>
          <p:nvPr/>
        </p:nvSpPr>
        <p:spPr>
          <a:xfrm>
            <a:off x="3108959" y="5600520"/>
            <a:ext cx="1920239" cy="800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417BD-541F-3F8F-6B0C-D8446E37E106}"/>
              </a:ext>
            </a:extLst>
          </p:cNvPr>
          <p:cNvSpPr txBox="1"/>
          <p:nvPr/>
        </p:nvSpPr>
        <p:spPr>
          <a:xfrm>
            <a:off x="3108959" y="5600880"/>
            <a:ext cx="1920239" cy="800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D48611-4D6F-D9E3-EBEE-D8341F5DD10D}"/>
              </a:ext>
            </a:extLst>
          </p:cNvPr>
          <p:cNvSpPr txBox="1"/>
          <p:nvPr/>
        </p:nvSpPr>
        <p:spPr>
          <a:xfrm>
            <a:off x="548640" y="4480560"/>
            <a:ext cx="2011680" cy="1155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data structures</a:t>
            </a:r>
          </a:p>
        </p:txBody>
      </p:sp>
      <p:pic>
        <p:nvPicPr>
          <p:cNvPr id="11" name="">
            <a:extLst>
              <a:ext uri="{FF2B5EF4-FFF2-40B4-BE49-F238E27FC236}">
                <a16:creationId xmlns:a16="http://schemas.microsoft.com/office/drawing/2014/main" id="{4275D57F-A6D9-A625-CBE2-943BD3A55C2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179880" y="4551480"/>
            <a:ext cx="752040" cy="75204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28">
            <a:extLst>
              <a:ext uri="{FF2B5EF4-FFF2-40B4-BE49-F238E27FC236}">
                <a16:creationId xmlns:a16="http://schemas.microsoft.com/office/drawing/2014/main" id="{D3C60FFF-D86A-8476-8733-1A52BBA789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9400" y="301320"/>
            <a:ext cx="10796760" cy="1262160"/>
          </a:xfrm>
        </p:spPr>
        <p:txBody>
          <a:bodyPr/>
          <a:lstStyle/>
          <a:p>
            <a:pPr lvl="0" algn="l"/>
            <a:r>
              <a:rPr lang="en-US" sz="6000" dirty="0">
                <a:solidFill>
                  <a:schemeClr val="tx1"/>
                </a:solidFill>
                <a:latin typeface="Noto Sans Light" pitchFamily="18"/>
              </a:rPr>
              <a:t>This lecture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CF1D74A6-0F77-0378-A0DC-6A2EFDDEDDE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60320" y="3474719"/>
            <a:ext cx="1940760" cy="19407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40473C-DEFC-C49F-5471-ADCE3D01FED9}"/>
              </a:ext>
            </a:extLst>
          </p:cNvPr>
          <p:cNvSpPr txBox="1"/>
          <p:nvPr/>
        </p:nvSpPr>
        <p:spPr>
          <a:xfrm>
            <a:off x="1463040" y="2937600"/>
            <a:ext cx="1095120" cy="4456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7D555-90B9-7607-D645-D540D5FE61A3}"/>
              </a:ext>
            </a:extLst>
          </p:cNvPr>
          <p:cNvSpPr txBox="1"/>
          <p:nvPr/>
        </p:nvSpPr>
        <p:spPr>
          <a:xfrm>
            <a:off x="2562480" y="2560320"/>
            <a:ext cx="1278000" cy="800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314529-751C-88B4-551D-3DD664B82E6D}"/>
              </a:ext>
            </a:extLst>
          </p:cNvPr>
          <p:cNvSpPr txBox="1"/>
          <p:nvPr/>
        </p:nvSpPr>
        <p:spPr>
          <a:xfrm>
            <a:off x="4206240" y="3131640"/>
            <a:ext cx="1278000" cy="800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for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74625-C4F9-768F-8987-5B5FE910F2AF}"/>
              </a:ext>
            </a:extLst>
          </p:cNvPr>
          <p:cNvSpPr txBox="1"/>
          <p:nvPr/>
        </p:nvSpPr>
        <p:spPr>
          <a:xfrm>
            <a:off x="4663440" y="4572000"/>
            <a:ext cx="1278000" cy="800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while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2F6CB-825A-9AC0-1EB3-989C1AB1CCE0}"/>
              </a:ext>
            </a:extLst>
          </p:cNvPr>
          <p:cNvSpPr txBox="1"/>
          <p:nvPr/>
        </p:nvSpPr>
        <p:spPr>
          <a:xfrm>
            <a:off x="3108959" y="5600520"/>
            <a:ext cx="1920239" cy="800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8A2CA9-5C88-FBCD-2769-CC08EB114CAE}"/>
              </a:ext>
            </a:extLst>
          </p:cNvPr>
          <p:cNvSpPr txBox="1"/>
          <p:nvPr/>
        </p:nvSpPr>
        <p:spPr>
          <a:xfrm>
            <a:off x="3108959" y="5600880"/>
            <a:ext cx="1920239" cy="8002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2EC9BA-CF3E-2F75-729E-3660890A75E2}"/>
              </a:ext>
            </a:extLst>
          </p:cNvPr>
          <p:cNvSpPr txBox="1"/>
          <p:nvPr/>
        </p:nvSpPr>
        <p:spPr>
          <a:xfrm>
            <a:off x="548640" y="4480560"/>
            <a:ext cx="2011680" cy="1155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DejaVu Sans Mono" pitchFamily="49"/>
                <a:ea typeface="Noto Sans CJK SC" pitchFamily="2"/>
                <a:cs typeface="Lohit Devanagari" pitchFamily="2"/>
              </a:rPr>
              <a:t>data structures</a:t>
            </a:r>
          </a:p>
        </p:txBody>
      </p:sp>
      <p:pic>
        <p:nvPicPr>
          <p:cNvPr id="11" name="">
            <a:extLst>
              <a:ext uri="{FF2B5EF4-FFF2-40B4-BE49-F238E27FC236}">
                <a16:creationId xmlns:a16="http://schemas.microsoft.com/office/drawing/2014/main" id="{68EAA798-5DDF-6BA7-1D64-994FDD8A1AB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961120" y="1920239"/>
            <a:ext cx="1645920" cy="164592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">
            <a:extLst>
              <a:ext uri="{FF2B5EF4-FFF2-40B4-BE49-F238E27FC236}">
                <a16:creationId xmlns:a16="http://schemas.microsoft.com/office/drawing/2014/main" id="{A27C76ED-7E6F-654F-94F1-BAE04D5AE6C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179880" y="4551480"/>
            <a:ext cx="752040" cy="75204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vid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Vivid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Blank Slid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317</Words>
  <Application>Microsoft Macintosh PowerPoint</Application>
  <PresentationFormat>Widescreen</PresentationFormat>
  <Paragraphs>106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Cantarell Extra Bold</vt:lpstr>
      <vt:lpstr>DejaVu Sans Mono</vt:lpstr>
      <vt:lpstr>Liberation Sans</vt:lpstr>
      <vt:lpstr>Liberation Serif</vt:lpstr>
      <vt:lpstr>Noto Sans Light</vt:lpstr>
      <vt:lpstr>Noto Sans Regular</vt:lpstr>
      <vt:lpstr>StarSymbol</vt:lpstr>
      <vt:lpstr>Vivid</vt:lpstr>
      <vt:lpstr>Vivid1</vt:lpstr>
      <vt:lpstr>Blank Slide</vt:lpstr>
      <vt:lpstr>Office Theme</vt:lpstr>
      <vt:lpstr>Office Theme</vt:lpstr>
      <vt:lpstr>Office Theme</vt:lpstr>
      <vt:lpstr>What are the Dutch  municipalities  that have an average  household income above  EUR 40000?</vt:lpstr>
      <vt:lpstr>Unit 3.2: Files and Pandas</vt:lpstr>
      <vt:lpstr>Last lecture</vt:lpstr>
      <vt:lpstr>Last lecture</vt:lpstr>
      <vt:lpstr>This lecture</vt:lpstr>
      <vt:lpstr>This lecture</vt:lpstr>
      <vt:lpstr>This lecture</vt:lpstr>
      <vt:lpstr>This lecture</vt:lpstr>
      <vt:lpstr>This lecture</vt:lpstr>
      <vt:lpstr>This lecture</vt:lpstr>
      <vt:lpstr>This lecture</vt:lpstr>
      <vt:lpstr>This lecture</vt:lpstr>
      <vt:lpstr>What are the Dutch  municipalities  that have an average  household income above  EUR 40000?</vt:lpstr>
      <vt:lpstr>This lecture</vt:lpstr>
      <vt:lpstr>File Input/Output (I/O)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cp:lastModifiedBy>Mosteiro Romero, P.J. (Pablo)</cp:lastModifiedBy>
  <cp:revision>92</cp:revision>
  <dcterms:created xsi:type="dcterms:W3CDTF">2022-02-10T12:42:07Z</dcterms:created>
  <dcterms:modified xsi:type="dcterms:W3CDTF">2024-06-25T11:49:23Z</dcterms:modified>
</cp:coreProperties>
</file>