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2"/>
  </p:notesMasterIdLst>
  <p:sldIdLst>
    <p:sldId id="256" r:id="rId2"/>
    <p:sldId id="308" r:id="rId3"/>
    <p:sldId id="257" r:id="rId4"/>
    <p:sldId id="304" r:id="rId5"/>
    <p:sldId id="305" r:id="rId6"/>
    <p:sldId id="306" r:id="rId7"/>
    <p:sldId id="307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3" r:id="rId31"/>
    <p:sldId id="331" r:id="rId32"/>
    <p:sldId id="334" r:id="rId33"/>
    <p:sldId id="335" r:id="rId34"/>
    <p:sldId id="336" r:id="rId35"/>
    <p:sldId id="337" r:id="rId36"/>
    <p:sldId id="338" r:id="rId37"/>
    <p:sldId id="339" r:id="rId38"/>
    <p:sldId id="341" r:id="rId39"/>
    <p:sldId id="342" r:id="rId40"/>
    <p:sldId id="343" r:id="rId41"/>
    <p:sldId id="346" r:id="rId42"/>
    <p:sldId id="345" r:id="rId43"/>
    <p:sldId id="344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7" r:id="rId54"/>
    <p:sldId id="358" r:id="rId55"/>
    <p:sldId id="359" r:id="rId56"/>
    <p:sldId id="360" r:id="rId57"/>
    <p:sldId id="361" r:id="rId58"/>
    <p:sldId id="362" r:id="rId59"/>
    <p:sldId id="364" r:id="rId60"/>
    <p:sldId id="365" r:id="rId61"/>
    <p:sldId id="366" r:id="rId62"/>
    <p:sldId id="367" r:id="rId63"/>
    <p:sldId id="372" r:id="rId64"/>
    <p:sldId id="368" r:id="rId65"/>
    <p:sldId id="369" r:id="rId66"/>
    <p:sldId id="370" r:id="rId67"/>
    <p:sldId id="371" r:id="rId68"/>
    <p:sldId id="375" r:id="rId69"/>
    <p:sldId id="376" r:id="rId70"/>
    <p:sldId id="283" r:id="rId71"/>
  </p:sldIdLst>
  <p:sldSz cx="9144000" cy="5143500" type="screen16x9"/>
  <p:notesSz cx="6858000" cy="9144000"/>
  <p:embeddedFontLst>
    <p:embeddedFont>
      <p:font typeface="Abel" panose="02000506030000020004" pitchFamily="2" charset="0"/>
      <p:regular r:id="rId73"/>
    </p:embeddedFont>
    <p:embeddedFont>
      <p:font typeface="Barlow Semi Condensed" panose="00000506000000000000" pitchFamily="2" charset="0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is Ibarra" initials="AI" lastIdx="1" clrIdx="0">
    <p:extLst>
      <p:ext uri="{19B8F6BF-5375-455C-9EA6-DF929625EA0E}">
        <p15:presenceInfo xmlns:p15="http://schemas.microsoft.com/office/powerpoint/2012/main" userId="5c281f47d583ec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7F329C-604A-49A7-9D0C-3D8097AABE2F}">
  <a:tblStyle styleId="{797F329C-604A-49A7-9D0C-3D8097AABE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2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2CF19EC4-B9EE-8AC9-5E0D-1021CD85F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BC77ACBB-E459-176E-0E68-481F113FEB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673A63C8-6CFA-380F-63D4-DFBCCA434D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904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A06D8276-9D9E-40CB-C7ED-A720F34D9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DCF57EBD-4CCC-8354-F1E7-109F60EDB4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24A25232-82E1-7EE2-6855-270A2B470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660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14AF0F90-C887-21CF-A2E1-A9DC69B00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CC278991-EA4B-2604-8E89-9609263EA8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7001FCC4-CA7E-C6B6-3C50-FAB9717EEE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732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4BECEA32-7676-A141-8514-AC466B7E7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943D8A41-9483-A154-3F1A-4E3BCBBBDC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E74E90BE-495A-9B97-2DF1-5FCD1B01F8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151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54339273-1832-87CC-D636-9B1DB37A0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7BCB024C-4A45-F157-1F65-9F3E00C5A0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E10072BA-AFBB-A524-0F98-2306F826E4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30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26E99F9A-7879-24BB-4FD4-D7CDDC772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88614C01-E87A-62D3-D224-F17C6879FD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E6272848-CE21-6390-83E1-EC5E1A4196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15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6124E749-262A-74BD-40BA-1AAE33D8F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1A2C62E7-3D75-0ACB-B4CE-8F55BEA4C6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A7C4DDBE-D381-6400-2094-9C85820987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958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026128CE-640B-7761-8F21-B08D5C320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33CB5C33-D865-288A-7427-6DBB395EAE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6CC70251-4D98-23A2-B79D-4709B80508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817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1FD2C430-F2CD-014A-BF28-26273ACE2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F622A11A-EC97-E1F1-209F-E0F26157A7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9247D37B-78B3-71D9-5D6B-3961674CE9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180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9FCEEB60-478C-8783-3431-581ECC8D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DD1B1086-ED24-5F0D-B748-20CFDF31D4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CB3D6059-68EF-95C1-62C9-6A2FC6FDA3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206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48BCCD4A-1D7E-EC59-2C70-0471A9D1B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27B62A0A-F1B0-F49D-0DBE-326CA1FFDD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0B51CBD4-740F-925D-ADE9-8B8B95B3D7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256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32582DA1-F4CE-EC22-04E8-ECA2A8BA1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261D5EB5-8283-06CA-5CBF-1CC1FEE4D3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A243B538-9B55-CDE6-3514-E027C052E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070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3AA17971-ED78-BDF6-5B48-C83847E0F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D7BBAEB4-531D-4F2A-784A-99DF7E4FF0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9260C1E4-CBC8-6C6F-D89E-238B5E7E6A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011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0F110D54-DECC-13D5-C2CF-5E8523168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6B5A9A1D-EE1A-A677-059E-E81AF15CDF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9C57ECBA-FE6A-CBB2-8936-0CECE7113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88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1BA7772C-A6AB-07CF-073D-EB0CA7E14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BC24949D-ED0C-B848-4B44-AFFD0DA51B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9C6FB49D-FAB6-246E-13C9-9ABA4119CC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636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BA60F3B2-C7BE-D954-5E03-0D9D6F0E0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FA7FE973-5A57-80E4-2D55-CC5BFFAB92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E9C95880-5246-DAC8-6ECD-0DD0932F4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218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55EC9974-1089-49A8-1B39-3CFEDA7E9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9AEB0360-227D-A8C1-170D-434F92D7B0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2E26B70E-BD49-CA40-EC2A-21B7C82A06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121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8826E990-CE3F-87B8-4773-8AC9B6459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289850F5-9A54-E724-9CBC-95C9432283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9858FED5-6837-6BF5-AAC1-8819494106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869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3B3A26EB-D902-24D7-8DB0-6510AD52C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6615B8AA-7A7D-BE74-5091-C92AF99D0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40A402AD-27E7-EBF8-F4E1-62125C278A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1747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DC184913-ECDA-8FF5-0811-981ABC5C9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0576CF52-E6FA-2349-4451-68ACA7D37A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6DFE400A-19E1-CD1B-8083-FD0B2ECA05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339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2218391B-7B9F-7C4F-D25D-BAB597466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798925EE-358C-B4B3-DD64-FE84F53DD4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78B255DC-3EBC-FE1B-E706-350A29FDF1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044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B19EAB82-C7BA-9157-0D00-2A11397C3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0C05BBBD-0AEA-3AE6-FDAE-87648322C8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60C3EB2F-14C7-9C29-FBF8-8372BBC47F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534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3A55EC17-9873-3B1F-7BA3-A4603D8C5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EC4AC061-D42E-C52F-1228-736DDB6561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E6CBF9CD-A995-0D53-C762-AF025F7756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801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0FE831E9-405B-B405-C33C-05108B5D0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DA69E7BE-4CF4-0F4D-F4D6-833C636B9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3A370E53-21B7-8E67-DEE6-417673BF39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979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39E03472-3987-31B2-1520-0ACC8ADB5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AB7229C5-9740-4319-F802-CF796EE16C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F36F6640-5096-9988-2EA3-061140279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4792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C77920ED-B9AA-2AEB-5409-F1D81299E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000E196C-8D33-FCAE-B511-A74916EF98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85591087-E065-5747-57CD-BC76C9A4B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292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B0C6EEF0-4529-30B7-F186-4CAE3242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E379702E-52D9-48A7-5F71-B33DBFB7C3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A5DBD2ED-5963-7D4D-297E-9F5BB1E23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3465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9EEC5C72-0DBB-538C-AE35-628E8A055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5D3F2E39-946C-4516-2599-87D92733F9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81DB2A54-15BB-F7A4-00BA-DD1073FFCD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317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06C6185E-7238-2B01-C472-4D9207D55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A68759D3-E85F-607D-6161-54A7E4BB5E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F25225CC-7356-0AFE-6901-CF98740E54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9069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5331364B-6752-5040-A4D4-397C97E53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9E77E1A2-2782-8BC1-E993-2877F4B2B4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679850A8-2F53-F1DE-3137-D291ED68E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34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9D504183-FA28-B5AE-4039-F2750286C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6E61F42B-C8E9-6D29-FADD-6142E7262C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49699298-F0D7-1D79-71B3-6EBC166FF3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34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4FA7FDEC-5FC8-E676-EAC4-526E7EC7B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813E3C22-8D6D-E57F-BB4D-6B856536E1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2E7780DD-C5DA-D254-981B-934A91731F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5849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103EA066-65CC-B7A8-3F4D-8DB4EA6D8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14A11F52-B455-9149-8CE2-DF8E3F072C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C6A03952-DE46-0182-CE93-F04D59DC42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4459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66DB38FB-4D87-B6CE-B1C7-65C0AA38C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322A309F-6571-D17E-DDC7-E6323B6252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602CBB34-AFC7-FA9A-C8FF-D183AD5677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7237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1D14B441-22C3-127F-2D25-30472BFDC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2A189779-2C4B-CD0B-E2D9-501181AB2D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385C20AD-6EC7-5B0D-FF40-70824A095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7605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C66F11C5-F651-AEE2-17FC-3584D8654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A386AB6B-4EC8-9B71-D83B-0D7EA013CD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0C18B917-08C0-0158-AB7F-34E12E770B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8093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16650E68-8560-6D22-9961-D663176BF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B8E734F6-40EA-5137-6EB2-DD2AF13127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6414D44B-3A25-67D1-91A3-07126DBE5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8710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A8FC5E0C-19AD-4E61-CDEC-B305EE72E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CF07CBF1-7645-CC1D-9EBC-9E5D39F336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F6E8E998-8FC8-C631-85AA-A5519AC4FF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7862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F60FCAC9-172C-A23C-D9D7-8D800F9D4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8F219FC8-B894-5FB6-3240-9B984FFDB6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0409E978-D100-D028-B798-07A99F0E2A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13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E717F5F6-8BEB-A785-DF9B-06134110C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6CA9FA90-8DC9-DBC4-8DDF-ADB6872BD1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1A5C09CF-4871-C51A-ED94-C121259986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3349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5938C1BC-6E22-EECE-05FF-B8648FFE5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552CBFE0-27AA-35E2-9C94-535BDD43F3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357ABB98-7BC4-76F2-1B5D-4FA690A388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2052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8C42B0A2-D0FE-2B0D-FB89-D846E6ECB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7ECF95AC-679A-017F-8428-C9D5A757F9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5F713D7F-8E8B-B693-A325-7CF2056BB1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071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75F06C64-1975-BE61-D6B9-F4BEE1714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E5B1FDDD-C936-DA5E-58E1-FB2D62A200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BDF525F7-E2F2-FD33-940E-A036215D4E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539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A5E576A9-D5DF-3233-B609-B4AA4E9E1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FFE064A2-0547-C1F9-D4DD-13FE5292F8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1BD9EFFF-F8B6-B1CF-D582-A875263E9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8879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429E4B42-A33B-2BCA-802E-8B33FF3F9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52CE9E41-D844-EA6E-07E1-84131962C0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72BE240E-06ED-B7F5-D48F-14AF83F98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5150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5D776C40-3675-A543-C004-50DB0FAFA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AE364C6A-C626-4BCC-28CF-258BE1173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F6B0B01F-206C-9D69-4A14-762615E1E9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6733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799FCAF5-2BFF-09BD-E888-21A3DE26D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4BE835F0-7689-7026-8AE8-628E7256D6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462937EE-B1DC-6D61-727A-815854580B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7327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ABFE0FAD-8FA6-5550-1F05-BF4660411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77776849-9EDF-E62C-7680-8992BEF9F0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EAE3C558-5981-2EC8-9FA7-ADCF16F3C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9399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82A101F9-6373-BE91-B04E-C8BA6C2CA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5EFE50FB-A0E6-406B-A19A-ECB6730E78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ED28C6AF-2123-64D4-6D41-4187D0FDD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5285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EC231F6C-8DED-BE84-FC92-5E13D0D9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6E48062B-67F7-3A61-F209-A2704E3685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C600DB25-4413-ED23-8BEA-5C28D639C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5837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071429D9-2D80-3DA3-BAAB-184DBC448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4553DB8F-80AD-7651-6CC1-5170F7C28F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64AB2079-FBCF-1D73-4ED3-226DD1DD4A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995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A927BD50-8743-9FF2-223B-08FAFB901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14928184-A35F-AB8E-982F-A09151B960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F423013F-2F53-6107-537B-313826AD0D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2510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81E0213A-2981-D46F-DEAC-A317E7B81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9D89CA43-A535-D765-C1D1-843BE9871C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0FBC20FD-B9E5-30B1-1025-C6AFB14658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121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5372B7B1-6059-7B38-9E74-BBA6C9731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B72734DE-3AC4-595D-8666-1AD15BF5B9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153681EE-C913-6A9C-4925-E8AB09EC92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0971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CD064DEA-E479-A793-5A04-BA5DCB3D6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2786D73F-5894-06F9-B4CA-B3674D5D35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A49E5C11-7EBC-4554-D2BF-304A0E3548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1337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2F5E3F24-1DE8-0F9F-8531-3E818BA12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54CB9430-DA7C-876C-FEFD-C2A2E63918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35CBFCE1-9208-710D-40F7-786173FF23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9798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93283BE3-38AE-B044-B408-BB7397E93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6D49D89F-DD18-F595-8E12-DE2A00120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BA44F1E3-C631-5320-6FFF-0AECF35621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4570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542C58AA-49FC-C5F5-DA54-C88E5E10B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30FF10A5-7FE8-EB43-AE1E-FC7C91067C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62A86BF6-12E5-BF1F-AB20-F06F2EAA8B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8109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5BA5C441-DF4E-E67A-2D3D-46423F9FC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F532C0D7-3BEF-A8A2-117E-177BC8A328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2336E1FA-B753-2B06-760C-526D1ADA89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172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ABCC13E1-A99D-D875-B589-F812BF8D9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723E9A5B-71C1-1B74-823A-0B76C8D418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9FE3BD90-4B8D-E428-D782-22859AACAF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6411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CD4A0389-0187-7298-D8FA-30FE92AFA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8D8A9A1F-0DFC-F972-5C35-1606A5E675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5C22D018-1118-0E46-4C90-5DC12F210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53682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000DCBD3-024E-E343-5AC2-F353B44A9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DE5A5431-4E68-64F3-26E4-0146871456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E6D21E28-93FF-D350-78E9-850F48875A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2064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99CD7922-7C37-EDB1-094E-6C2DFED77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C3DA620E-A54C-B6A0-2FD7-5A2801EDBF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E0BF4E38-E3C5-E185-18DD-433E2AECF8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2453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65AF8A6F-AAC6-98D8-9D84-CF65864AF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DC3EED2F-1888-01BE-E358-0D7F352454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888EA400-1CBD-A50C-5603-75490F93F9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660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352C9E50-BF42-D63A-83DF-D0FF61685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D6376540-C7C9-D3D1-E8FB-D53E923446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4906DF3C-D284-4D90-A77D-EE8961511E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37550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F0939C55-C7D9-CC9D-66FE-C78AF1F8A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B49E8FF5-5BAD-BCBE-FC18-D20089DB8B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3202BC3C-054F-8536-3EBB-82A0DEB151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743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BDFC3241-F6A8-8676-E817-F2752E873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798F3EC4-5F0B-9C92-83E1-E55A664844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53868E73-6723-A68F-648C-1DBC19422F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39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  <p:sldLayoutId id="2147483667" r:id="rId6"/>
    <p:sldLayoutId id="2147483669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portal.acm.org/citation.cfm?id=161419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09" y="1743559"/>
            <a:ext cx="4354031" cy="3463872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-1360970" y="712921"/>
            <a:ext cx="9048129" cy="1022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err="1">
                <a:solidFill>
                  <a:srgbClr val="92D050"/>
                </a:solidFill>
              </a:rPr>
              <a:t>Console</a:t>
            </a:r>
            <a:r>
              <a:rPr lang="es-MX" sz="4400" err="1"/>
              <a:t>.</a:t>
            </a:r>
            <a:r>
              <a:rPr lang="es-MX" sz="4400" err="1">
                <a:solidFill>
                  <a:srgbClr val="E2E70B"/>
                </a:solidFill>
              </a:rPr>
              <a:t>WriteLine</a:t>
            </a:r>
            <a:r>
              <a:rPr lang="es-MX" sz="4400">
                <a:solidFill>
                  <a:srgbClr val="E2E70B"/>
                </a:solidFill>
              </a:rPr>
              <a:t>(</a:t>
            </a:r>
            <a:r>
              <a:rPr lang="es-MX" sz="4400"/>
              <a:t>“</a:t>
            </a:r>
            <a:r>
              <a:rPr lang="es-MX" sz="4400" err="1"/>
              <a:t>QuickSort</a:t>
            </a:r>
            <a:r>
              <a:rPr lang="es-MX" sz="4400"/>
              <a:t>”</a:t>
            </a:r>
            <a:r>
              <a:rPr lang="es-MX" sz="4400">
                <a:solidFill>
                  <a:srgbClr val="E2E70B"/>
                </a:solidFill>
              </a:rPr>
              <a:t>)</a:t>
            </a:r>
            <a:endParaRPr sz="4400"/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65512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300"/>
              <a:t>Pablo Natera Bravo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300">
                <a:solidFill>
                  <a:schemeClr val="accent1"/>
                </a:solidFill>
              </a:rPr>
              <a:t>Alexis Raciel Ibarra Garnica</a:t>
            </a: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A16F2601-EFED-5EDC-4DF7-868E639F0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B7838B-D6EC-1AB0-88E0-A7C2C028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0328FB-2454-BB6C-A356-7386FB36C2AE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CC4D49E0-71D8-8DD3-5DC3-3C40055975C1}"/>
              </a:ext>
            </a:extLst>
          </p:cNvPr>
          <p:cNvSpPr/>
          <p:nvPr/>
        </p:nvSpPr>
        <p:spPr>
          <a:xfrm>
            <a:off x="4149046" y="1874255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5EAB5D-CE3A-2382-2DC4-B0862EC5EFC7}"/>
              </a:ext>
            </a:extLst>
          </p:cNvPr>
          <p:cNvSpPr/>
          <p:nvPr/>
        </p:nvSpPr>
        <p:spPr>
          <a:xfrm>
            <a:off x="3776186" y="2558103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BEA133-3D0C-828B-25E4-562CBCF0FC94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8C246E-13AC-E389-6B7E-FEFF060A618D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02420E-C545-79EF-EB70-AF09865E226B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069FA7-BC0D-383A-50C1-785059988B7D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97D259E-AE94-8ACF-9113-89E4A86ACA24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F068E4-D9D4-F1F7-4AB4-CBC032A552AD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67EA09B-4900-7F9D-0134-F6B2C8D57CA5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BCD384-4B59-93AC-BEA7-B16AFA87BEFE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FA3B46A-C020-B76C-8655-A55D44F9CC62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222211-C595-983A-AFC5-AFF73BADD3FA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5FDB23A-524D-88E0-CCAF-FA30B44C1C33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8B57DF-A3D9-652E-0A5E-CBD029F0CB03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AE9B2A-C839-0D51-ABD4-631310DCE51C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545EC99-C150-70DC-1ADD-39E2994A9A0D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A93193-A75E-0BA6-0689-2069313DF689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FE2A411-E1BD-6717-1057-08D09E5C6EC4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B16D687-276F-88DC-BFB1-2C07AAA0CB64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D68492C-1245-E943-7463-EB85AFFC65BB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5E995F-3F60-F05E-5EE3-44683D4869CC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DA72D4-6C2A-AC38-2675-E9976E7A1348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97418EF-3E1C-CD63-57F2-D1A058EF9ED4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0F6A1F85-DE81-7A3D-AE12-C4A3D3C28360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DA129C94-D54E-4839-8588-1081AA90A0F1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163E61C6-A145-CB31-BA91-EEE41C8E3158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50E5582B-511A-5EAB-BADA-7F88642114FB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806C946E-C8FA-4C69-C78F-D67CD41FA7AF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BD2B691B-BE68-F9CF-79D4-4DEFF98B2B17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8C71DE9B-8104-EA2A-D48E-4352CDF636B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699D30-90DA-27FC-E452-87A5C1551088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8&lt;20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59B3A5-546A-3CBB-6517-FBB9B542F697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F2EA8C-66F5-F309-BD06-DD7BB25E0E2D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330A3D-6B3D-F9BF-58E8-4B82F29F8F72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934AFF-F9F3-5AE5-89C2-92B264B1CD1C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4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203954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FBDF30BE-76CE-A066-0220-CCA6CD473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CCB76-BC0D-6DD8-71D9-46AF17AF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1AF426-C9CD-3226-2C55-73533E4AC675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A3B76FD9-595D-D0DC-A95F-17A7ED364B57}"/>
              </a:ext>
            </a:extLst>
          </p:cNvPr>
          <p:cNvSpPr/>
          <p:nvPr/>
        </p:nvSpPr>
        <p:spPr>
          <a:xfrm>
            <a:off x="4149046" y="1874255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35B772-E982-2CF9-FF9B-0B5D5A509C99}"/>
              </a:ext>
            </a:extLst>
          </p:cNvPr>
          <p:cNvSpPr/>
          <p:nvPr/>
        </p:nvSpPr>
        <p:spPr>
          <a:xfrm>
            <a:off x="4149046" y="2557963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8AF1C8-4187-4929-735F-CA95185A7863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BEAD4A-D627-8278-877F-60B8AA34C174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54D1E8-848D-F2AE-1F25-2922FF072B05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218E94-E127-D7BD-9924-FF07F4AA62F3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86631F-B73F-22FE-4A7B-003B38500E9A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DDEAF-1712-D5DB-C232-BEE8F705A623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591DED-53C7-6901-8DA0-AE5F0DB5C7AE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EFD5E56-A501-05AD-0B7D-A482DB064BF0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12A5EFE-E78D-3CE8-6F2A-878B79E832AC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92B24F-CEE2-182B-6CFA-B66F98FD54C9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C155100-28AC-526B-38ED-848383E75E02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986540-47A1-0E1A-15EB-00038CF6AA15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BB30CF-DFC7-A6C8-E924-4145F5129BC3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6807162-4A09-447E-612B-84EAEED7ACBA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8358BD-D7CA-F672-91A0-8A8ADEC2BB68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4EF3B1C-480E-77B2-B0F3-C96C41F97D23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68A86C7-F89F-4984-6675-9937432EDEB9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CF6E7E-49C3-3912-5C92-960B3B7CD9A4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6AB7CBF-B3F3-DBCC-A33D-4F39C01AD83A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0049568-E70C-BF06-8AD8-448163073354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0E2B1A5-CEAB-8751-7483-E891D5D3221F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08C53651-4F7B-D6FD-D921-F54CF9F19493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01DB376C-DB62-8398-BA1E-03522F241D5E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1BC03C48-2956-730F-354E-EFD3B7CB073F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8FFB3CD8-781C-0586-B959-2651FA66460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C34A72C2-C2B1-81F2-A66E-67B099A7CFEF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158DD193-5E70-48CD-979A-89341BCAE9CA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DDF37B73-5BBC-CA22-585B-AF8383E1D99A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042F3B3-BE23-9FF4-8FA9-D1360D48B428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8&lt;20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4951DC-E794-1E71-08C0-A88BF3306DFB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5D7844-1FD5-BF56-160F-E98005B5AB8F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004B4E-69F7-7385-8499-095886B057A0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B5BEA-67DF-2683-A885-2A4B7C89A92B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4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424267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E44AE213-8893-179B-AF78-48D83DDD1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EEB53F-4BEF-A480-1049-77CD21F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D693EC-5CDF-FAA3-7022-CA5AB97D0531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71E8EFF-D7B4-AB29-0C38-F6EC11D4DF7F}"/>
              </a:ext>
            </a:extLst>
          </p:cNvPr>
          <p:cNvSpPr/>
          <p:nvPr/>
        </p:nvSpPr>
        <p:spPr>
          <a:xfrm>
            <a:off x="4525506" y="1866506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22B0005-4020-A0DB-1527-3E03F983F08B}"/>
              </a:ext>
            </a:extLst>
          </p:cNvPr>
          <p:cNvSpPr/>
          <p:nvPr/>
        </p:nvSpPr>
        <p:spPr>
          <a:xfrm>
            <a:off x="4149046" y="2557963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70FE40-9F86-839A-B899-BC08FF997098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8515FD-D314-8DCB-AA00-13BCE360E40E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6D3AD7-A1B9-B1D1-0BC7-8A3C3CBCBAB1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0011AF-2D3E-FDFD-46EF-6B9D6C97102A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56E594-1E56-B7F3-AFFF-85F871B7C281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F82001F-68A6-2425-2CAE-0DB81FCD54EE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5F69F2-4E3F-61F0-CAEA-00DF63CEA4B3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0450C83-4E03-CC82-3B4B-E697DB7189D9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44A95C4-32D1-2AEF-6AC2-9285304D1C2C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7B8C61-6BD8-2E80-4927-EE9B7C82C889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D139871-88FD-C43E-B76B-2D3930BADC42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29461CC-BEE5-C627-16C0-BB6B258F3543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0C75DC-B1D6-F600-EE83-B71CB2DC5E98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14B62B3-8F85-BBB3-E36D-2A91C6A1796B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7ED7FC2-213F-6B3C-F587-38F3FD12CD91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C4AC90-351B-952D-B7D5-8CDDFED04CD2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CC2A003-DFB0-26B0-1945-30800B54F23B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D5E8BF-9C20-452D-AB4F-66F331933E4B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78AADE-F4B6-B3BD-1498-C2E1465B156C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1D42B17-90DD-659E-D8D0-716A3EC61BEE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F7738B2-6CDC-0DD7-6CDB-AD40DCED3A51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908FC8D0-343C-96B7-C6DE-7BEEB1D09A23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37FF5A79-EA21-BD8E-287C-1B98B819593E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93033632-B076-7E3E-9CBE-EA55746E474C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EE5A6670-FE2F-80B3-ADDE-648695A779A6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55C4E0B1-FDDD-102D-B9A3-B184628A0682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D5C8117D-9C0E-62BE-416E-3F962B1A1BFC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1782053A-044F-B801-DA4A-146AEC88C5B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62913FD-191D-79D1-6761-D1552A39FD70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3&lt;20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C87DC7-59FE-8950-4E07-891695FFA06B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4B0B6E-4869-D389-DD10-49469291E819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079CB4-2A93-4AFB-A9EB-22956C7A58E3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9076E1-C089-5056-8784-58E35339725E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5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205767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677C2F47-071B-2472-F96D-E7C3B2361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E2EA5-3EC7-1D7C-C02B-FE2E85CC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858C71-0528-7DE4-B5B8-2BA2BC8F5A92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9B3B08A4-D0CD-B926-DB83-B253FDC583E0}"/>
              </a:ext>
            </a:extLst>
          </p:cNvPr>
          <p:cNvSpPr/>
          <p:nvPr/>
        </p:nvSpPr>
        <p:spPr>
          <a:xfrm>
            <a:off x="4525506" y="1866506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D2C33F-BA2B-3C04-FE8F-5DA5F33088D8}"/>
              </a:ext>
            </a:extLst>
          </p:cNvPr>
          <p:cNvSpPr/>
          <p:nvPr/>
        </p:nvSpPr>
        <p:spPr>
          <a:xfrm>
            <a:off x="4525506" y="2557963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F206DF-360E-4519-EE3E-FADEABF750EE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A0B9E7-3536-2561-0219-E034B601939D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E5182D-766C-F551-B476-876481EC9E25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C259D8-10EE-8EB6-5942-E857F426FE8D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E6A0EF-2A5C-C7F8-29E4-C8AEE6575AF3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4C7262-EE2A-C8CC-8124-0798FE89CBCA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FAB9F7A-E44B-1944-F6E0-B01899844F29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8CE565-EE6A-2B25-79CA-8FA431B6B272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37411D6-DE6D-1A30-6B90-26DA5A2FF154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2F8084-FB5F-8A9B-16CB-FAEE426D66B5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09FBF1E-36D5-1C76-14D5-D3922BE6F21C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3EB9924-068D-87C2-834D-AF2B48691A5F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79C5B1B-C4B1-C9AC-A48B-3BB592EE7E7F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33484F6-0577-0A15-36DF-39E9200BE1F0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77F8F24-2E3F-9F20-A212-B1DCAC2BB327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07394DD-531F-BAC3-1552-C214548065E8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F0EB716-BEB2-9157-2D71-9ABA9AD22846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AC9125F-35C7-B228-4850-46E2D82B316A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AB53635-A52F-994C-D2BA-C2DE2D58B9EE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095F5D-4777-4339-173B-0DFB4A13C876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B1D4103-52BC-09D6-1C4D-4521E7CD0B4A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FD0181AF-8102-C5E0-BFE3-C06784F60043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6DD82B9A-9ED9-2CFF-AFAA-605F0B4A6168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BB333254-CE13-FFFB-DE7E-F8EA6EE17033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850C3080-A628-2D07-8C72-BB8F45970BFF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FC78EA10-986C-2EE2-3AA4-2ACDB59DFD39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385295BA-AFC0-F0E4-32CF-ED31D7E472BC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509740D3-C8F1-4AEB-D178-827CB9DC43EB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73E37AA-693E-907F-EAF2-3686CD13359B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3&lt;20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6162E4-DA0C-7167-F7EE-CDB3E23B498D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EDED32-69A9-F8DF-14D9-2DE0934BDE11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4E9140-C963-0A69-3963-3C744BC1E634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BD6F-E8CC-FE71-8AED-C5D02C70FC4D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5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184632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2991493B-DDFF-6342-B42E-446D1C55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5D64EF-D3FB-26D0-C0F6-79349FCD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456D19-AED2-8379-5CDC-D4E25A2F288A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32243164-C0B0-BA0F-D5FA-65A344BD77AA}"/>
              </a:ext>
            </a:extLst>
          </p:cNvPr>
          <p:cNvSpPr/>
          <p:nvPr/>
        </p:nvSpPr>
        <p:spPr>
          <a:xfrm>
            <a:off x="4909886" y="1882004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443E0E-9009-C2CA-3383-020C18282635}"/>
              </a:ext>
            </a:extLst>
          </p:cNvPr>
          <p:cNvSpPr/>
          <p:nvPr/>
        </p:nvSpPr>
        <p:spPr>
          <a:xfrm>
            <a:off x="4525506" y="2557963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A4B773-4F14-2F82-1314-0FC30E9908FA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05645F-3F66-1CE4-DA09-A0CFC26B67D5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999365-99B8-D154-7A82-464DC01C8A35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AC5419-8176-E1FF-C31F-18E44F295B69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18DA09-292F-4207-7A48-7BF181F012BA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E07D24-D02C-225C-2FA2-B7C16F02E2D8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12D615C-F606-4973-0EFE-9B9E4E15B217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57FB7C-3866-FAB7-2FA0-BD38135C8CDA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09D847-5880-FD38-AB22-0138FFDAFC93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8A2EAE-6442-EA5E-BCB0-F1BB9A2F4996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0910533-D27E-4B77-7D61-6B4E2606CBCF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362F90-0EC0-93BA-4FC2-D69534E81A3B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E8B9D5-F9A5-8BF1-086F-98E353E84A03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7187729-EF4B-28E8-B440-F70EA4A3BA32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1E059C8-4E1A-4C76-7B95-77ED8A5704AC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BFEDFC5-FB18-025C-81A0-8C92E27F1483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47279C6-A6C3-A2A3-D5B5-0010A98B7F3F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815FDB9-D0FE-2150-2FC1-6DBC4BF3A255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E44F98-3EE5-7D46-0093-AA29393B3AF0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ABF4C2F-5B81-21AA-D387-5253F15B2700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9C39B0-6669-634B-E6C5-6B1FC496127C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BF4439D2-7151-7B08-60EE-A41C8D29B7FE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0E8AFF8F-C98C-43D2-3B81-D38496803FA3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7F8399E3-4906-C1C9-6569-78B37CFABC52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25543370-67FB-F873-770E-456286DEEA5E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1812A25F-42D6-28D2-198B-6D18814F5E98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E6BF7260-7CB3-87DF-BECD-184740DE6C16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8BE975B8-48DA-9A94-E394-75744B75EFE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3C0069B-14C4-38C3-FD0A-B724256C1915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5&lt;20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9BD9E4-84CA-ECC7-CADA-82950EB0D262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997359-A941-9AFF-3254-7C5B78757E6A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4CBD979-03DE-79CA-FE73-0F91FF3D0164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3A508-D96D-E1C4-8B0F-6FFD90D86073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6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153890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405CDB99-C77C-82F5-1EA3-6F9307FB5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F22014-ECDD-E87C-F70D-13E3B0FB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2A8EB8-3E9F-616B-6C26-DACDE6B74A07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34EFE443-A89C-ADCB-20B5-7BBE0162A1E0}"/>
              </a:ext>
            </a:extLst>
          </p:cNvPr>
          <p:cNvSpPr/>
          <p:nvPr/>
        </p:nvSpPr>
        <p:spPr>
          <a:xfrm>
            <a:off x="4909886" y="1882004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3BE7164-A5C2-8ED8-B19D-6DBCAD6B904C}"/>
              </a:ext>
            </a:extLst>
          </p:cNvPr>
          <p:cNvSpPr/>
          <p:nvPr/>
        </p:nvSpPr>
        <p:spPr>
          <a:xfrm>
            <a:off x="4909886" y="2540881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8DE53B-96CC-73C3-CA60-9D3C9A671D80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BEC5CC-DE76-51AF-82E7-75B0A9153001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809ABD-0A8C-EBB1-75D0-D6B7420B91A6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F66A32-C607-0601-95E9-73D0CC4188A4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9306F9A-57B6-25CF-A381-602C4C720A6D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9C44FD2-8E8D-F6C0-08D0-A6A248265E73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F3979A-BBEB-364C-F064-4BD952CCD6D2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B3DE811-3D65-F8AB-2851-57D5BD0134EC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BC1D66A-CC2C-C1F4-42F9-FF4589515DC4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F7843FD-6098-94B7-9CE3-F2B799E00375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7128AB-45FD-C254-A1A5-9D7521CC14BA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0330B0-2B18-7D53-778C-DBFA3B73C54C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7F1555-A9DB-F4C3-208E-F103E125219C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587565F-F703-D3FD-2F73-D43D9A79E3E0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2CDF40-F81C-CAC6-1FF2-0808A1614F88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BC1904B-9D6D-43C9-7B6F-3616C4522769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C70CFF5-CEBB-D62D-5711-EB61CEE7C3B5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FA9783-3E6F-0D74-2086-3F617D426F02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6E86332-12C5-3B06-5A04-3A2F9257732F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1A78B8-77D4-52E6-9E2C-69716E182130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9D0134C-6E7A-5F74-960C-226D8D021424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5AB2A416-0D8C-FF15-5DF0-8C19785E3060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C6200FC7-6342-081E-F65C-C2B5CACE8E89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9303D63D-92A7-5ADC-F3E7-A743308571DC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430270DB-0578-2BA7-7A79-083A2CF140B9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7A098CD9-AAF4-BDC5-76CE-631A04B59721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F555203C-D840-6297-DB02-7E3D3351A752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00C4E357-1B30-21C7-80DC-FF9C21334EE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3B4C92F-BF01-59AB-5262-E894882F8599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5&lt;20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A54653-E602-D453-BE00-92B327FE42D6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931084-118C-87B2-3AF6-7A1713BEE27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A9DB10-7543-58CE-F207-9CE904F234D3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40B20F-A78E-BF9F-BF2C-2FC589CBE417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6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04772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01F668FF-7862-2F2F-E685-62082F334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6DD022-1A01-4981-1626-958480D5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F71530-484C-3567-F3A8-174A317628F6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E87A4A50-67B6-84F1-DDAB-AFD0566C7E7F}"/>
              </a:ext>
            </a:extLst>
          </p:cNvPr>
          <p:cNvSpPr/>
          <p:nvPr/>
        </p:nvSpPr>
        <p:spPr>
          <a:xfrm>
            <a:off x="5291177" y="18596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9BC23C-2E27-4D0C-4A2E-B9DB0FF4A52E}"/>
              </a:ext>
            </a:extLst>
          </p:cNvPr>
          <p:cNvSpPr/>
          <p:nvPr/>
        </p:nvSpPr>
        <p:spPr>
          <a:xfrm>
            <a:off x="4909886" y="2540881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89AF9F-A593-8681-B184-2209AF0DF561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B67520-D186-BA64-A719-F5747931FB47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9C3319-1954-8B25-5C84-C857A05E482B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C6065F-24A3-3230-011F-6847B31E0579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23E985-A2E6-CE3B-5904-5D5D46592D1D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DCD2F4-68FE-00D6-6112-0A25AFB01F98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0F39372-DB64-B6F9-55D7-2B764CC003BB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3C7760D-4B85-E1FD-CB59-19B1681D1AB0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4DCB3B-0539-30C1-2BBE-60AE42B0F2F5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5CF035-C2AF-277B-D520-EB9CC8EA47B9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12EC065-C815-A3E6-1142-BC4B71E93F46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69E45B-C2EF-9C0C-2B59-74A1C62BC92D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ED35910-254F-1FAE-CD8F-42D03A9EA664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113445-6B39-1B33-AB6F-B7A67C27AF09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7B4B11-1787-EC08-5391-7C9710F7BD21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BB49D39-475E-5FD6-5119-B14A9B84AC69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F0CD0C-4EC9-475D-7CA9-D7144749C5EF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82C61E-1BC3-9C10-905A-669969C0629A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62BD25F-F6A3-C225-D41C-9EEB606A76B6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A75BAA-D466-2329-6438-7E54C270E27B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89EA423-0EAF-BA0A-0BC5-F614465FDA31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22393030-CA6E-7134-0E23-FA691E03AA25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41905590-148D-0DF4-8D56-49349A2486DC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5E83F79D-37D4-E415-C521-B1E2D5945969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27A55815-3EAD-8AC2-E79B-9CDB4116384D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42593FDD-9E5C-F328-4526-2F2AD6F94B79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1203BC60-5A41-E8F3-DE70-B1A0C77903C1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61DCCDDE-F22C-B39D-2D60-F26B80F4723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DAF8520-F0C2-C68C-5A18-CA53158AECE1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9&lt;20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C337B-BC07-5E2E-1A7F-772B7DA08CF2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C27D98-BBE1-5586-AE5C-9CD5FBE7EEC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94A857-2DB5-AA45-E888-9D52381A1055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D7179-8606-AC00-F94E-D2B7997CDFC6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7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69666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630B9122-A512-9EAA-3EFC-1019165D0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50C576-93B2-8985-DBE5-50B15BBD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AFE9C5-8CE5-CD82-F730-0D034194EBE8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E8C1C5E7-E207-F075-992D-47E5848B0C4B}"/>
              </a:ext>
            </a:extLst>
          </p:cNvPr>
          <p:cNvSpPr/>
          <p:nvPr/>
        </p:nvSpPr>
        <p:spPr>
          <a:xfrm>
            <a:off x="5291177" y="18596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29459B-97D1-58FE-1F41-BA5BB1BD0D40}"/>
              </a:ext>
            </a:extLst>
          </p:cNvPr>
          <p:cNvSpPr/>
          <p:nvPr/>
        </p:nvSpPr>
        <p:spPr>
          <a:xfrm>
            <a:off x="5286259" y="255625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A4E6A8-C1C0-EFAC-4E1A-A7AF3C18E782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FE2F48-6D52-58CC-CF9B-020793B6E07A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B35FC1-FB65-17F8-B6D4-74FC7985A135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F1A9C4-12DB-CB54-CB95-6739AAF9886D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923D6A3-5E86-34B5-BBAE-42A33F255F06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EB23FD-1218-521B-70A9-83EA4B5A423F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DC37591-D4F2-E33B-C07E-7E074EA048DC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776AD9-B0D3-19B3-CF8F-926AC27D773C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3899F4F-9E45-07FA-D6CF-A4007894AD51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FA21FE-2DA6-D141-AE58-BA2D2966D42B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7D4144-6AD5-62AD-2E7D-F5EAA870847F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B9871BE-7784-4E00-7567-C48AF979F932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1EC2A0-95D8-3428-377D-758854FDA099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B377EC7-F580-3FE1-918D-90DFB97585A1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46C205-D7C9-27FF-96ED-9D04438B5652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F574F7D-AC3D-81E5-7E85-B8C140AF9089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93A8F2B-8A73-D1E8-1DBB-F524759A1DCC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BA4519-0A18-E2D0-59B8-5140A8056483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37712C2-2C4B-A6D2-C4A1-8AE1042E56D6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0EBFF5-19AA-BCDF-3F0C-00CC3B8087F2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5FFF-C040-598C-28B6-BB7CACA6F195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6C78E6CA-9BFD-3D63-0F2A-F5DAE6825416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FFB4C506-930A-8245-5075-AB91C70FE03B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E3BD2B93-BCFA-A26A-4B77-203F27961393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34D45A3B-CD4A-649E-CC6C-EDB829787764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A9C05FFA-47C3-23A8-9D65-5EF4E5AF2C3D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F59BBC68-CFC2-13FA-5856-5079E0BB102C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247AC37F-197D-22D2-D57F-D7CEB2BA240B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1A636BD-D060-0C69-5F43-707BAA71C1A0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9&lt;20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E45E29-4E21-463A-3BEA-5C080D1A96C4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387CCD-7182-5132-2749-9C6AA4C4E575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80BB10-5397-A88B-D030-9449FF15A54F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A92B1-3959-1A66-40AA-DEAABCA18176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7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123394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D2981A71-5173-84C4-7621-179D6400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335F5-F4F8-2423-35D7-ED4FC22D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A3CC81-CB48-5C11-5D91-408B33022E92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C589AD71-5A3B-2DAD-71E2-C11B89B4B51C}"/>
              </a:ext>
            </a:extLst>
          </p:cNvPr>
          <p:cNvSpPr/>
          <p:nvPr/>
        </p:nvSpPr>
        <p:spPr>
          <a:xfrm>
            <a:off x="5774135" y="1881997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E6F478-8691-9690-82A0-2E0109C92AC5}"/>
              </a:ext>
            </a:extLst>
          </p:cNvPr>
          <p:cNvSpPr/>
          <p:nvPr/>
        </p:nvSpPr>
        <p:spPr>
          <a:xfrm>
            <a:off x="5286259" y="255625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77AFBE-5B54-B7D1-3098-57872AA530A8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1176C3-ADB3-3ACA-D73D-0C7F2ABFEBBE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702342-6C86-A4CF-B656-41612AC314A6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BE493D-0390-4590-08E4-232DEF557BE2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5A50A10-B78E-581F-E009-2A4C5FBB64FB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D6B8D3B-B59E-0D01-0197-649903E3663F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DF07525-EFD8-00C4-138F-88243D96DD8E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450047F-7677-E673-C23B-F75FA14CB16E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1E3E69-EFB9-06C6-E9A4-627BBFBD67EE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4CDAC2-32F4-43E1-0139-C9207905FD35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F59373-D260-9B86-1D34-86A322EB6B5B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2D77105-A5E0-3AC7-B597-19371EEDD6CC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5B3E0C-ADED-C9AE-8B20-5B245ED1627F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93718FE-2268-EEFF-9AC7-FC78AE4E6823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1C9A27-9ED3-F800-4A6B-7B2A91D5BA39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431266-33E1-C2F6-0960-04019A13E938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FD55A5-7F34-DDEF-BC42-B270D8DD7C27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E52E91-0CD3-15D6-1581-4E981B2A0CFC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62D9C1F-023C-496F-D18E-AD67AB3C39EC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BE3329-4702-B142-B5AA-D443A62F944A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8824A35-2B01-6E8F-CDD6-A5DAD2CB6DBD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F8F0CFBD-763A-9B4C-BF37-E55AA7E907FC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7282F35A-D1CB-5679-AAFD-C429CC9BAFB6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56D4F65E-FA19-44DC-356B-2CE5BCA5B29D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5A62562C-5339-7B47-1262-37592A6D2EBD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3A02F9BD-688D-5B6B-F4C2-ADAA44027054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B1DEAC96-2136-ECB3-C79C-30CCED9340D0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0BDDBF50-60BB-42E1-A792-09D4743DC985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09FD0AF-D7A0-B730-3933-E6A38101E37F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20=20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BF6DFA-854C-97E3-91FE-712661C57175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D46A27-0860-1031-30C9-C546AB716AEF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919261-8755-FD9D-DD28-3CF9EE662A13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9233E-D412-2DB9-920B-B6296EF2D8E8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8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1957424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FAC249D6-E63B-2D95-D8AC-3E550A3F2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162F64-992E-5A3C-0D5F-53F93C7B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FC160E-8486-D510-12F9-1E0343B4BEAB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A8FC81C3-2884-C837-1D82-CCBDAD8BE5C0}"/>
              </a:ext>
            </a:extLst>
          </p:cNvPr>
          <p:cNvSpPr/>
          <p:nvPr/>
        </p:nvSpPr>
        <p:spPr>
          <a:xfrm>
            <a:off x="5774135" y="1881997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8C1D72-0B11-8B3E-7767-D4116152019F}"/>
              </a:ext>
            </a:extLst>
          </p:cNvPr>
          <p:cNvSpPr/>
          <p:nvPr/>
        </p:nvSpPr>
        <p:spPr>
          <a:xfrm>
            <a:off x="5774135" y="255625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724692-C698-57EC-1BB8-83DDFFDB3E56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9C53DA-BB69-58F9-1B7C-47578A682663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1C892F-982A-0977-5F2A-63FB0346FCD1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041A31-2E88-53C8-6508-0DECADA9866E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C2871C2-767F-725B-7B63-FD35EC52FAB8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8820E15-F2E3-8DC8-DE15-0A2E409787E5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55758F-D957-2F52-6DDB-EEB90CF30827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5EBC582-AB8F-AB42-9ABB-4FBFC7E77CC8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C9E78D1-1C76-E7D8-AF71-D5DA60F65E7C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F01FA1-3E52-F80F-7D86-7017737AE24C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B4EE9BA-55E0-CA1C-6397-6AA68D57D51E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450825A-22C4-3CD6-4993-D95302224489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08DE83-6F83-E022-71AE-7BE56EDC196D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8BF677-AA02-3F16-90FC-DD8AFE9C36BD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586596-B5EB-B83A-0A1E-661448898E8A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F58A35F-298F-0FDB-E123-B633BF7FAC61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2D541CF-C2DE-FDA3-9607-B120AA31E9F4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1B1CF3E-19EF-1FB5-9AFE-CE87E2784E2D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38B0FCF-A934-3C77-D705-76F4008AB806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ACF99A-7DD0-5B98-9410-2E63CD7F1BF0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CC7EAF9-6665-D0EF-C81E-DB249299C5A4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776E486A-9202-8A18-5B1F-0261FA432145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A132E349-6745-BD3B-AD31-15509377EEBC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45B8DB10-A32B-9313-7A07-55D8E18642B9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2F3F1D0F-42C3-24FD-22A5-038BC45B0AA8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94524918-466D-4BFE-807F-F8B5CF82CB73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37C6D23F-A399-138A-F434-4F7E20451C52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75240C45-5889-3C3A-CA19-B649CDC236F0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C9F5F18-D016-E56E-8A84-B0FB863437D4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20=20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1542B2-219B-943B-1E52-B5B7CAB0D46E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6EF951-9101-F9BB-9DFA-CA165825A6E6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10D8AE-A2C9-8EEE-3E3A-A9B64A370456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E315EE-AB4C-1AB7-D957-481C29364B22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8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294556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C46BCEB2-CCBF-3FA1-C94B-EFD3E2ADD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1609D6A-3E4C-6EBD-EA87-0635A5D69AF8}"/>
              </a:ext>
            </a:extLst>
          </p:cNvPr>
          <p:cNvSpPr/>
          <p:nvPr/>
        </p:nvSpPr>
        <p:spPr>
          <a:xfrm>
            <a:off x="4175759" y="4191000"/>
            <a:ext cx="982980" cy="5105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162" name="Google Shape;2162;p39">
            <a:extLst>
              <a:ext uri="{FF2B5EF4-FFF2-40B4-BE49-F238E27FC236}">
                <a16:creationId xmlns:a16="http://schemas.microsoft.com/office/drawing/2014/main" id="{10FF89D5-D7EF-3409-4CFD-EC4C433A5930}"/>
              </a:ext>
            </a:extLst>
          </p:cNvPr>
          <p:cNvGrpSpPr/>
          <p:nvPr/>
        </p:nvGrpSpPr>
        <p:grpSpPr>
          <a:xfrm>
            <a:off x="3740056" y="1840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>
              <a:extLst>
                <a:ext uri="{FF2B5EF4-FFF2-40B4-BE49-F238E27FC236}">
                  <a16:creationId xmlns:a16="http://schemas.microsoft.com/office/drawing/2014/main" id="{4407218C-6B09-91E0-B10B-D7A128660FC5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>
              <a:extLst>
                <a:ext uri="{FF2B5EF4-FFF2-40B4-BE49-F238E27FC236}">
                  <a16:creationId xmlns:a16="http://schemas.microsoft.com/office/drawing/2014/main" id="{C4ACD6F9-0957-D9A8-7DCD-B654C0784143}"/>
                </a:ext>
              </a:extLst>
            </p:cNvPr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9">
            <a:extLst>
              <a:ext uri="{FF2B5EF4-FFF2-40B4-BE49-F238E27FC236}">
                <a16:creationId xmlns:a16="http://schemas.microsoft.com/office/drawing/2014/main" id="{D864C36F-DD66-36A4-204C-F86E01E2998B}"/>
              </a:ext>
            </a:extLst>
          </p:cNvPr>
          <p:cNvSpPr txBox="1"/>
          <p:nvPr/>
        </p:nvSpPr>
        <p:spPr>
          <a:xfrm>
            <a:off x="4046795" y="11307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B0F0"/>
                </a:solidFill>
                <a:latin typeface="Abel"/>
                <a:ea typeface="Abel"/>
                <a:cs typeface="Abel"/>
                <a:sym typeface="Abel"/>
              </a:rPr>
              <a:t>QuickSort</a:t>
            </a:r>
            <a:endParaRPr sz="1600" b="1">
              <a:solidFill>
                <a:srgbClr val="00B0F0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166" name="Google Shape;2166;p39">
            <a:extLst>
              <a:ext uri="{FF2B5EF4-FFF2-40B4-BE49-F238E27FC236}">
                <a16:creationId xmlns:a16="http://schemas.microsoft.com/office/drawing/2014/main" id="{80B1FD4B-03D9-AF3F-C427-307EEA97A108}"/>
              </a:ext>
            </a:extLst>
          </p:cNvPr>
          <p:cNvGrpSpPr/>
          <p:nvPr/>
        </p:nvGrpSpPr>
        <p:grpSpPr>
          <a:xfrm>
            <a:off x="4284162" y="6077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>
              <a:extLst>
                <a:ext uri="{FF2B5EF4-FFF2-40B4-BE49-F238E27FC236}">
                  <a16:creationId xmlns:a16="http://schemas.microsoft.com/office/drawing/2014/main" id="{4E0AF0D1-744F-0074-D9E2-CFEFF9E4C93A}"/>
                </a:ext>
              </a:extLst>
            </p:cNvPr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>
              <a:extLst>
                <a:ext uri="{FF2B5EF4-FFF2-40B4-BE49-F238E27FC236}">
                  <a16:creationId xmlns:a16="http://schemas.microsoft.com/office/drawing/2014/main" id="{70F5AD53-B7F2-EE4B-870A-21E3DF40DE78}"/>
                </a:ext>
              </a:extLst>
            </p:cNvPr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>
              <a:extLst>
                <a:ext uri="{FF2B5EF4-FFF2-40B4-BE49-F238E27FC236}">
                  <a16:creationId xmlns:a16="http://schemas.microsoft.com/office/drawing/2014/main" id="{87FBA7D6-F957-94D9-3ACF-B712DA1F0E56}"/>
                </a:ext>
              </a:extLst>
            </p:cNvPr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>
              <a:extLst>
                <a:ext uri="{FF2B5EF4-FFF2-40B4-BE49-F238E27FC236}">
                  <a16:creationId xmlns:a16="http://schemas.microsoft.com/office/drawing/2014/main" id="{BFBF2E07-3180-7474-A47B-38691A59907A}"/>
                </a:ext>
              </a:extLst>
            </p:cNvPr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>
              <a:extLst>
                <a:ext uri="{FF2B5EF4-FFF2-40B4-BE49-F238E27FC236}">
                  <a16:creationId xmlns:a16="http://schemas.microsoft.com/office/drawing/2014/main" id="{AEB32F7A-5C0F-F524-A76E-F9EEEF2EA43A}"/>
                </a:ext>
              </a:extLst>
            </p:cNvPr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>
              <a:extLst>
                <a:ext uri="{FF2B5EF4-FFF2-40B4-BE49-F238E27FC236}">
                  <a16:creationId xmlns:a16="http://schemas.microsoft.com/office/drawing/2014/main" id="{8E3549D4-F28B-C612-9A97-DA6A50FF51DB}"/>
                </a:ext>
              </a:extLst>
            </p:cNvPr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>
              <a:extLst>
                <a:ext uri="{FF2B5EF4-FFF2-40B4-BE49-F238E27FC236}">
                  <a16:creationId xmlns:a16="http://schemas.microsoft.com/office/drawing/2014/main" id="{6EE26F67-A454-2B1C-CA34-BFDB911629F2}"/>
                </a:ext>
              </a:extLst>
            </p:cNvPr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>
              <a:extLst>
                <a:ext uri="{FF2B5EF4-FFF2-40B4-BE49-F238E27FC236}">
                  <a16:creationId xmlns:a16="http://schemas.microsoft.com/office/drawing/2014/main" id="{A262545C-B7F9-9EDF-279A-00300DF91E28}"/>
                </a:ext>
              </a:extLst>
            </p:cNvPr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>
              <a:extLst>
                <a:ext uri="{FF2B5EF4-FFF2-40B4-BE49-F238E27FC236}">
                  <a16:creationId xmlns:a16="http://schemas.microsoft.com/office/drawing/2014/main" id="{D47A9A09-7923-C33E-F1ED-8102AD90294C}"/>
                </a:ext>
              </a:extLst>
            </p:cNvPr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>
              <a:extLst>
                <a:ext uri="{FF2B5EF4-FFF2-40B4-BE49-F238E27FC236}">
                  <a16:creationId xmlns:a16="http://schemas.microsoft.com/office/drawing/2014/main" id="{6BBC2F25-8A29-6134-CEF1-91818F063458}"/>
                </a:ext>
              </a:extLst>
            </p:cNvPr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DAED4CFD-EBD1-9AC3-5CA3-75DEACF6AD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4748" y="193700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Antecedentes</a:t>
            </a:r>
            <a:r>
              <a:rPr lang="en" dirty="0"/>
              <a:t> </a:t>
            </a:r>
            <a:r>
              <a:rPr lang="en" dirty="0" err="1"/>
              <a:t>Históricos</a:t>
            </a:r>
            <a:endParaRPr dirty="0" err="1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A25DDE61-30A0-6392-759B-29A9D2F652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0631" y="2513076"/>
            <a:ext cx="7205772" cy="23455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Este </a:t>
            </a:r>
            <a:r>
              <a:rPr lang="en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algoritmo</a:t>
            </a:r>
            <a:r>
              <a:rPr lang="e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se </a:t>
            </a:r>
            <a:r>
              <a:rPr lang="en" sz="1600" dirty="0" err="1"/>
              <a:t>desarrolló</a:t>
            </a:r>
            <a:r>
              <a:rPr lang="en" sz="1600" dirty="0"/>
              <a:t> </a:t>
            </a:r>
            <a:r>
              <a:rPr lang="en" sz="1600" dirty="0" err="1"/>
              <a:t>por</a:t>
            </a:r>
            <a:r>
              <a:rPr lang="en" sz="1600" dirty="0"/>
              <a:t> Tony Hoare </a:t>
            </a:r>
            <a:r>
              <a:rPr lang="en" sz="1600" dirty="0" err="1"/>
              <a:t>en</a:t>
            </a:r>
            <a:r>
              <a:rPr lang="en" sz="1600" dirty="0"/>
              <a:t> 1959, </a:t>
            </a:r>
            <a:r>
              <a:rPr lang="en" sz="1600" dirty="0" err="1"/>
              <a:t>mientras</a:t>
            </a:r>
            <a:r>
              <a:rPr lang="en" sz="1600" dirty="0"/>
              <a:t> era un </a:t>
            </a:r>
            <a:r>
              <a:rPr lang="en" sz="1600" dirty="0" err="1"/>
              <a:t>estudiante</a:t>
            </a:r>
            <a:r>
              <a:rPr lang="en" sz="1600" dirty="0"/>
              <a:t> de </a:t>
            </a:r>
            <a:r>
              <a:rPr lang="en" sz="1600" dirty="0" err="1"/>
              <a:t>ciencias</a:t>
            </a:r>
            <a:r>
              <a:rPr lang="en" sz="1600" dirty="0"/>
              <a:t> de la </a:t>
            </a:r>
            <a:r>
              <a:rPr lang="en" sz="1600" dirty="0" err="1"/>
              <a:t>computación</a:t>
            </a:r>
            <a:r>
              <a:rPr lang="en" sz="1600" dirty="0"/>
              <a:t> </a:t>
            </a:r>
            <a:r>
              <a:rPr lang="en" sz="1600" dirty="0" err="1"/>
              <a:t>en</a:t>
            </a:r>
            <a:r>
              <a:rPr lang="en" sz="1600" dirty="0"/>
              <a:t> la Universidad Estatal de </a:t>
            </a:r>
            <a:r>
              <a:rPr lang="en" sz="1600" dirty="0" err="1"/>
              <a:t>Moscú</a:t>
            </a:r>
            <a:r>
              <a:rPr lang="en" sz="1600" dirty="0"/>
              <a:t>. </a:t>
            </a:r>
            <a:endParaRPr lang="en" dirty="0"/>
          </a:p>
          <a:p>
            <a:pPr algn="just"/>
            <a:r>
              <a:rPr lang="en" sz="1600" dirty="0"/>
              <a:t>Él necesitaba ordenar una lista de palabras para traducirlas de ruso a Inglés y notó que su método de Insertion Sort no era lo suficientemente eficiente para su tarea, </a:t>
            </a:r>
            <a:endParaRPr lang="en" dirty="0"/>
          </a:p>
          <a:p>
            <a:pPr algn="just"/>
            <a:r>
              <a:rPr lang="en" sz="1600" dirty="0"/>
              <a:t>fue ahí que se le ocurrió el concepto de particiones y lo implementó en Mercury Autocode. </a:t>
            </a:r>
            <a:endParaRPr lang="en" dirty="0"/>
          </a:p>
          <a:p>
            <a:pPr algn="just"/>
            <a:r>
              <a:rPr lang="en" sz="1600" dirty="0" err="1"/>
              <a:t>Cuando</a:t>
            </a:r>
            <a:r>
              <a:rPr lang="en" sz="1600" dirty="0"/>
              <a:t> </a:t>
            </a:r>
            <a:r>
              <a:rPr lang="en" sz="1600" dirty="0" err="1"/>
              <a:t>regresó</a:t>
            </a:r>
            <a:r>
              <a:rPr lang="en" sz="1600" dirty="0"/>
              <a:t> a </a:t>
            </a:r>
            <a:r>
              <a:rPr lang="en" sz="1600" dirty="0" err="1"/>
              <a:t>Inglaterra</a:t>
            </a:r>
            <a:r>
              <a:rPr lang="en" sz="1600" dirty="0"/>
              <a:t>, </a:t>
            </a:r>
            <a:r>
              <a:rPr lang="en" sz="1600" dirty="0" err="1"/>
              <a:t>necesitó</a:t>
            </a:r>
            <a:r>
              <a:rPr lang="en" sz="1600" dirty="0"/>
              <a:t> usar </a:t>
            </a:r>
            <a:r>
              <a:rPr lang="en" sz="1600" dirty="0" err="1"/>
              <a:t>nuevamente</a:t>
            </a:r>
            <a:r>
              <a:rPr lang="en" sz="1600" dirty="0"/>
              <a:t> </a:t>
            </a:r>
            <a:r>
              <a:rPr lang="en" sz="1600" dirty="0" err="1"/>
              <a:t>algoritmos</a:t>
            </a:r>
            <a:r>
              <a:rPr lang="en" sz="1600" dirty="0"/>
              <a:t> de </a:t>
            </a:r>
            <a:r>
              <a:rPr lang="en" sz="1600" dirty="0" err="1"/>
              <a:t>ordenación</a:t>
            </a:r>
            <a:r>
              <a:rPr lang="en" sz="1600" dirty="0"/>
              <a:t> </a:t>
            </a:r>
            <a:r>
              <a:rPr lang="en" sz="1600" dirty="0" err="1"/>
              <a:t>en</a:t>
            </a:r>
            <a:r>
              <a:rPr lang="en" sz="1600" dirty="0"/>
              <a:t> </a:t>
            </a:r>
            <a:r>
              <a:rPr lang="en" sz="1600" dirty="0" err="1"/>
              <a:t>su</a:t>
            </a:r>
            <a:r>
              <a:rPr lang="en" sz="1600" dirty="0"/>
              <a:t> </a:t>
            </a:r>
            <a:r>
              <a:rPr lang="en" sz="1600" dirty="0" err="1"/>
              <a:t>trabajo</a:t>
            </a:r>
            <a:r>
              <a:rPr lang="en" sz="1600" dirty="0"/>
              <a:t> para </a:t>
            </a:r>
            <a:r>
              <a:rPr lang="en" sz="1600" dirty="0" err="1"/>
              <a:t>Shellsort</a:t>
            </a:r>
            <a:r>
              <a:rPr lang="en" sz="1600" dirty="0"/>
              <a:t>, le </a:t>
            </a:r>
            <a:r>
              <a:rPr lang="en" sz="1600" dirty="0" err="1"/>
              <a:t>apostó</a:t>
            </a:r>
            <a:r>
              <a:rPr lang="en" sz="1600" dirty="0"/>
              <a:t> a </a:t>
            </a:r>
            <a:r>
              <a:rPr lang="en" sz="1600" dirty="0" err="1"/>
              <a:t>su</a:t>
            </a:r>
            <a:r>
              <a:rPr lang="en" sz="1600" dirty="0"/>
              <a:t> jefe que </a:t>
            </a:r>
            <a:r>
              <a:rPr lang="en" sz="1600" dirty="0" err="1"/>
              <a:t>conocia</a:t>
            </a:r>
            <a:r>
              <a:rPr lang="en" sz="1600" dirty="0"/>
              <a:t> un </a:t>
            </a:r>
            <a:r>
              <a:rPr lang="en" sz="1600" dirty="0" err="1"/>
              <a:t>algoritmo</a:t>
            </a:r>
            <a:r>
              <a:rPr lang="en" sz="1600" dirty="0"/>
              <a:t> </a:t>
            </a:r>
            <a:r>
              <a:rPr lang="en" sz="1600" dirty="0" err="1"/>
              <a:t>mejor</a:t>
            </a:r>
            <a:r>
              <a:rPr lang="en" sz="1600" dirty="0"/>
              <a:t> que </a:t>
            </a:r>
            <a:r>
              <a:rPr lang="en" sz="1600" dirty="0" err="1"/>
              <a:t>los</a:t>
            </a:r>
            <a:r>
              <a:rPr lang="en" sz="1600" dirty="0"/>
              <a:t> </a:t>
            </a:r>
            <a:r>
              <a:rPr lang="en" sz="1600" dirty="0" err="1"/>
              <a:t>anteriores</a:t>
            </a:r>
            <a:r>
              <a:rPr lang="en" sz="1600" dirty="0"/>
              <a:t>. Posteriormente lo publicó en 1961, y en 1962 publicó un segundo artículo con una versión mejorada [1, 2].</a:t>
            </a:r>
            <a:endParaRPr lang="en" dirty="0"/>
          </a:p>
          <a:p>
            <a:endParaRPr lang="en" sz="1600" dirty="0"/>
          </a:p>
          <a:p>
            <a:endParaRPr lang="e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24116-A0B4-35DE-BA16-5061D067E6C4}"/>
              </a:ext>
            </a:extLst>
          </p:cNvPr>
          <p:cNvSpPr txBox="1"/>
          <p:nvPr/>
        </p:nvSpPr>
        <p:spPr>
          <a:xfrm>
            <a:off x="5595637" y="804356"/>
            <a:ext cx="26727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rgbClr val="00B0F0"/>
                </a:solidFill>
              </a:rPr>
              <a:t>Divide and Conquer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endParaRPr lang="es-MX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54BA1AD6-37E0-B73B-BF05-46FF1A18D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A9AD19-751E-090E-CB6D-0F95421A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6F4530-659D-EE4B-05CA-9C064371B333}"/>
              </a:ext>
            </a:extLst>
          </p:cNvPr>
          <p:cNvSpPr/>
          <p:nvPr/>
        </p:nvSpPr>
        <p:spPr>
          <a:xfrm>
            <a:off x="2966583" y="1872336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7FA137-0E4B-46CB-5516-45CA2A6766A2}"/>
              </a:ext>
            </a:extLst>
          </p:cNvPr>
          <p:cNvSpPr/>
          <p:nvPr/>
        </p:nvSpPr>
        <p:spPr>
          <a:xfrm>
            <a:off x="2769815" y="2556926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191FBF-8E96-1355-45ED-FB507E595527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2E85C6-C5C4-B0A4-B05F-4358485EA39E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CF5FBA-C5E6-9E2E-BE98-11B8DD960EAE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3CD76A-93E9-097A-E6B1-283AEA08C8BD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4C2EA5C-B116-8647-B6A7-AC58630180C7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5F2C37-1C0A-56A4-A3C3-AFC5B56F117B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ABE2CFD-0DEC-18C5-4F84-70A54437D9FC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E718DF0-B704-CBEB-3DE6-9E92A1C1CF9F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C466525-FDFC-D3EF-CBBD-C9C7ECAC5B6A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4640CD-3F8E-FAEB-3C49-CEF87F009730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962153B-63F7-AE4F-B8F7-E86467BCBFCA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DF131A-6936-8455-48B5-19464E84019C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DD28CA-A842-F29D-472F-612ACE939FB2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79E55FE-7A42-EF08-B135-15A11163E221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B310CB-4CC6-859C-DC46-A42A2922F56B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68C85D9-FF79-00A0-B667-25EB5B65D27E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EFDF8B2-C81C-80E2-7314-BEC1C0AC07E1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F214E5-5788-CE64-5FFB-44D1B84FCF17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37764D-9DF6-C8C0-0B73-BB37CEB3C0C9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91FB47-6713-1EDD-A9CB-2A7DAAE44D7F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F83C8E-B571-EC98-2C92-4EF4899A5FD7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F0E85B3E-1860-96D4-310D-ECC0D322C09B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D39B761D-0A9F-0066-9C5D-5A71E11CF8D5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6F8EF716-7B73-8FDA-887A-488BC43300BF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FFFF1708-02FF-48A0-62FF-991BF14D6401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99AD5406-0E7E-AFDB-ECA7-B22222DB3571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F722A1EF-8892-CEC0-C9E7-69EC217C3A68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2FB738A1-003A-7869-B034-86378E60308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3D66439-B1E9-56B9-17B7-70E9ACE3C12B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6&lt;9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56F856-EAF1-B674-A92E-C974F9F8B551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CFFBE6-B4DE-E764-E0BB-1BE1F2A6075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E7D90A-131B-0AA2-8D77-1B3FE16F220D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EE0D22B-0660-C6E1-26BF-10773A45C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35838"/>
              </p:ext>
            </p:extLst>
          </p:nvPr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9B7964D-919D-A087-6BF4-BC0D6B375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78319"/>
              </p:ext>
            </p:extLst>
          </p:nvPr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9174265-941B-71D2-CF9F-FD6CB019F0DF}"/>
              </a:ext>
            </a:extLst>
          </p:cNvPr>
          <p:cNvSpPr txBox="1"/>
          <p:nvPr/>
        </p:nvSpPr>
        <p:spPr>
          <a:xfrm>
            <a:off x="3554441" y="1520438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Recursividad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F926C8-A508-1B7A-C8AC-6F642B6F8182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9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44549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A13959CA-B0A6-C905-FA75-F9FC79240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2F348D-5B79-19FF-C02B-59D7BF60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DFB8C0-6E70-9560-D612-B939835C7CC2}"/>
              </a:ext>
            </a:extLst>
          </p:cNvPr>
          <p:cNvSpPr/>
          <p:nvPr/>
        </p:nvSpPr>
        <p:spPr>
          <a:xfrm>
            <a:off x="2966583" y="1872336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336EE3-7E79-3963-D06F-955D0DBA9A72}"/>
              </a:ext>
            </a:extLst>
          </p:cNvPr>
          <p:cNvSpPr/>
          <p:nvPr/>
        </p:nvSpPr>
        <p:spPr>
          <a:xfrm>
            <a:off x="2966583" y="2563057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C7DEB6-7AB3-DFD5-E6AE-31F37E5868D2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DC1B9F-AE53-3FA6-B9FA-F3CDF46C43FE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FF62A4-69EA-65CF-A91F-A1190A67D014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A117B1-5255-8AFD-04B1-2B9FA8BCA385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0491EEC-6253-AEA5-FA33-2E754E9E1952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913F61-C5E5-DCA9-6325-3D2654582CBA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3E6B908-1D26-91D6-0163-2EC68F872335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44C533E-7408-3371-7AF5-1FD3B36F19A1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CCDE46-F5C8-AB97-B896-444E15D45D18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94DEE5-4950-FFB3-E5B8-7581E961FAF6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DD08AB9-526A-1243-9813-ED205D5BFC09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7A7971-8FAF-2E85-01D1-F78BEEBBF997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F3F720-44B0-EEC6-23F1-1A1E5EE477B1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94C1761-4C8D-5A9C-ACFA-D3A24CA5E435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AAC4A2-8941-87AE-59D1-4EF4C0592798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A63885-4E87-9CB3-814A-47D4AF57ED9B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C5CDCA-A96B-1C23-7D52-F541D37C7CB0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CFF019-7B8E-2CFE-3701-192DD0B90674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04B717-D457-9792-51F3-385004B3189D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BE1C94-DBDB-F204-4A2F-1B89A15EE38F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1F4F38A-0F36-0E00-18FD-E98CB1ECEECF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010DEC78-31C8-CF04-E7C4-548B545DC97C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C04D91A2-AEDA-8C98-3D93-4DF41FBA5C0C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F7EEEC16-5109-1E4F-17AE-839A00454A17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114C4F2D-3706-6ADD-3B9B-3565B7B87789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E8126A09-5CDA-3E72-AF7A-0FBE7BA69DC5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756907CF-34C7-5D6B-7FF1-9A554F370EB0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451C311A-79AF-7955-2830-85CEF38CE25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1D3B562-1EA3-6EA6-0E43-80B37CB7C988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6&lt;9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10A9B6-94B3-D086-7658-7249A0B60D48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81919F-E5E5-16F8-B28F-9D3A66319D0D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E0DEF0-B686-F906-D300-BB55F36A1727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766F5E-47EE-7540-518C-2CC273905138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5429074-6F03-5E4F-2E42-95683213FC5B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7DFA843-725C-9798-B188-791626586C32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9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2283349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2F4B899E-5940-F34E-0C5E-44D8FD544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312C45-EDC8-4343-9142-95572629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0D0EE7-541E-38C4-DDC4-E4F46E34C761}"/>
              </a:ext>
            </a:extLst>
          </p:cNvPr>
          <p:cNvSpPr/>
          <p:nvPr/>
        </p:nvSpPr>
        <p:spPr>
          <a:xfrm>
            <a:off x="3381572" y="1880866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9472DD-A955-5B72-9DC4-4AEDAF6BC4DB}"/>
              </a:ext>
            </a:extLst>
          </p:cNvPr>
          <p:cNvSpPr/>
          <p:nvPr/>
        </p:nvSpPr>
        <p:spPr>
          <a:xfrm>
            <a:off x="2966583" y="2563057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8E6775-B667-4B7A-F9F9-B5B9D03CEBA8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D2D35E-7ED6-C2C4-068A-BFC040BC3737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A39AFD-DEB1-D8F8-1D32-46A50C81752C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3636A5-C279-18DC-EE6D-7F0713581EB8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8FABD07-DF27-B8A7-1984-8F200CBB83DB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643B1A6-7045-D1C1-5E93-BED06DB8BEAB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C63B86-13F1-D138-6E8E-403A2433B091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3EC423A-05E3-C05F-2838-0962C933E27A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ABC20A5-EA01-77F3-C5CD-B8C6556A11ED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0F6E00-48EA-5077-19E0-EBAB705079EC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35049E4-E569-5103-415D-AA80D23BA6B5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123FD17-2106-E6C8-8611-6968BED35F71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7F511D-40F8-D983-1EAC-56EBCD355645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18B7289-49AF-23EF-260F-A85E7CBF0E55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1166CC-269F-D388-D157-0E980D78CF63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8AAE9F7-4229-4C3B-406D-9B8664CE8A9D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7585286-3722-52DF-31AE-E0823D50ACAD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070720-FA74-75BE-94F4-0A1205C44DE0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AD50733-4D2C-826A-39D8-7CB7404A6339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06C660-4561-9320-E9F7-B2C962EA0E32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1489BC0-B485-58BF-A135-743448A873F9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D6E542BF-00F4-FDC3-3FF6-5E20361394A0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8EA895ED-1414-AD42-CA06-2A885EA67D34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5EC360D9-D38C-5DBE-71EF-F8AC74E4B590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3DD74C28-BDD0-840D-ACC4-C26A48481EB3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8A7C23E8-531E-046C-3DFA-2C874738C93E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E0B1DAD9-5663-BC10-8236-DB3CBA8D7DB4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657D0B2E-B1BA-827B-B472-5FBA64C93405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6F7F0C4-FCB4-E83D-1694-47E1DB20A6EB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1&lt;9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426B9-F1F6-59B7-1590-24925A3EC9EC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563DA8-17EA-79CA-6176-04A27EF28353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BB3747-396B-1349-E345-2D486147D187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80D0EF0-13D6-AA65-DE4E-D522EAF77E46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B81E380-3360-7571-A92D-21C15D6EB6E3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90F5BF9-7F74-FD7C-FC2A-21DE67711CDF}"/>
              </a:ext>
            </a:extLst>
          </p:cNvPr>
          <p:cNvSpPr txBox="1"/>
          <p:nvPr/>
        </p:nvSpPr>
        <p:spPr>
          <a:xfrm>
            <a:off x="548556" y="2054667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10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234975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2DA13041-7B21-4974-DB23-3EE691C42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60428B-D70F-17B2-F0B2-6D00AAAA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33BA24-9E45-E97E-467F-2D5CD51342C5}"/>
              </a:ext>
            </a:extLst>
          </p:cNvPr>
          <p:cNvSpPr/>
          <p:nvPr/>
        </p:nvSpPr>
        <p:spPr>
          <a:xfrm>
            <a:off x="3381572" y="1880866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BD23C5-F5BA-EA48-3976-749EDAB3B2AA}"/>
              </a:ext>
            </a:extLst>
          </p:cNvPr>
          <p:cNvSpPr/>
          <p:nvPr/>
        </p:nvSpPr>
        <p:spPr>
          <a:xfrm>
            <a:off x="3381572" y="255882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11FC25-C7CD-8328-0506-F3751CB3E65E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BAB98D-16E0-A832-9DB2-05E13D05D4FC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DF0762-9F13-AC86-8C98-D6DDF36EB322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C4900B-BF22-BC8A-F89D-09C243491E18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1151C7-953D-804F-4995-DD2E176E6E7E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440A183-C186-3FD7-18C9-E0A69335591B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C3CF0B-60CE-3318-058C-1BEDDC2F70F5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E22F87-E845-0A67-903C-EB95F536715E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632DA77-9F29-7B58-EA58-75B56E595788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048AF8-F23A-79E4-714C-D931B069D37D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E771FE3-E50F-E9D6-B709-6494EC11602B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5339F6-F1F9-8487-7778-C0C76DEA9F11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1E0098-D55A-5FC8-2138-DE55BBD3CB6F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5E4948D-3DD5-6A18-041B-F9B8BAC5B311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C6D0AD-79E5-8883-0D0B-B38812A4C3D8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5639247-6314-4CEA-0BC4-2FBA73235481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A135227-0953-90F3-27FD-7DDC2358E61B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4C2C49-945C-EF68-B17E-0481EF62787B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AA0DDD6-538E-3BD8-857D-3C518B23CB99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F4F329-D0AF-5D2F-C595-EB062CC06D21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30878DB-FFE6-FB7F-BC18-36EAFD5A4218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4364CF22-6389-65C6-5942-80F948AD38A9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0316EA31-D2F7-B1AC-8484-47E7F7BB88F6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D11CD36A-F501-48F3-FD3A-24129528419B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948AF029-D370-C910-ACB3-93EB72E922BF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8F5D796E-536C-4774-3074-6338B2BE6352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D05FDEF2-7E8C-B868-1D75-C906C26B3E01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B8D599AC-4E62-C7EA-831C-9742029DFEF3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FB7C3D3-F04C-6312-2877-5CDFC42DB540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1&lt;9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6A13B7-FF90-1990-A428-9740F09DA7D5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3EF20A-3ACF-D459-B842-FD8F985DDE0B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E442C8-F804-1ED1-CD62-E613C3DDFE26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248ED3E-8A30-2BBC-E0F5-DE31C905888D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C80009D-B860-A6CD-59E4-3CABD79679DF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B06FAB5-3AC6-68B3-3B35-A36A92F9D155}"/>
              </a:ext>
            </a:extLst>
          </p:cNvPr>
          <p:cNvSpPr txBox="1"/>
          <p:nvPr/>
        </p:nvSpPr>
        <p:spPr>
          <a:xfrm>
            <a:off x="548556" y="2054667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10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1408019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83D12718-8671-037D-A73C-813786FA0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A517BD-DD0E-B9D0-5FA8-BEF9557C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7D592C-F820-29A5-A2F7-9AE308D4D7D0}"/>
              </a:ext>
            </a:extLst>
          </p:cNvPr>
          <p:cNvSpPr/>
          <p:nvPr/>
        </p:nvSpPr>
        <p:spPr>
          <a:xfrm>
            <a:off x="3760688" y="18672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7D5152F-5B81-922F-C441-0E9D462EF366}"/>
              </a:ext>
            </a:extLst>
          </p:cNvPr>
          <p:cNvSpPr/>
          <p:nvPr/>
        </p:nvSpPr>
        <p:spPr>
          <a:xfrm>
            <a:off x="3381572" y="255882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298FF3-FDD0-07AC-8ED4-B7809F54F27D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7381CA-F862-A609-BA2D-4F81618144D6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5A1C80-CA78-711F-E910-3F473A1C7851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541D78-E50F-E701-D282-F28FB3EFF08C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487426-E2F7-E90B-7005-1E4F07F35EBC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55C0ADF-C655-414E-0850-D5456F3312C0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592F8B-CF54-1ADE-C962-A7A784F092A0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258F6D3-5902-91D7-9A9F-AE66C25ED322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5F7EE97-CC65-354A-0A52-502FAA8BEB11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972A13-16C4-411D-9E61-965416ACD01F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2324B7-CC8F-C387-CA63-EEC8A6EEA02F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CDA146D-7039-32B6-18D8-46C134932F4B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AC593E-B8B7-5CAF-5A03-7A045FF0E6FD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A9FE660-AA9F-C3FE-E517-FFA7338B66AC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EAA809-7CAF-C90B-48CC-1180C895AEA0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A3AEB09-250C-50A7-D795-A2F06E04D0FB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8127E90-51C8-2601-E475-7B3C82285C6C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DB39CA-05D0-7ABF-574E-07582390EC8F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8AEE952-3B48-0058-2BFF-1B60A5BDDC14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0A449D-802D-A807-AE42-2DD21051D9C7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30A773F-A304-8762-818D-045FD863B5A2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9C59E893-A6F6-510A-FDDD-21425D6CD167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579FD283-0F0C-0A14-641A-33A731FFF241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ED5C65AF-1D2D-A8B0-BA9C-6982BB3EDBAD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AEE16277-DFAE-F07C-A3E9-810FE3B56239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27EE5A0E-9664-C709-F785-F99929F1DAB2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D7A53BC4-1C67-24E5-7FC9-945FDAB4F76D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102B5343-C1B8-2EFC-A12B-DA895103B024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2B65685-61A7-7FED-C93E-5238D697AB05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283C24-B0CB-BF52-D446-E279FB41702B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53D074-B4F3-F553-241C-ADF6CE23454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43B7A0-5452-76D4-13BD-11893FAB0B46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79C3357-BB1B-CEE8-A6FB-24B5304FD6F5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091DE87-2D7C-4417-6464-B954A7961325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89FBE6C-8434-50B3-927A-7DB7B9A2DEFD}"/>
              </a:ext>
            </a:extLst>
          </p:cNvPr>
          <p:cNvSpPr txBox="1"/>
          <p:nvPr/>
        </p:nvSpPr>
        <p:spPr>
          <a:xfrm>
            <a:off x="548556" y="2054667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11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168319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9A057C5C-8848-7C53-4282-D07DC7196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40CACD-7CD3-3CB0-3257-62BD1E09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6C16AF-71AE-EAA4-AC04-1DFFF02BA820}"/>
              </a:ext>
            </a:extLst>
          </p:cNvPr>
          <p:cNvSpPr/>
          <p:nvPr/>
        </p:nvSpPr>
        <p:spPr>
          <a:xfrm>
            <a:off x="3760688" y="18672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52FE14-42B5-3CF0-1A90-BF2BB015C859}"/>
              </a:ext>
            </a:extLst>
          </p:cNvPr>
          <p:cNvSpPr/>
          <p:nvPr/>
        </p:nvSpPr>
        <p:spPr>
          <a:xfrm>
            <a:off x="3760688" y="2558820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0D0146-A015-CDAB-A864-811366D805E3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7C93B1-4C99-5F10-3B7A-B4A106D10054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8A7D9B-B7DB-ACA3-04AF-B212D29B6FF6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E4FD87-1B1E-563D-35EC-D6E45ECDB26E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0EB06DD-D6B1-3554-2F6B-2EF5B601E720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0A7FB5-A0FA-0E96-0AA6-96BDF361C646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DC8B7C-53FC-6A7F-A0B5-9D26777E61FA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C630529-732A-801B-3FF2-8C0A65FAD1C0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FBA6646-DCF2-1492-6F16-D02DFB8A7A0B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736873-8E94-6E7F-4C3D-C1E35D87FE9E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547F4C-E4F7-B9F3-095A-FD37B3C99216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5113B5-6E25-691F-A4D6-6A34A779C060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C1950F-174F-90B5-D950-C432D4B041A2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339FF89-2A0C-E1D0-ABF7-0CD4D3C313D4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767DE0B-7E46-5B50-7B6B-934F8220CB7A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876DF5F-91FE-B0BB-6E38-D8F7BE15D0ED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7099103-000A-D3E2-0297-77D8FD70ECAE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8619A1-E84A-A9B6-A5CA-510F4637E784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5E8FC0-769C-4C89-B0C2-8A557BA020D6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0BA613-3D1F-8F50-4B0C-F9E4C191E621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22342FB-226B-52ED-B855-27160A394BD9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364CF4AE-FCA3-876B-1AE3-9CEF62A2F3B9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99B55240-4301-DC9D-6D99-7B12C1541C69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B2837C2B-B556-52AD-CCB0-CDC2943068F8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9BFACC4B-35D8-3AF8-C956-B36E5DBC63AE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D4C60046-BB48-DED8-2DE2-E7A6C41F5AB7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33139F0F-6163-6EB6-CA7B-A7C3AB5FF65B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B40033C1-F86D-A882-0639-CB910FB767A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20A3048-6CE6-F0D3-FB36-6EC7296A4476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8947BF-637E-29E9-2EEC-B94F901F88E0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EAC5A3-0987-CDF8-84C9-F693C874080A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113499-52DB-0F8B-74A9-4FF9982E5C05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0F29C1F-EAF1-7CA0-7365-AFDC5B0C84FC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A58C9E1-5F3D-75E8-2199-7EDF75A32B12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29F0A59-D6C0-F119-3A5D-0082E6E43CD5}"/>
              </a:ext>
            </a:extLst>
          </p:cNvPr>
          <p:cNvSpPr txBox="1"/>
          <p:nvPr/>
        </p:nvSpPr>
        <p:spPr>
          <a:xfrm>
            <a:off x="548556" y="2054667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11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2264865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9608F64B-C9DF-0409-E6BC-7D290AC05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1922CA-5EDF-4277-D2B6-CE05D848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80DBE3-50AF-0FC5-3A36-74B741B5101A}"/>
              </a:ext>
            </a:extLst>
          </p:cNvPr>
          <p:cNvSpPr/>
          <p:nvPr/>
        </p:nvSpPr>
        <p:spPr>
          <a:xfrm>
            <a:off x="4141297" y="1882763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41C419-1A08-6125-F379-70F6049072E4}"/>
              </a:ext>
            </a:extLst>
          </p:cNvPr>
          <p:cNvSpPr/>
          <p:nvPr/>
        </p:nvSpPr>
        <p:spPr>
          <a:xfrm>
            <a:off x="3760688" y="2558820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854E5E-98DE-32EF-D92B-6B04D1A76791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6D9D35-48F4-6667-6FED-2ADEE1C9F2F6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89DA22-14C5-9E1C-C275-A178AECE9DD6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A34F90-8821-1ACE-02A8-6CB623B64D92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493EBD5-7A5A-C1C0-23BD-07B92DDA014E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8DF5FF-5404-27B2-039A-790E8918F91E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FD93E-4DE2-C0B4-0471-89F75984D40D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14019A-B7EB-B491-2816-DB8B057085B9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62D2EDD-BC0E-808E-B307-08B98DF909C6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C9B617-A977-1896-8345-AB3E75D44E1D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F2045C-A81A-1A02-6387-3BDC90E2630A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BCD0741-FFE1-3C8F-881B-6A868595D754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455C8B-90A3-9D23-F901-9FE6161D07A6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1DC6C4-EFA6-FBC8-F031-1CEC434A3382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00E4EA-2102-B164-FC07-072C0D196D82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110ED5B-0D38-40B6-5F6A-3DF1017C7F27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9D0CFB-F330-9844-4C6A-192B0549B55A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400E15-07ED-DFDE-340F-6D178BD61C5E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4AB15D-1102-4300-E424-947F0431B394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05783C-9D40-2255-3F76-281E163D95DF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507BC80-E57D-0CB0-E738-5A76FF277AA6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F70DF75E-4352-FF55-8670-43920CC757EC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07E6C81E-7D28-BE5B-A4F1-23A3F4D57A0C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7D8C8079-07B1-D5F2-3979-7E9EC3284C32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67CF095C-0C47-B549-FB6F-65A0E3DA59B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70ABCDE2-1189-170B-BBBB-BC184032FD3A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7F71636A-7FB9-30A5-132E-6380D0FA0A68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6F789C92-3A3C-ACE9-A3DA-91DCD0D5707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D3568C5-5B52-3732-35E7-2F82BB5A1879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8&lt;9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9304C2-FDCA-6A76-021F-E198E86FCE66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63449D-F00C-037D-EFE5-82824C58AF86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B3C874-48DB-6C21-83B0-7BC6C8CE3EFB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F07E5D5-8C63-66D8-64D2-740DE48DFE82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BFEAE82-8AC1-45B6-9905-94F2A2045518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A84C34-8E77-CC24-16C9-901718E6DD07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12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4231728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A7D5BC43-21ED-ED05-5122-6A88AA5EB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019907-66D4-7706-E86D-636138AD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2A36CC-1172-3ADC-695C-7866253BA19B}"/>
              </a:ext>
            </a:extLst>
          </p:cNvPr>
          <p:cNvSpPr/>
          <p:nvPr/>
        </p:nvSpPr>
        <p:spPr>
          <a:xfrm>
            <a:off x="4141297" y="1882763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F366A2-2FF8-3DBC-95BF-98361B9D73E6}"/>
              </a:ext>
            </a:extLst>
          </p:cNvPr>
          <p:cNvSpPr/>
          <p:nvPr/>
        </p:nvSpPr>
        <p:spPr>
          <a:xfrm>
            <a:off x="4141297" y="2551080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E8649C-4A5C-9CD2-446A-264B0110193B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3FAA13-B99B-A6EC-F7CF-EB9E52BA8C46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4BC86F-62AB-AE77-3E42-C95B8934DD36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4A297A-68C5-B9AA-4AA0-FDD89A0E67FA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2EAA4D1-A8BF-1527-983E-E2590EA24540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20C79A-661F-BFE1-04C0-29C50FCFBB69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55937A-918F-8762-9292-7C117244A5C6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D75DE73-3574-3A83-2083-623021C4AE5F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B18212B-5449-BDE4-4D3F-18F479E527ED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CBA68F-4760-BB9B-25E0-FB62F82DA1A9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546013-E221-678A-D3CB-895F8FCDEA13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59CE580-1556-6192-270C-9D8E0CB53ECA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DA7004-3636-02A9-7081-965BE6FB0D98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EB1B339-2A14-0453-E898-565C989D7B7F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FE3974-C123-4968-9C41-D11203C0C6BE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9BBC064-F6EB-870E-AC65-EF1876082300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CF04D69-E01E-DDA1-618F-16DFF6B6EBD1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5A3A20-6C3E-B87C-03D9-D58B208BEB34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06B4BC6-5965-7AA6-54D8-515C6C4E6BCF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9BC633-5728-F53D-600D-DB76A2884694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3A30C49-DE89-62CD-D6AC-B4478818B127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BC408485-3729-0368-0758-19C578FC6EA9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48F7EF98-E293-6055-EAA5-3A653E785187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D0F59870-AD19-20DA-6575-C2440B03EF7B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AFCFCDAB-76BA-A881-6EC9-A67F2786A51D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7CDA2BFF-D323-9457-CA14-7E478746669C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A2163488-FCB8-8A00-CCCA-D62D742F5ED1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1705DE8C-EBAE-2BDF-7A0B-99C8D6CC106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5F94257-A941-66AA-961F-365679913D6F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8&lt;9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57B4C0-C533-0796-5FF7-847B7C643435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606F17-D9E9-5F0F-31DE-1AC93B300099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C273EB-35A8-3644-0210-F874358ADF1D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17CE821-17CD-4A8B-156F-E57D99D96A99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304B563-3D04-07B2-5D33-8403D48CDFAA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9C3119-6ECA-BA99-2B92-7C9C35E913AF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12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182036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125FFF48-B780-5A89-FF3A-3838C63CD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13D266-B319-860B-9632-2A2976EF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EC208D-5D2A-7DAE-5F1D-DE98B1463E67}"/>
              </a:ext>
            </a:extLst>
          </p:cNvPr>
          <p:cNvSpPr/>
          <p:nvPr/>
        </p:nvSpPr>
        <p:spPr>
          <a:xfrm>
            <a:off x="4526012" y="1874248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E43B95-7BC3-0141-6C1B-35CA9DC13C48}"/>
              </a:ext>
            </a:extLst>
          </p:cNvPr>
          <p:cNvSpPr/>
          <p:nvPr/>
        </p:nvSpPr>
        <p:spPr>
          <a:xfrm>
            <a:off x="4141297" y="2551080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0249F7-B066-3938-C928-AA4BA0908715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AFAB43-80A7-BE07-1136-7A7FDA64FCD2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4AC348-9934-F531-65A2-6D7562A25F3A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38F72D-FFF2-2152-BA64-D890F945B927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4332AF3-BED2-E9F1-00E9-8187CA4BC327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6B35498-5782-7562-B528-D7818D6C521F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478E281-B2B1-CA32-00A5-788D8103953E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B3D2133-A6B1-B7A0-DEB6-D1BBEA678F9B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00CDA72-A7EB-8491-3326-5BDFCD330947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05678A-8840-479A-86AE-8C524CA607A7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66DD827-9496-368C-0D9A-B9F746B1ADFF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3AE7D4F-72E4-E5FB-E24D-49DEC66200F9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BFBE5A-C6AA-0ECB-8B7A-52F132C07A64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37834F9-CF1B-AF92-B8DC-B72C133130EA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A7294FA-A964-913C-50F2-B2F3F9B68B15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FE6A63F-38A8-26CD-A453-DF7630675FE2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A52ED6B-F5CA-85CC-AEA9-38EBE4737C38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07E032-03FF-B988-39A6-BF43AF4C0E13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A23CD82-DCA6-53A8-890F-40DECB3DF23C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604A1-A01B-5E55-E53C-514BEFD4EBDD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5BF7017-70C2-649B-A8F0-0F6B453C7027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349E8B2C-3B1A-C42B-170C-37BF791D015B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0E9CD71A-515E-A477-408F-CDFE6803DD75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1F22895C-AF78-E017-C4C1-02FF3600E86D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0A53BE52-0379-DF23-8A95-0B0110E2DFE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5013FF0A-42DA-498D-4F73-3A9EFB033631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482CD20E-F66D-1B95-F62C-F74F737C31BF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0557314B-F571-DAB1-727D-C89D4C1A4C4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D32C776-98A7-BB43-E318-9A4091FB0893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3&lt;9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117276-3942-6B0B-2EE9-8246E079DCA9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D89143-BCDA-7FC8-2D19-782EFDEF576B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DBF069-6EB5-506F-1C85-0D2D3C6A5EE5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B784B6E-9E72-282F-840B-DEF25E37BC6A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5EBEAF2-5786-810D-F745-6661F215B0CF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3B6B0F7-5D78-9734-849D-ACB6C657F862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13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644467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89AE7223-305B-1E5B-5958-A1B1DECFF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0EF24F-811E-5BEF-8BC2-DA32B770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050469-419B-EB73-55D9-7378667FE3C1}"/>
              </a:ext>
            </a:extLst>
          </p:cNvPr>
          <p:cNvSpPr/>
          <p:nvPr/>
        </p:nvSpPr>
        <p:spPr>
          <a:xfrm>
            <a:off x="4526012" y="1874248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32CA3A8-6A7A-3F20-A807-92DAFD25E282}"/>
              </a:ext>
            </a:extLst>
          </p:cNvPr>
          <p:cNvSpPr/>
          <p:nvPr/>
        </p:nvSpPr>
        <p:spPr>
          <a:xfrm>
            <a:off x="4526012" y="2549186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21D0FE-0236-906D-EC0D-209F06BA0A48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12CA28-8C71-4AFB-EE6A-FDBF54DDE456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18275C-A9E9-64BC-9D28-5DE76592AA02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39249F-E404-74E1-C1C0-A1D0E65EBA88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950DE74-1D15-E60A-B1BE-B367ED25AFE2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693DFEA-63A6-A1AA-3294-E1137F8EBB86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E1A77C-0434-2407-DB30-EC8FF52AF1C0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15706CA-AAC7-F7D9-85B2-B3333C7F4263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5AFA711-9CDD-9B44-00BC-710A5CBF9E2C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699853-DB3D-21A1-3B8A-A81A8278DFE0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20BCB83-FCD7-E46D-734D-6449E0212285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F9F6AA7-E3D2-B291-4DED-FABADB5F8531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B99CB1-9457-10D9-5169-669C4A16F641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3078EEB-EA47-3D03-7BC1-8AB575A6B2C4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5424BE-427B-0411-0C78-1D5B1333E600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AACBC57-B3BC-61FF-A50D-8911077B5BE5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3B6F858-F74E-5B8D-CECA-F39F5DA4FC83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A4577C-E045-C115-82A2-094C89FB0774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28165F9-5C33-F6F3-15DB-832456013ECA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00305A3-9F9E-3616-6F8F-ED96C1161EAC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232369-70F9-045D-0D08-0BA4F74F56CA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296EAF31-0396-01B1-8B0F-A1732C599BD3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4A8DDCEE-49B7-2C4F-9D51-99DBFD0A71A2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A909372C-0609-E638-6266-BCEEFF9CB6A3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E5599654-8490-963A-C4CB-79C29FB65A40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DA1F91CD-A4E8-4634-148F-9E7A12790C3C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ABAA1760-C67E-AFC3-C1D5-9B4AD73DCAB4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0154FC9A-99F6-809E-6626-D0BF9BDB8E49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C1EA8CD-1E3A-4CEE-F6F2-09DB28BD42EA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3&lt;9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96E06-FC2D-5AF6-520E-E58F151317FD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D5426B-6099-60A2-0ABA-DF5DDB5D591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FB6AA6-DABD-987F-1EE7-F83EFC532D34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93FB5F-79F5-A703-4EB3-9799389FD1DC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66B5D90-E886-B299-0A9F-C3E1124CDAC3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068D019-13D4-7946-FE36-F324EF9870B4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13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292146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740222-4872-1C77-3B46-8436E6EC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5FA918-88DB-7867-5C06-50524D683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700194"/>
              </p:ext>
            </p:extLst>
          </p:nvPr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 dirty="0">
                          <a:effectLst/>
                        </a:rPr>
                        <a:t>6</a:t>
                      </a:r>
                      <a:endParaRPr lang="es-MX" sz="3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 dirty="0">
                          <a:effectLst/>
                        </a:rPr>
                        <a:t>1</a:t>
                      </a:r>
                      <a:endParaRPr lang="es-MX" sz="3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 dirty="0">
                          <a:effectLst/>
                        </a:rPr>
                        <a:t>3</a:t>
                      </a:r>
                      <a:endParaRPr lang="es-MX" sz="3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 dirty="0">
                          <a:effectLst/>
                        </a:rPr>
                        <a:t>20</a:t>
                      </a:r>
                      <a:endParaRPr lang="es-MX" sz="3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0FA44A21-F2BF-3B53-0C8A-38F2994CBF7A}"/>
              </a:ext>
            </a:extLst>
          </p:cNvPr>
          <p:cNvSpPr/>
          <p:nvPr/>
        </p:nvSpPr>
        <p:spPr>
          <a:xfrm>
            <a:off x="2755624" y="1893326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C53FE8C-B1C9-8EDC-89BF-65FDA8EC22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12606" y="1727016"/>
            <a:ext cx="687646" cy="316621"/>
          </a:xfrm>
          <a:prstGeom prst="bentConnector3">
            <a:avLst>
              <a:gd name="adj1" fmla="val 100359"/>
            </a:avLst>
          </a:prstGeom>
          <a:ln w="28575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826D78-3CF2-6B4D-2EAF-D1AE3D52FC57}"/>
              </a:ext>
            </a:extLst>
          </p:cNvPr>
          <p:cNvSpPr txBox="1"/>
          <p:nvPr/>
        </p:nvSpPr>
        <p:spPr>
          <a:xfrm>
            <a:off x="6672020" y="1546772"/>
            <a:ext cx="1507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>
                <a:solidFill>
                  <a:schemeClr val="accent1">
                    <a:lumMod val="75000"/>
                  </a:schemeClr>
                </a:solidFill>
              </a:rPr>
              <a:t>Pivote (último </a:t>
            </a:r>
          </a:p>
          <a:p>
            <a:r>
              <a:rPr lang="es-MX" sz="1600">
                <a:solidFill>
                  <a:schemeClr val="accent1">
                    <a:lumMod val="75000"/>
                  </a:schemeClr>
                </a:solidFill>
              </a:rPr>
              <a:t>Elemento, PV)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B0234E8-EED2-BF08-062A-F73D8DC9BDD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076316" y="1546772"/>
            <a:ext cx="769943" cy="346554"/>
          </a:xfrm>
          <a:prstGeom prst="bentConnector2">
            <a:avLst/>
          </a:prstGeom>
          <a:ln w="28575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2807D4-8EFB-B2CC-0A36-1FDFD8F2179B}"/>
              </a:ext>
            </a:extLst>
          </p:cNvPr>
          <p:cNvSpPr txBox="1"/>
          <p:nvPr/>
        </p:nvSpPr>
        <p:spPr>
          <a:xfrm>
            <a:off x="787548" y="1374102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>
                <a:solidFill>
                  <a:schemeClr val="accent1">
                    <a:lumMod val="75000"/>
                  </a:schemeClr>
                </a:solidFill>
              </a:rPr>
              <a:t>Índice verde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05329E-E9CB-033D-DFAC-88A21DDED1D1}"/>
              </a:ext>
            </a:extLst>
          </p:cNvPr>
          <p:cNvSpPr txBox="1"/>
          <p:nvPr/>
        </p:nvSpPr>
        <p:spPr>
          <a:xfrm>
            <a:off x="787548" y="2911621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>
                <a:solidFill>
                  <a:schemeClr val="accent1">
                    <a:lumMod val="75000"/>
                  </a:schemeClr>
                </a:solidFill>
              </a:rPr>
              <a:t>Índice naranja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3CC4CD-C23D-D560-2262-62484A4A3D4D}"/>
              </a:ext>
            </a:extLst>
          </p:cNvPr>
          <p:cNvSpPr/>
          <p:nvPr/>
        </p:nvSpPr>
        <p:spPr>
          <a:xfrm>
            <a:off x="2755624" y="255625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502068B-BA8A-553D-E594-DA5566924ED4}"/>
              </a:ext>
            </a:extLst>
          </p:cNvPr>
          <p:cNvCxnSpPr>
            <a:cxnSpLocks/>
            <a:stCxn id="27" idx="3"/>
            <a:endCxn id="28" idx="4"/>
          </p:cNvCxnSpPr>
          <p:nvPr/>
        </p:nvCxnSpPr>
        <p:spPr>
          <a:xfrm flipV="1">
            <a:off x="2259426" y="2728924"/>
            <a:ext cx="586833" cy="351974"/>
          </a:xfrm>
          <a:prstGeom prst="bentConnector2">
            <a:avLst/>
          </a:prstGeom>
          <a:ln w="28575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6BBCDB5-131E-F393-3573-3D4DBDC3894E}"/>
              </a:ext>
            </a:extLst>
          </p:cNvPr>
          <p:cNvSpPr/>
          <p:nvPr/>
        </p:nvSpPr>
        <p:spPr>
          <a:xfrm>
            <a:off x="4571105" y="3270874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err="1"/>
              <a:t>d</a:t>
            </a:r>
            <a:r>
              <a:rPr lang="es-MX" err="1">
                <a:solidFill>
                  <a:schemeClr val="tx1"/>
                </a:solidFill>
              </a:rPr>
              <a:t>Elem</a:t>
            </a:r>
            <a:r>
              <a:rPr lang="es-MX">
                <a:solidFill>
                  <a:schemeClr val="tx1"/>
                </a:solidFill>
              </a:rPr>
              <a:t>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C04DDD-7B39-4838-5CEF-584C02EC7AFB}"/>
              </a:ext>
            </a:extLst>
          </p:cNvPr>
          <p:cNvSpPr/>
          <p:nvPr/>
        </p:nvSpPr>
        <p:spPr>
          <a:xfrm>
            <a:off x="6299451" y="3918392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B0AA71-2BCE-3DC9-C8D2-4E07D63CE394}"/>
              </a:ext>
            </a:extLst>
          </p:cNvPr>
          <p:cNvSpPr/>
          <p:nvPr/>
        </p:nvSpPr>
        <p:spPr>
          <a:xfrm>
            <a:off x="7219950" y="3517255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25FF5E-886F-D4FF-D60B-6170FEC9A273}"/>
              </a:ext>
            </a:extLst>
          </p:cNvPr>
          <p:cNvSpPr/>
          <p:nvPr/>
        </p:nvSpPr>
        <p:spPr>
          <a:xfrm>
            <a:off x="4571105" y="3918393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err="1"/>
              <a:t>d</a:t>
            </a:r>
            <a:r>
              <a:rPr lang="es-MX" err="1">
                <a:solidFill>
                  <a:schemeClr val="tx1"/>
                </a:solidFill>
              </a:rPr>
              <a:t>Elem</a:t>
            </a:r>
            <a:r>
              <a:rPr lang="es-MX">
                <a:solidFill>
                  <a:schemeClr val="tx1"/>
                </a:solidFill>
              </a:rPr>
              <a:t>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DF13F9E-8B9D-3AD9-E6CE-5DBA21C842B4}"/>
              </a:ext>
            </a:extLst>
          </p:cNvPr>
          <p:cNvSpPr/>
          <p:nvPr/>
        </p:nvSpPr>
        <p:spPr>
          <a:xfrm>
            <a:off x="5258301" y="4000535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D43A445-25BE-F767-EC72-527B4BADFB3D}"/>
              </a:ext>
            </a:extLst>
          </p:cNvPr>
          <p:cNvSpPr/>
          <p:nvPr/>
        </p:nvSpPr>
        <p:spPr>
          <a:xfrm>
            <a:off x="6406815" y="3987835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BA03F1-5FD7-A270-1342-7B57DD3F5F04}"/>
              </a:ext>
            </a:extLst>
          </p:cNvPr>
          <p:cNvSpPr/>
          <p:nvPr/>
        </p:nvSpPr>
        <p:spPr>
          <a:xfrm>
            <a:off x="5266292" y="3346117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5FCEE7A-8582-6516-ACB8-AF73B133470B}"/>
              </a:ext>
            </a:extLst>
          </p:cNvPr>
          <p:cNvSpPr/>
          <p:nvPr/>
        </p:nvSpPr>
        <p:spPr>
          <a:xfrm>
            <a:off x="7281868" y="359249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1D30424-3E75-770E-F12A-AD05B17B184C}"/>
              </a:ext>
            </a:extLst>
          </p:cNvPr>
          <p:cNvSpPr/>
          <p:nvPr/>
        </p:nvSpPr>
        <p:spPr>
          <a:xfrm>
            <a:off x="7632269" y="35924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6ADE42-E9F6-8FCE-4BA7-74EBF22A4285}"/>
              </a:ext>
            </a:extLst>
          </p:cNvPr>
          <p:cNvSpPr/>
          <p:nvPr/>
        </p:nvSpPr>
        <p:spPr>
          <a:xfrm>
            <a:off x="7219950" y="4279255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18EE47A-D485-18D3-06E2-C8D1842DE61A}"/>
              </a:ext>
            </a:extLst>
          </p:cNvPr>
          <p:cNvSpPr/>
          <p:nvPr/>
        </p:nvSpPr>
        <p:spPr>
          <a:xfrm>
            <a:off x="7269168" y="4356412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D80979A-781B-8B0B-AC5E-74DA5F3CF431}"/>
              </a:ext>
            </a:extLst>
          </p:cNvPr>
          <p:cNvSpPr/>
          <p:nvPr/>
        </p:nvSpPr>
        <p:spPr>
          <a:xfrm>
            <a:off x="7644969" y="4356412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B270BD-AF44-6E77-F39E-F96ACC7508B9}"/>
              </a:ext>
            </a:extLst>
          </p:cNvPr>
          <p:cNvSpPr/>
          <p:nvPr/>
        </p:nvSpPr>
        <p:spPr>
          <a:xfrm>
            <a:off x="6289227" y="3270874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FC8D043-B76D-501A-C2F5-A91584F878D9}"/>
              </a:ext>
            </a:extLst>
          </p:cNvPr>
          <p:cNvSpPr/>
          <p:nvPr/>
        </p:nvSpPr>
        <p:spPr>
          <a:xfrm>
            <a:off x="6406815" y="3346115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99AE6D-99C7-5B98-EA4A-CF56BF58E88A}"/>
              </a:ext>
            </a:extLst>
          </p:cNvPr>
          <p:cNvSpPr/>
          <p:nvPr/>
        </p:nvSpPr>
        <p:spPr>
          <a:xfrm>
            <a:off x="7011732" y="2599385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CB2951-4FCA-4BDC-BC01-A80D6BD04584}"/>
              </a:ext>
            </a:extLst>
          </p:cNvPr>
          <p:cNvSpPr/>
          <p:nvPr/>
        </p:nvSpPr>
        <p:spPr>
          <a:xfrm>
            <a:off x="7191386" y="2686392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6E9684-F825-429E-4208-A4E25E4AE942}"/>
              </a:ext>
            </a:extLst>
          </p:cNvPr>
          <p:cNvSpPr/>
          <p:nvPr/>
        </p:nvSpPr>
        <p:spPr>
          <a:xfrm>
            <a:off x="8515015" y="2678652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8B1518-3382-6CF7-0562-EDE3D0A22B6D}"/>
              </a:ext>
            </a:extLst>
          </p:cNvPr>
          <p:cNvSpPr/>
          <p:nvPr/>
        </p:nvSpPr>
        <p:spPr>
          <a:xfrm>
            <a:off x="8175291" y="4276692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AB59383-2848-BEB2-E915-BE01269481AE}"/>
              </a:ext>
            </a:extLst>
          </p:cNvPr>
          <p:cNvSpPr/>
          <p:nvPr/>
        </p:nvSpPr>
        <p:spPr>
          <a:xfrm>
            <a:off x="8292879" y="4353537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4B1399-5277-2892-EFD2-62AF06DABEF0}"/>
              </a:ext>
            </a:extLst>
          </p:cNvPr>
          <p:cNvSpPr/>
          <p:nvPr/>
        </p:nvSpPr>
        <p:spPr>
          <a:xfrm>
            <a:off x="8181582" y="3055995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DB349F4-57CD-885E-BE20-0EE51888B027}"/>
              </a:ext>
            </a:extLst>
          </p:cNvPr>
          <p:cNvSpPr/>
          <p:nvPr/>
        </p:nvSpPr>
        <p:spPr>
          <a:xfrm>
            <a:off x="8299170" y="313123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2B322F54-905B-FE1D-F256-85F2748FD9A1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6076055" y="3400414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616218E0-AE51-1475-2B5F-1BC48637203F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6076055" y="4047932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2F4021FD-86DA-3417-8A19-B357CE4104E4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921501" y="4047932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92800E9B-4A95-9853-545D-40E6706271B2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921501" y="3646795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FC52ED33-AA78-4E6C-5C01-27DFE3571549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835900" y="4406232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9C5297A8-BBCE-1B35-0B24-9A18F475CE54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518400" y="2853815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5B5ADAF0-A07A-AB27-C5DD-9DDECB4B96E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492607" y="2853815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C3395A29-B002-4220-D07D-6010632BF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85205-BE02-0056-B8D3-811F688E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0AEC77-D264-93E5-FAFA-F012CA3D5319}"/>
              </a:ext>
            </a:extLst>
          </p:cNvPr>
          <p:cNvSpPr/>
          <p:nvPr/>
        </p:nvSpPr>
        <p:spPr>
          <a:xfrm>
            <a:off x="4921218" y="1881997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9E5EFB-C7C6-6C09-03F9-C3D25DC7C06B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DA7388-F096-FC68-95CF-B5841F661390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0D854F-0FAC-2533-CABA-6F26F273DC29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A61996-65C1-C6B9-BE56-5EB00A8E3248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213B3A-E883-1EB1-7FF0-8CBC3C5748E1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4DA0F3-9346-C612-F18C-4EA2E5C9B518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774B570-2789-49D3-F8DD-34472D55AD02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4587546-7DCC-125E-911C-F91A4733CDFE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17AFEB2-6ADC-D087-5EC3-DEEED629C32D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7C21E-CEAE-225F-C08B-F6F478BF202F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063C9C4-AA51-1C5F-852B-DF9EBC6C7F2D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F87DDC9-1D85-FCA2-8B3D-038161EEA8FA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8E1E0A-3980-F9A5-D206-D7144960D6F0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6E782EC-73DF-C68A-5FC1-3F6ECACCB760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1DD0EC-8FA8-5524-D94F-0A08F93D6769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877471B-CF78-FACE-7913-42BA9A579C3F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EA1A74-C25B-4A54-48FB-B2726748B555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836343-F088-A67E-E211-7AA8C761C391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F921BE-D77A-C5C7-A74E-399693F1E075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DBAE09-0CB4-4704-6226-3CA65BF39AF0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0ABE5F9-99DB-4527-14BF-B0AA1B6E5FE6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7E1805D6-7907-EB4C-A150-A37BFF98A6A2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4202C2A2-F23F-4369-1942-CD4E5152B007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C4A7524C-25A6-9FEB-2541-10FB6420527C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882EDAC0-46B6-B5DC-FA92-11C7FD354D96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CA1715E5-933E-78D7-12F2-2B8A2842C38E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15C47082-4A86-9C6E-B361-8566A70827E9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11D234D3-14E8-ACBB-6E15-E388B9CA936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C5E26E2-E0EF-F2C6-1D0D-E1BAADC5DF5D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5&lt;9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F8F85-6489-4199-8F55-702474E52733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3A6C35-663B-1199-E52A-B8DF1E9CFB4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17B359-6F90-5693-AC51-7A1703094C70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CA4DE69-84EA-3CCB-5529-CB24BCDCAA97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E8D0DF8-D18D-8F0C-5DD9-D2AD98AD6B28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61D0C3EB-10CC-D206-A372-2969F0A32EBF}"/>
              </a:ext>
            </a:extLst>
          </p:cNvPr>
          <p:cNvSpPr/>
          <p:nvPr/>
        </p:nvSpPr>
        <p:spPr>
          <a:xfrm>
            <a:off x="4526012" y="2549186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33B49-1F67-9B05-8FC5-AA1CEF443141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14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1223197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747E16A8-8B35-73EC-09CB-92F8D054F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63F0F1-B6BF-46FD-AF36-C7E94ED8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2CC6AA-9BD1-6631-CEF5-343A2536248B}"/>
              </a:ext>
            </a:extLst>
          </p:cNvPr>
          <p:cNvSpPr/>
          <p:nvPr/>
        </p:nvSpPr>
        <p:spPr>
          <a:xfrm>
            <a:off x="4921218" y="1881997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58C1FE-6366-4FEF-3867-8D1DDB99F5E6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A79FDE-EF7A-9F47-BB0E-3EC7C19ADA96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3D8935-0267-BF48-7372-FF951130D0CD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757555-1542-F578-2935-843A24EC4B17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C5D49B-F68F-0B2B-7BD4-CEAF71EAE8C1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52DFAFD-F647-1C07-6041-B839CD068A2D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C5123C-9043-79F6-07D8-182B8833EB31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109D855-F06A-4CBC-9F8E-F6C214EBB87C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A92D85F-2472-7FE5-C3EC-E0E4FF2EC4A9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17178A-3689-4623-0BC7-638A0FD8EEC6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8924709-7911-7F5D-71F9-F9503101BBE9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D80D84B-5002-6977-E3E5-F08F75164720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B566AD-1027-6C6C-B8E5-AECE8520C36F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4DEBC38-ED0E-2340-76D5-910D5A5174A3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C05D4F-4EA6-A109-B872-532DBC3F098C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78CCE3-3651-8D45-00B0-2D6930760F6E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EAF64B-94BD-00D8-7279-D20D843C9083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C93F1D2-B9EC-8CE7-0051-FF3A3FF58376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3CEC34A-30BA-9C43-12FE-88C1B39A15E1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027FDDE-BC4A-2DF8-D980-B30B0FD2AB39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7A1D447-4646-8A76-042D-39F6FFE750CE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97CD9F0D-7930-EE66-6739-C64402538B0E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A3B773C9-A14C-EE7C-CD00-909E0B124B3B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7D846D76-7D31-EC0F-0DD4-1D7F2D0B20C2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375161B7-B6DE-41C1-9EC6-752FA2895769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4FDA0FDD-FDAD-8CC1-40B3-9064C23358AF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B646CC83-49A3-BFBC-D63E-A8DEAF88AA01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A9FDEB06-FA90-5AE1-82C0-9127AACA27C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2608DC0-34D7-E183-58D1-C937F12CC425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5&lt;9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C66819-FEEE-4C4A-8F87-E9BB71F59E19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8811DC-AEA2-C163-37AE-381B04614D13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DF5FC6-C6D5-18CF-922C-951F262262D7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ED6636-BAE2-C709-81CD-88A85A210505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403F876-3D43-F767-64A5-44C082AD27AB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7E0481B2-6CD9-D7DD-68DD-51323B747B07}"/>
              </a:ext>
            </a:extLst>
          </p:cNvPr>
          <p:cNvSpPr/>
          <p:nvPr/>
        </p:nvSpPr>
        <p:spPr>
          <a:xfrm>
            <a:off x="4921218" y="255261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705A8-FC8E-8739-2EC2-C0D1F3A1FFC6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14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615896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D790A4BF-E4DF-CF71-8787-4F338FBE9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8CE724-E7F4-CBC0-100C-E7C8B283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0F67BF-9D6D-B26B-85C5-060EF993185C}"/>
              </a:ext>
            </a:extLst>
          </p:cNvPr>
          <p:cNvSpPr/>
          <p:nvPr/>
        </p:nvSpPr>
        <p:spPr>
          <a:xfrm>
            <a:off x="5283465" y="1881997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D84D92-5AA5-4E92-E6B4-309BA2955C28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D3373F-F8EF-8CBC-C041-59469757EE95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F87E0F-DC40-2771-D4B4-8F0BCCEB5045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361FA2-E150-0A6D-B3F7-3E76F3DB1CCD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E0E4F0-3201-3714-040C-F5A8C804CC2F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B4A313E-E61A-4206-DB4A-C227D476DA2E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D38CAB5-6DCF-B8BA-4F9A-00CA36874CD6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BD12917-AE90-93A1-D97D-3F1B38E96772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F758A5-B02F-A76F-74BA-E1526694F58B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18E9EB-A320-3EEE-BAC0-DF78ACE7059F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6EF8BD6-F526-02E5-3FF1-149643722B62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E610D5E-5C28-2AC6-65A7-7567F1B2BD82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D29C26-4EB9-9C60-86EE-15E3D6C540A8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253A758-B2B5-2C60-B422-1625BA7A376E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1675D1-EB6F-4FA5-87FF-ADBCFB0539E4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4088ED-47BB-F894-C17F-681B1F50C177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54DB3A4-B1D4-89C2-C49A-A1F76213BDC1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6A2C21F-2E07-F0F4-445D-6E040709C15E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F4A400-9F5E-2AC7-E56E-2EDB2E7988F9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F9C20D-9202-3D65-C5ED-F8DA2517A7B1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FDB7F3E-378E-9867-DF93-57A12AA0B735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A2FB602F-5ED3-8585-6442-AC684B1F1688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FFFA6DAC-7343-009C-20D4-3A515ED7A0DC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CDE7C5D2-0759-A11E-F738-DD6E55AD8D05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21DABAA2-B8B1-B457-D7F7-4C1F8B5AFA44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9F9E43AC-1F04-DFF4-4FEC-AF92C6E8ED45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31C472C8-D343-2E71-CDF9-F6DD5A8A3A66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E39619A7-BAEB-B2CE-4855-C7480C8E303F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EF873BA-20CA-DA3F-F59F-E57FFFF396A7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9=9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5E6E50-20C2-663E-8874-BD91806D0690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15988B-9E20-54AC-9344-8554760B0AD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1DA2D6-74C6-3FBC-F7D8-8D6BB8B0BD9C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2BE3F29-1933-F3F2-5C56-F8EE42F74D71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9EC6849-3EA3-DD07-D8EA-51D35FBFA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53899"/>
              </p:ext>
            </p:extLst>
          </p:nvPr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6E437E65-C964-CFDC-1E5A-502E3D513FB9}"/>
              </a:ext>
            </a:extLst>
          </p:cNvPr>
          <p:cNvSpPr/>
          <p:nvPr/>
        </p:nvSpPr>
        <p:spPr>
          <a:xfrm>
            <a:off x="4921218" y="255261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3F78D-93B2-1F36-9BDD-3E37A7FB34D3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15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609769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092835D5-0DD1-A770-784A-E1BFA83D5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186515-6564-82C9-5642-B3E27613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2080C3-500F-81BC-2209-6488E75F1F8F}"/>
              </a:ext>
            </a:extLst>
          </p:cNvPr>
          <p:cNvSpPr/>
          <p:nvPr/>
        </p:nvSpPr>
        <p:spPr>
          <a:xfrm>
            <a:off x="5283465" y="1881997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0CF2EB-2060-09C3-527A-0396E8C964C8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6BB369-3A38-0400-F931-A45319F9FB12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D161A8-BBE7-E784-E519-D315B832F184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E1C7E4-9B2A-26C5-DE68-B7AF66DEF90B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8EAB4AD-D211-29B7-8912-C1B28E1AC85F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2126AC-E7DF-081F-A544-38B358048057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E824F-20D9-0020-CB00-895E57453F23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76467B2-7BB4-6F89-D524-FED76E8C6E2F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9BB22D1-C175-3ABE-A6CD-E33323C547C1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EBB72D-CEA4-1387-BF7A-91B7FE29B082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317B741-5EC4-D68F-398E-CBA7FCFB59FE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3DD346F-A5F1-68BB-059B-0A05D1C79A89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EBDB042-A96E-095A-3D55-5D7CC8AE4690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F5603BE-2647-9FAE-3C87-37E99397B734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D5FBBB-AC11-38B4-A4CD-0CA69074B0BD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9BF855D-29EF-2914-207A-703BA324941D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0CD9FDC-21E8-82AF-B990-7B3C0DCC2148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A6C1685-F321-39CD-E2E2-4312073E35C1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0CA7C5D-EBAD-570D-937F-B0E73C7B1F8E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F6103F-2BAC-5F49-92F4-460888CB0C16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31F52D0-7F2D-6933-A60C-5E49C6537962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68A610DD-4033-70A5-F43C-4CA4DBCBAF23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4D5ACEF6-C3DF-304F-759E-A17310EAE607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2597EF41-2A7B-73B5-2E33-06F4E4AEE7D2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D9B0A839-9B94-0B32-5FF4-153C72180A7D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0BDC9751-87F4-7A32-B0B9-59B19281AA39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647062FC-8B4E-AD4A-2B30-AB5D2D4CF4D9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B51B8583-325C-992B-BE09-CC19C012714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428AC28-F189-8CAC-DF11-73317880F462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9=9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7E6CD5-3313-0CF7-BFD2-96FB446C46B1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8E0627-49DE-409B-528B-474249B1583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656C4A-15FD-58DE-F8DA-F3CF7166BCDE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622AE16-199A-F391-1CBE-79FFB509CFBD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774DCAF-486D-3EF2-A05B-B3E6C6740CE9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5C8CEAB9-2104-2AEA-B6DB-F64AFDFF11E7}"/>
              </a:ext>
            </a:extLst>
          </p:cNvPr>
          <p:cNvSpPr/>
          <p:nvPr/>
        </p:nvSpPr>
        <p:spPr>
          <a:xfrm>
            <a:off x="5283465" y="2541565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7DF5B-55C8-775F-6479-1F0B59C819B9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15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893472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DBD426A5-9403-2C78-BD4A-9FD5031FF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7D7B2-D44C-6221-3F09-3860B601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8D320D-EC25-DCA8-8A27-4BD68BB81BC0}"/>
              </a:ext>
            </a:extLst>
          </p:cNvPr>
          <p:cNvSpPr/>
          <p:nvPr/>
        </p:nvSpPr>
        <p:spPr>
          <a:xfrm>
            <a:off x="2975345" y="1880866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FBEB90-E7A3-5094-A932-1CDBFE6BC111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5D2D1B-621F-9E11-5567-8C0FBA456666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AE104B-32C4-AFA3-E9C6-668AC8C12545}"/>
              </a:ext>
            </a:extLst>
          </p:cNvPr>
          <p:cNvSpPr/>
          <p:nvPr/>
        </p:nvSpPr>
        <p:spPr>
          <a:xfrm>
            <a:off x="7099300" y="3549580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6A1AF-0903-0105-6932-20EBD8AF24DE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9337A58-DBBF-3041-8181-D00FAF65B1BE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5F477F-67F4-072E-DC41-271C3B33956F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7C76F5E-27E8-36E7-CB8E-390A1B7C72A2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4C7CC8-F96A-8618-27DC-A939AB6D284B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5730817-33DD-DD71-52AC-8710B960F5B3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B25748-B185-D6C2-CA2C-3009EA2499AD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545B4FA-69E2-4C19-711B-C5D7EB70CC0F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3EED9AE-A67C-2CE0-9567-5FCF5FF543C9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B2281C-10A6-332D-78E5-0B9EF03BD10E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757BE12-4191-E745-6A85-94778C7C019F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7159E4E-2408-2DE9-D42C-098FDB96A9AD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6206288-C78B-67DA-F724-C7FA801DC06B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7765322-667F-86CA-8E4C-5BD464E12231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FEEFC8-1782-3714-2942-AD1B4F34CD5D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6B43FA0-85DB-6D1F-34AC-4BCFED3BF357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E620D3-F352-FFB0-1E22-75290C431E27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1B7EDAD-8D94-351F-883F-6389BDB8DD75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14EE41DD-C1A7-2430-E956-90AF44D9545F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8B371701-98CB-02B9-6EFC-1A0D6BFDA3DD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0DDC607E-7373-9A14-565B-990437B95EAA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7B6C76DE-7DD0-52B4-9447-714208246F6D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79120"/>
            <a:ext cx="298449" cy="41201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EEA754E0-9071-7F9A-0EB5-053BDA044F43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ABB9866C-722C-C3B3-39D1-158A259A5C04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7397750" y="2886140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267D3222-49E3-2ED0-78B9-09751E8746E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6825674-E93A-11CD-BCFC-5AAD982E5E01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6&gt;5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7A4F9-5B30-94DE-51AA-D670B157FCAD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96F280-DD5B-E258-0525-BE09E89C850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E8D456-606D-F2B9-E55E-27C173B5A3A2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D92928F-A1C4-AC5D-047B-C3AF2336813F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2CF51DE-28B7-EE88-707E-31079E340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21084"/>
              </p:ext>
            </p:extLst>
          </p:nvPr>
        </p:nvGraphicFramePr>
        <p:xfrm>
          <a:off x="2860450" y="2054667"/>
          <a:ext cx="2353891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8CD7A6A3-F88A-4F88-48A6-AD228CC91F40}"/>
              </a:ext>
            </a:extLst>
          </p:cNvPr>
          <p:cNvSpPr/>
          <p:nvPr/>
        </p:nvSpPr>
        <p:spPr>
          <a:xfrm>
            <a:off x="2769815" y="253011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D8ACA8-95F7-0103-FFAD-57D5C501B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86642"/>
              </p:ext>
            </p:extLst>
          </p:nvPr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A49AC20-DB16-99CB-A069-CB6564BB5AC3}"/>
              </a:ext>
            </a:extLst>
          </p:cNvPr>
          <p:cNvSpPr txBox="1"/>
          <p:nvPr/>
        </p:nvSpPr>
        <p:spPr>
          <a:xfrm>
            <a:off x="3554441" y="1520438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Recursividad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85BA-51AA-5F8D-669F-FEB45D355514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16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796855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CBEC5D7D-E738-AB50-CE4F-6CE0F4C01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6E0DED-4960-DFD2-1776-5AA0823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FBC394-568A-95A6-3826-225DA93727F4}"/>
              </a:ext>
            </a:extLst>
          </p:cNvPr>
          <p:cNvSpPr/>
          <p:nvPr/>
        </p:nvSpPr>
        <p:spPr>
          <a:xfrm>
            <a:off x="3373823" y="1873013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38D337-FCF4-7A35-2F3C-FE13D83DF37A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D175B7-62CC-A77A-1386-DD32DDB2806F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03F398-1579-7D63-9FCE-49DD42D74507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1ABC0A-5FB6-8132-F296-58FAA22827D3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02B8C00-8205-3DA8-DE6C-8EA498F23C93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F1F564C-7D12-2B07-7871-EB88E55D30ED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9C04721-F968-C7A2-9A62-835758E7C271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6A948E-5207-2193-829B-09AE65D8B36E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EB8C5D-2CEE-F2A3-26B0-D47270C11FCE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065A38-D3D3-C685-DC4D-94B9936A9695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40C0DF-C27F-D86E-6BC9-B878789CE776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8AB4620-2C6B-7221-DFB1-C3C5504D10FA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1B5BFF-8A85-7C36-50E1-574520630D79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507859A-BE54-B40A-26BE-B646A723342D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BA6BE2-E2D2-8AB2-7C8A-B8C742CEBA7D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38F17A-7CCA-E20E-041A-73BC2B925AA2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0CE3B32-EAE4-0E8C-DBB0-32997979215D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2DA868-8BE3-50BB-8F3B-465B72011706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94CDB0C-940A-40BE-EB13-EFE1ED523229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9A38FE-FCF7-ACAA-5E0F-E7211966468C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42B5323-965D-7765-E042-20DEA29EA3FF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8B184DA5-0922-10BF-FF53-FB09DF541948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2FA6DD87-C855-0D17-BBC4-6A1AF1C76780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D617A280-2922-590A-35A9-D29F460A494B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921682F8-E26B-F9E7-921D-F49F9D3DD2DD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620F0CA7-B3A7-CB49-F971-18A0A3E493DA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30F97315-E002-6CBC-E59D-769201F2A92F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4A025796-3D47-3FB6-2B8D-8BD307D0B66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2454C4-216F-81B3-117B-B74F56686576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1&lt;5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B69EFD-2957-A717-15B9-597995701666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6532F-9CEF-59C1-7ABF-B6363A6D9756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F6DD53-1512-2BC1-75B2-FA39CDA6AEB7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24C2CD4-9CB1-3919-457C-16641CEE71A1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13255E2-3AC2-AFD9-1B2C-65737B15AEC9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85626C9C-DBB3-75AA-4CD9-2C23E1028F01}"/>
              </a:ext>
            </a:extLst>
          </p:cNvPr>
          <p:cNvSpPr/>
          <p:nvPr/>
        </p:nvSpPr>
        <p:spPr>
          <a:xfrm>
            <a:off x="2769815" y="253011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FE2C7A-47A9-1FBE-56BA-9A63010C42CC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ADF2AC-D1E2-8B14-452A-6C2CB3380EB8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17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2393105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AD9CA4D9-7A6E-0E3A-C882-E4AB6483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6762CC-683E-9CFD-71F1-BF933AC1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E8704B-FAE5-42D9-4F39-143860ADFFFD}"/>
              </a:ext>
            </a:extLst>
          </p:cNvPr>
          <p:cNvSpPr/>
          <p:nvPr/>
        </p:nvSpPr>
        <p:spPr>
          <a:xfrm>
            <a:off x="3373823" y="1873013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4AA922-0DE9-3372-E027-1CC317949435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3704B5-296C-0359-E830-782F052581C9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7AF109-8CC1-2A82-635E-C26B371139D2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ACECD5-4558-0769-8B75-9A7C34CBB7BE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18D0C5-4847-B98F-14F3-12C9FC3D8E32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A27FD16-8E8F-5547-239B-8FC6C617273C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1487A21-96FA-CF34-3999-010E14D04E9D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4B95690-DD50-6037-D2FD-93ED7B7A4315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1FFABC3-DB2B-E6F3-9D3C-9C388C308F1C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7C1E6B-35BA-F369-B11B-8ABC87AB2C87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BB3BC3-B469-939C-1FD6-D35BC3A9BC2E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6DCBE1F-54DE-1921-4DAC-49E9C698C993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CF749-9036-294B-7C88-C437A860154F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24620A9-14BA-3620-E14B-CC334D16F35D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E4E444-98A0-2269-4AF4-71FA9211F5B8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8207575-52C1-DC7E-B21A-B1098A5C8E44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79942E1-4213-80E3-25EE-AC098AC355BF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FCD0B9-D598-3361-06C2-0999EFBD912E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B01A02-D340-0246-A999-1BFFDB4D49EF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85F648-0A5D-0145-F972-A75ECB52333A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905788C-52B6-7EE2-AFED-4D481C330BB5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B98F5698-63E5-B837-8CDC-1464D70BF0F2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ED805377-F733-EF96-07CB-36880F822ECC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E339B6B0-C0E5-7BEA-9D01-EEE89EC8B676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F3336E4B-87DA-329D-4EB4-0C704DC6291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62C94EB1-5801-A51E-3F95-9A0A60182135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B7D6504D-E223-4661-1CA5-433FAC8886BC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192CBE4C-4C9F-BDFB-BF61-2A84D2C60DE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0F9C91B-CC4F-5E2F-6E12-75B7B10B7520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1&lt;5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A922E6-5378-7826-3F4A-D545EAA04E69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A6BC49-CFC4-5C87-4A58-812B54937F17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4B44E1E-8E3D-DAAD-E78E-FFD57D7568B5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2E144D-32C3-29DC-5850-61E511081C57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8265749-5E53-4516-F034-597174A708A0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D85A27E2-FCFF-2682-93B4-D058AA38EC0C}"/>
              </a:ext>
            </a:extLst>
          </p:cNvPr>
          <p:cNvSpPr/>
          <p:nvPr/>
        </p:nvSpPr>
        <p:spPr>
          <a:xfrm>
            <a:off x="2963543" y="254753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211900-8928-A44E-579D-018E4F895FB4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75A0D62-D273-DA88-AE6F-1A221394BD42}"/>
              </a:ext>
            </a:extLst>
          </p:cNvPr>
          <p:cNvCxnSpPr>
            <a:stCxn id="7" idx="0"/>
          </p:cNvCxnSpPr>
          <p:nvPr/>
        </p:nvCxnSpPr>
        <p:spPr>
          <a:xfrm rot="16200000" flipH="1" flipV="1">
            <a:off x="3168603" y="1749827"/>
            <a:ext cx="172670" cy="419041"/>
          </a:xfrm>
          <a:prstGeom prst="curvedConnector4">
            <a:avLst>
              <a:gd name="adj1" fmla="val -132391"/>
              <a:gd name="adj2" fmla="val 99649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28E3106-30B5-0D4D-A0F5-85E78E039C1B}"/>
              </a:ext>
            </a:extLst>
          </p:cNvPr>
          <p:cNvCxnSpPr>
            <a:cxnSpLocks/>
            <a:endCxn id="2" idx="4"/>
          </p:cNvCxnSpPr>
          <p:nvPr/>
        </p:nvCxnSpPr>
        <p:spPr>
          <a:xfrm rot="10800000" flipV="1">
            <a:off x="3054179" y="2547536"/>
            <a:ext cx="410285" cy="172668"/>
          </a:xfrm>
          <a:prstGeom prst="curvedConnector4">
            <a:avLst>
              <a:gd name="adj1" fmla="val 1181"/>
              <a:gd name="adj2" fmla="val 232393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E88C43-B6B4-C4E1-FA85-A9B242360380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17</a:t>
            </a:r>
          </a:p>
          <a:p>
            <a:r>
              <a:rPr lang="es-MX"/>
              <a:t>Intercambios: 1</a:t>
            </a:r>
          </a:p>
        </p:txBody>
      </p:sp>
    </p:spTree>
    <p:extLst>
      <p:ext uri="{BB962C8B-B14F-4D97-AF65-F5344CB8AC3E}">
        <p14:creationId xmlns:p14="http://schemas.microsoft.com/office/powerpoint/2010/main" val="723123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BEB4CEE9-EBF8-F947-06D0-C69B73A26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587777-5D39-A8B4-D7B3-411D0743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7F82AA-9380-1FB3-0304-24D276F3DA86}"/>
              </a:ext>
            </a:extLst>
          </p:cNvPr>
          <p:cNvSpPr/>
          <p:nvPr/>
        </p:nvSpPr>
        <p:spPr>
          <a:xfrm>
            <a:off x="3776186" y="18672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40343C-1BC2-A084-6CE2-F1B855800C84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0239CA-4F94-DAE4-3230-96DFD28EF77A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C11015-D732-4823-93CF-AC127284FD63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444573-DFD0-89AB-0367-79F572F1BA32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A74185-2EBF-E899-4275-F3800647A643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A2360DC-7510-F70F-210F-3526D4412387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C4B22F3-F650-6F8F-9744-B0A280EE4609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55100F3-7BF1-82ED-B301-6FA698349ADD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6E689E6-FFB5-6562-F9A3-02BD5D3F05B9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90D280-CD6A-D479-F5D3-95F71FAC4E1A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A46F3A6-C3AE-43CA-1BC0-6024AA434AE9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F243748-A486-C28F-4800-7DC2D76C3613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486B8A4-C0A7-184E-78C1-F08A526C741C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952FF41-E50E-A1E3-7229-F847D49D4FC6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D464D9-48E8-19EA-A99A-9C4EC754BBF5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E308243-7B29-BA0E-B262-714F00F2E850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3B1CC07-5292-FA01-A397-8009EFBDCF68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2E79F4-1F0F-F931-711A-03D6AA5D1491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A0067B1-E1EF-609E-94A3-0E94E8478E35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97D82F-9238-5C2C-DA67-32E2C9AB269D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37FC050-A9FD-C14F-DE32-7827CA457CFD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1007717D-DC2D-75A6-A55D-E69680AE9AF9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FA0CDD25-3691-B484-8152-FAA59EA472DD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9BC33453-85C8-4D6F-0876-6662A7A2CE5B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A377010F-0D1F-E35F-0AC0-1A05DDF87A5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601B31C1-EEE8-4889-460F-A98124094E2A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06B25AD6-5EBD-C0F1-1B8F-5E939DB84C2C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47003376-D409-9C84-B1C9-8222855AA25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BD4DF13-1E1A-48FF-766D-2A7CE8D813D5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0&lt;5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D4D5B2-A474-0C94-8B3D-23EC0DB8DC36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E8A663-8BFB-1E8C-EB03-2B77639953A9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1BA76C-C914-707D-D96D-B2F6D011B068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2067866-2243-BB3E-466B-8B0A928358D5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8EB9E8A-4652-54D7-2A1D-BDBD56F4A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338850"/>
              </p:ext>
            </p:extLst>
          </p:nvPr>
        </p:nvGraphicFramePr>
        <p:xfrm>
          <a:off x="2860450" y="2054667"/>
          <a:ext cx="2353891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DC8EEDCD-C8EF-E269-ACC0-3D7681AE6728}"/>
              </a:ext>
            </a:extLst>
          </p:cNvPr>
          <p:cNvSpPr/>
          <p:nvPr/>
        </p:nvSpPr>
        <p:spPr>
          <a:xfrm>
            <a:off x="2963543" y="254753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0532C9-5BE4-9D35-8623-0D0C25DC5A17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249FD7-999C-A809-1A59-D31BB2CB70B3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18</a:t>
            </a:r>
          </a:p>
          <a:p>
            <a:r>
              <a:rPr lang="es-MX"/>
              <a:t>Intercambios: 1</a:t>
            </a:r>
          </a:p>
        </p:txBody>
      </p:sp>
    </p:spTree>
    <p:extLst>
      <p:ext uri="{BB962C8B-B14F-4D97-AF65-F5344CB8AC3E}">
        <p14:creationId xmlns:p14="http://schemas.microsoft.com/office/powerpoint/2010/main" val="1250212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1C5D88AD-C634-9916-76B8-169950BB7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25877E-114F-07BD-F644-5B745559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D6216F-930F-8539-C112-90AB47347F96}"/>
              </a:ext>
            </a:extLst>
          </p:cNvPr>
          <p:cNvSpPr/>
          <p:nvPr/>
        </p:nvSpPr>
        <p:spPr>
          <a:xfrm>
            <a:off x="3776186" y="18672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371D48-8C74-DEFE-6E56-F26855CB8B8C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C4203D-0C83-915F-4D8B-5626FD42CDBC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8D93CD-3F32-2F67-0DA1-597A949045DD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7DC273-1DC3-571D-99EC-99BD7DB43E83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517B9E1-2A70-C058-5471-19D8444D02B7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93FFAD-3367-B392-9A8C-159525E19422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A16EAF-4F2F-9EED-CDB0-546C68D6FBB9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B530003-E170-726B-1767-82C330C01B10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386D9BA-4F64-A82A-32EF-E3B53767DA36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C94827-8420-EAFF-B907-8A14C2E41DF8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B265C8D-E17A-80E8-08AF-0155ED65D5CF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64A2BF-A650-B302-29D1-0D913F08225F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C63AC9-9797-AC24-A85C-D66DBE734E37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5890F97-407F-3011-073F-21C22E326CEA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BD8297-98BD-0639-8239-67FDEEBE553F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7487AD3-5DB2-B935-A79D-8222B3CE59F8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8FCB6EC-C05F-070C-EAD7-FB766B17526B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A94762-D819-17A6-D143-FA53C61475BB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E4DFAAF-D408-17A8-7F67-5AFA2D37E233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4532A9A-B39F-49C3-4C28-DD26ED9A86BD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4A22ADE-66A5-83D5-9823-11D28EA33942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2C87AAD1-83EF-136E-8EB5-A5ACAA6EC280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11205002-BC3D-2798-CA1E-BEDC834A9B2B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CE5220C0-70A5-7F93-93D8-24084425FAB0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FA832AE4-65E9-5092-9A63-E6E04508892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0AAF4BF4-EA90-6ADA-72BE-C01601FB9CE5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64CFE59F-148E-72B3-9A0E-2B0E8D4EA12C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1A25B196-6F22-0715-4F12-39B72009AE90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320D0DB-866A-20D6-DD8E-1016783989DE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0&lt;5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4653A9-5383-D3FA-992B-A16959CDA820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084E1A-1988-6508-ED4C-A4C804AAD2A2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73AD30-171E-E8BF-67F7-AF3E62D2CB69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FBBE645-2550-6272-9AC5-68E1871CF8CF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8DEB7F4-6650-DA10-B847-CD8C43907229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ED814419-5A82-8516-A7F2-69D0586335C8}"/>
              </a:ext>
            </a:extLst>
          </p:cNvPr>
          <p:cNvSpPr/>
          <p:nvPr/>
        </p:nvSpPr>
        <p:spPr>
          <a:xfrm>
            <a:off x="3404819" y="254868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C78A9F-8468-B271-A47E-3D9FFAF1EC04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540843-155E-BEE2-E800-BA09839600A0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18</a:t>
            </a:r>
          </a:p>
          <a:p>
            <a:r>
              <a:rPr lang="es-MX"/>
              <a:t>Intercambios: 1</a:t>
            </a:r>
          </a:p>
        </p:txBody>
      </p:sp>
    </p:spTree>
    <p:extLst>
      <p:ext uri="{BB962C8B-B14F-4D97-AF65-F5344CB8AC3E}">
        <p14:creationId xmlns:p14="http://schemas.microsoft.com/office/powerpoint/2010/main" val="2553011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E9F3B074-050A-2AFD-965F-0F5028D6D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90DD7E-4B97-52A2-C917-FE1CF247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0BD7C-1565-3E37-0BA1-FD74BE52F3CF}"/>
              </a:ext>
            </a:extLst>
          </p:cNvPr>
          <p:cNvSpPr/>
          <p:nvPr/>
        </p:nvSpPr>
        <p:spPr>
          <a:xfrm>
            <a:off x="3776186" y="18672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489C3D-E1FD-D71C-2042-286A20B89AB1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43BFA4-4EE2-A2B2-F8D9-F650FA12B003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301951-DAE7-D03D-36F6-8A4EEB713E08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71E48B-37D4-F88C-175E-7311922879C4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53B0B97-83E1-B502-BC9A-A6DED2D3F958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4FBCB84-4D92-75A4-57F9-E9FF32F36EDE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C4874B-4731-2879-78A4-0B070AA54DC3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6DC297-79F7-E574-BBFC-DC48336B219A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0BF7903-E364-74DC-C77D-CD98A52C1EC1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D33EC9-531F-86FB-9AB6-8ED11888AE48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15B721B-1E5E-D373-12A0-D5CEAA5FAB83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26D743B-EB9A-C536-D4EB-54B7F1363983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077AC7-3CF9-F59B-3CED-A4832166EA0A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5B739AA-B585-46FB-8D8D-DE14EF9955DE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B85496-11DA-7ACB-70B5-5D2DFF441D4B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C3B8E22-279F-BA9A-8467-027F4F5AED9E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29F62E5-CF8C-8EC5-3272-2CF578E390D4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530C27-6443-ED6A-2645-5163EE12922A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590BB7-0861-CBBF-22DE-FD7442F16E50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289039-7E08-D2CA-04C0-34980EFD8982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5B7BAA2-75E8-E9E3-E9A8-B43B96D9CC85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16F13828-D666-F51C-D3F5-991AFF4BA91B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EED4784A-DDC2-CE07-02E6-7ECB2E207DE1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5ED8BE56-7E97-49C2-29A8-5FE41E557FD9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A171F294-0643-81E1-8D7F-59DA0A05402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9953D397-3EF6-C9BE-DBE6-F87355E8EB75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54141A39-D982-E2BB-D7E9-06F2DCDE7D2D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2427053E-2666-690D-98CF-13406872D62B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54B0BF5-A8AD-1933-8DF8-0D768A7F38A6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0&lt;5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FF5AAF-1EF9-36B1-26BA-C10DED75C908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6F2E25-1163-2FAA-A145-EFB15F88A4B3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7E5E5E-726C-8E73-6F7D-E316921F3993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2FF1047-7960-452E-9269-F85CE4F9397E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E6A35F0-EFF5-D48D-D11F-D9FDBBA7016F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5FA7CE61-34D5-051F-99CD-2E5B2561B53B}"/>
              </a:ext>
            </a:extLst>
          </p:cNvPr>
          <p:cNvSpPr/>
          <p:nvPr/>
        </p:nvSpPr>
        <p:spPr>
          <a:xfrm>
            <a:off x="3404819" y="254868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2A3F43-ED16-51ED-11EF-2BC2D4562300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C1BD853-1D4D-97DA-C3F9-B2324BE8292B}"/>
              </a:ext>
            </a:extLst>
          </p:cNvPr>
          <p:cNvCxnSpPr>
            <a:stCxn id="7" idx="0"/>
          </p:cNvCxnSpPr>
          <p:nvPr/>
        </p:nvCxnSpPr>
        <p:spPr>
          <a:xfrm rot="16200000" flipH="1" flipV="1">
            <a:off x="3563807" y="1736936"/>
            <a:ext cx="172670" cy="433359"/>
          </a:xfrm>
          <a:prstGeom prst="curvedConnector4">
            <a:avLst>
              <a:gd name="adj1" fmla="val -132391"/>
              <a:gd name="adj2" fmla="val 99796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9EEC89B-7D04-FABA-40E9-F2B11217ECA8}"/>
              </a:ext>
            </a:extLst>
          </p:cNvPr>
          <p:cNvCxnSpPr>
            <a:cxnSpLocks/>
            <a:endCxn id="2" idx="4"/>
          </p:cNvCxnSpPr>
          <p:nvPr/>
        </p:nvCxnSpPr>
        <p:spPr>
          <a:xfrm rot="10800000" flipV="1">
            <a:off x="3495454" y="2548691"/>
            <a:ext cx="371368" cy="172668"/>
          </a:xfrm>
          <a:prstGeom prst="curvedConnector4">
            <a:avLst>
              <a:gd name="adj1" fmla="val 237"/>
              <a:gd name="adj2" fmla="val 241368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B90239-D6B0-95D8-C881-A56982A3E503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18</a:t>
            </a:r>
          </a:p>
          <a:p>
            <a:r>
              <a:rPr lang="es-MX"/>
              <a:t>Intercambios: 2</a:t>
            </a:r>
          </a:p>
        </p:txBody>
      </p:sp>
    </p:spTree>
    <p:extLst>
      <p:ext uri="{BB962C8B-B14F-4D97-AF65-F5344CB8AC3E}">
        <p14:creationId xmlns:p14="http://schemas.microsoft.com/office/powerpoint/2010/main" val="329851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20C566C6-F6D3-7D18-B53B-50EB428AE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CB10D3-8538-C193-A9FD-49D2916F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32CE0A-01BC-1C43-7F01-478A9ACBA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96327"/>
              </p:ext>
            </p:extLst>
          </p:nvPr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2852155-8F18-5BA0-B04A-2B9ABCBF3733}"/>
              </a:ext>
            </a:extLst>
          </p:cNvPr>
          <p:cNvSpPr/>
          <p:nvPr/>
        </p:nvSpPr>
        <p:spPr>
          <a:xfrm>
            <a:off x="2979390" y="1870132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38BBC98-B958-19E5-4A24-5C443EEE92FD}"/>
              </a:ext>
            </a:extLst>
          </p:cNvPr>
          <p:cNvSpPr/>
          <p:nvPr/>
        </p:nvSpPr>
        <p:spPr>
          <a:xfrm>
            <a:off x="2755624" y="255625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039675-CB16-B7D4-1BA0-DE1FC161D169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B6192C-8ADF-BEE5-894B-E8588519A0DB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4CA395-3285-4D29-AD39-AB3015A3FB9C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992D85-2704-7A4E-ABE5-30778B3337BB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1BF726-81DA-6586-04EF-FA7DC0C08CBC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3878FD-6637-0969-FEAE-50F30F556793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E3C825-F364-6BAB-024B-7C82546A4520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89F1E6E-3D19-4283-4352-4CC2B865530D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672DD32-B5F8-720E-6D0F-44841BC8CE46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15A0EA-E724-9464-563C-A94C900E7B9B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4B1D15-6A1F-FCD2-D24C-2701F77A07E2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5EAE6E-E65A-D280-0E5B-4B582124BD91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099AF4-0E7F-3B66-00FB-9CF4D13A1EF5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0222EBC-5BF8-0CE7-9E6C-309396109B39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F6F0F8-6ECB-2509-C7FA-DA73B35FAC51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3A8250-D988-8F3F-9131-99F6C642ECB5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D58E70A-EE70-A173-9103-5C22C5D041D2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20A70E-8718-1DD7-4617-D48843F47FC2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61A8701-42F9-AB00-CE2E-4C4F1380B61E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B35D26-96E1-4B81-E401-BC782AA34AD6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1E938B7-33EF-FD8B-651E-3AFB4697E2E9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0CF80D21-99D0-3920-3712-F950D09F32AD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6E896AD8-1282-04EB-637C-31156CD4447A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BE29BFC4-554B-B384-FCAC-4782DA497FBE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B6A1FDDD-14E7-CC20-A3E3-0F02F5B69618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8EA96146-922C-F964-E82F-D908942BF5A7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74833C38-8674-2483-868F-C28E18AC5184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CB336A2D-A281-0168-7A7E-57EB869F891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BACDD21-0C5D-9566-C3A0-DF1EFA597723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6&lt;20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1F3AB5-2825-D618-6399-6BC4CDCC8B6D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92D4B5-2A50-3694-4994-747084617D2F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77F64B-E926-B265-04E9-C71DF616D20A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0C554-0C38-2D23-D6C3-AA3D42B80A39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1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505216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1EA12189-300B-3B22-9D5D-8B75A5023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5E7E38-3BFE-4401-F429-76381089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48E80-682D-02F7-5C9A-D78B4BE5F6FE}"/>
              </a:ext>
            </a:extLst>
          </p:cNvPr>
          <p:cNvSpPr/>
          <p:nvPr/>
        </p:nvSpPr>
        <p:spPr>
          <a:xfrm>
            <a:off x="4164544" y="1882763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66476C-B77D-C464-9352-ACAD5B337FE1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D9F76E-9BAE-164E-69E8-93182D32967E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4DF4D4-E2D0-A964-57C6-8D7171568376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DF91EA-71E0-0131-8C46-2F1711ED7E1F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FB8415-8D07-8E5B-9524-9F52FA2A8778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E998349-2F4F-A35A-EA06-60BFF4B21FEA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680469D-0484-BA21-7F25-855FF63B8E27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05CD08-752B-415C-923D-EC0C99123E46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7792D3-35C4-56C5-FDC0-9ADA9EFE2C16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60B728-A187-F76A-0D8B-AEBF11EAF10D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371E714-317F-BE95-5893-1A0E4C9F0320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DEBCA0-7E22-0D08-2245-27365567C996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F329209-291A-A380-DEEE-84BC1FE6B6AA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E5E2C7F-2DA9-1E22-D0BD-A02EB37221CD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E7A456-AB65-E56A-99F7-518B109AE81D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827C144-DFEC-B13C-FF66-DD4A38075379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6B8EEE8-38E6-E4CD-F013-BD4C9E09B940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DFAB68-A51D-1723-121C-D606B6C4486A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6498408-8FF6-3A8F-A97A-C11FCA98A1A0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585A92-3AF8-46B6-B08E-644BE5F1E985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DDE3DED-B6EC-B103-DCEA-67DE7875F7A9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4186A766-F1F0-1406-2E53-A7EDBA6C4EB1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0041B4CA-A307-38AC-D91C-D56AA4F8003D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C19C66E8-E281-6406-7C7A-B04E1FDCC24C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8E57A4E6-5CF9-FB43-656B-7B170C764C86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B5D7EB30-454A-7884-2763-AA2FF2271AA4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02114D9F-EC57-6F48-FCCE-6D766D4A4462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669B196F-7319-184F-9686-54E92800D0DA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CD9B0F4-60F3-4105-CC39-C45773A06CB8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8&gt;5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BF5333-5C52-1BCD-9870-E8AC5232CD95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5155E3-BF08-AC6B-D71F-6D6BB3BA9D83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441CF0-4161-FBDD-20E6-7DCF61EC74C0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F3D53FE-0A30-C2D4-AEF1-3A03F3D6AD06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51EACEA-3080-8058-68B4-3BBD133C4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3855"/>
              </p:ext>
            </p:extLst>
          </p:nvPr>
        </p:nvGraphicFramePr>
        <p:xfrm>
          <a:off x="2860450" y="2054667"/>
          <a:ext cx="2353891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DFB04982-3B7D-AC09-9F0A-E2F389D12FAE}"/>
              </a:ext>
            </a:extLst>
          </p:cNvPr>
          <p:cNvSpPr/>
          <p:nvPr/>
        </p:nvSpPr>
        <p:spPr>
          <a:xfrm>
            <a:off x="3404819" y="254868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0A7F0F-77CC-81ED-D5C0-069869CE6578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F64BD7-E368-F427-D4B0-58B1FC9C6C5D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19</a:t>
            </a:r>
          </a:p>
          <a:p>
            <a:r>
              <a:rPr lang="es-MX"/>
              <a:t>Intercambios: 2</a:t>
            </a:r>
          </a:p>
        </p:txBody>
      </p:sp>
    </p:spTree>
    <p:extLst>
      <p:ext uri="{BB962C8B-B14F-4D97-AF65-F5344CB8AC3E}">
        <p14:creationId xmlns:p14="http://schemas.microsoft.com/office/powerpoint/2010/main" val="3735088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1B2C6969-CACF-D22E-D866-85DD0514E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EDBC88-4943-8E73-4CF8-45363496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48A5D8-5824-8185-62D2-FA979F717980}"/>
              </a:ext>
            </a:extLst>
          </p:cNvPr>
          <p:cNvSpPr/>
          <p:nvPr/>
        </p:nvSpPr>
        <p:spPr>
          <a:xfrm>
            <a:off x="4520110" y="1870695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F5C272-81D4-F4F6-3008-65C108B698AA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C5CFAC-32BC-40A3-971F-05C029D3CE55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3154F4-D60F-0853-52AD-9BBCA746927A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B3453E-BE19-4EC3-17AF-E943359C64BC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E19A1BE-BF37-5794-391D-356B2B8DB10E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DD71AF7-9CF0-2D59-FF83-6F2CDF6F6980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8B2E7AD-A673-0912-B698-EEF471BEF887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492BE10-7E18-B30C-C846-985D737DA3C4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51833D5-D61D-0343-F493-A3CB002ADA0A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5F453E-9FF9-4970-C6F5-66F3DB5E0FF3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383165-071C-9062-E922-592C812D0484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A6EC20-B8B5-8239-C6ED-B727DE37B759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BC991E-68DD-A53B-39F9-8FE098722169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850D996-4B4E-CBDD-64E8-C7DEDCDA56E3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3F96A4-9080-59BE-47F6-A8936C22DB9F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A3DEE2D-5E76-24D9-CFF6-F28230DF7271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2CAE1AA-EE91-21E8-6045-31798C9A4202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7C91890-405F-DF85-B6DB-8775469C8558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1AB3137-9A08-6D90-0FAC-51CADE6AAA97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875D87-5872-7339-E571-B15F7C0DE3D0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EE538CE-2139-0626-EBAE-21C19B56F8B3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18ED6197-029A-3CE4-EDD0-9E70D4804846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FCE6077E-75EE-C5E2-830B-FCA21DDC2984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8EFD571C-32FD-2D24-77F9-A90E18A5E929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D1F32157-761C-D745-7CF6-223AFD21B3F9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669D85C2-7B6C-4D83-D9A2-3A33A4517DE6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127AE899-3F03-D336-AE95-2674BE4B3D53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F52E4B08-6FD8-2B8F-4D94-1E7069A18FE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97D8D69-65E7-63C5-4F90-5F511982ADE2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3&lt;5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ADAA18-C8AE-FC4E-215A-A8766494E1F4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992376-92D8-0D66-8F8A-EF630065671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960CC3-371C-538F-CCFE-FC0F0A49BAFF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208698-B621-33E5-F970-40A293CF088C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8B35E19-9316-0172-719C-B0C9C847C52C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E0391415-F21E-F7B7-8950-BBB34E0C52FB}"/>
              </a:ext>
            </a:extLst>
          </p:cNvPr>
          <p:cNvSpPr/>
          <p:nvPr/>
        </p:nvSpPr>
        <p:spPr>
          <a:xfrm>
            <a:off x="3404819" y="254868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AE98C63-152B-20BE-A16C-EE3C688D2B08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53CA51-7BAA-16EA-28E9-31BF523AB9C5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20</a:t>
            </a:r>
          </a:p>
          <a:p>
            <a:r>
              <a:rPr lang="es-MX"/>
              <a:t>Intercambios: 2</a:t>
            </a:r>
          </a:p>
        </p:txBody>
      </p:sp>
    </p:spTree>
    <p:extLst>
      <p:ext uri="{BB962C8B-B14F-4D97-AF65-F5344CB8AC3E}">
        <p14:creationId xmlns:p14="http://schemas.microsoft.com/office/powerpoint/2010/main" val="3124275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4165A5EF-03EC-62C3-F97A-461693831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3E93FF-9F05-1C80-D520-9289E3FD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249E56-D749-19A0-AC45-A00BB67EF804}"/>
              </a:ext>
            </a:extLst>
          </p:cNvPr>
          <p:cNvSpPr/>
          <p:nvPr/>
        </p:nvSpPr>
        <p:spPr>
          <a:xfrm>
            <a:off x="4520110" y="1870695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1B3B95-89AB-E7D5-91AD-3D80463C8AB8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684FF5-9AC1-6324-66AF-1A0CFAC52B1E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EBA3B0-0B66-273B-99BA-8AD24FE24CD8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CD6DEC-4100-A9B3-83BE-764BEEF21B5C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1D9BD26-4133-46ED-0586-FDFEC9318984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3F9D65D-7E5B-462B-55D7-B278C7301A69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8EA38A9-8E7E-3016-8BF6-176A92132725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515AAC9-5B57-25FE-984D-7DCDA6A76007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D080D3-2A77-7D10-816C-3114DCD6C830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129B7E-1B97-85E8-56DD-F6576E85C5FD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4E6CF2-1F40-252C-C4C7-8171F19FB525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FF18C8A-66CF-7BF3-4164-C3B8CFFC875F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6EDB51C-F146-F30C-642A-48C33A390CCC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B91E76E-046E-2267-377B-8CB09C72AB58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F6827D-2064-AC01-2204-AAFD6BF3E624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67F0471-FC88-EC2F-68CD-6101922D8725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49D76B4-D8A0-81AC-8056-4AB0205B8197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AE58252-D99C-805E-10A5-C724EC7F7A8A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F8C9142-44C7-84C7-F0A8-AFF34A98AE79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4A7303-C637-6726-5465-46B234F6BEF8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9E28EC-E36F-1960-FDB3-8128CD9279BD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CA76CA06-3373-73AF-C50E-6CFEBA9A89BA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E3FF55B3-8966-2EF2-605C-9B81910F6208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D3280290-65B6-CF23-3AE0-963B942782D5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93A65429-7E10-C508-AEFC-16963E392DBC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9F34382A-A205-444F-7ED4-1B569CADA247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64601730-9A6E-203E-18F6-22FF8DAF7AC0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180A0938-FE8E-1257-77FA-C023B4F635C3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1380BA-C205-5377-A92B-C531317DE0D9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3&lt;5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CA03E1-A0D0-C09C-11C5-73D0BA458020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12A7CB-A21B-5B82-0C0D-A7AF0971F79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17D7FB-4984-88A8-7999-B195FEC17A8F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6F6C8DB-88F3-7756-0875-A40A56C61E37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04D20DA-1D35-D154-ECD7-CD7053883EA9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E5DA21-E1AB-254B-B27E-E66EFF1052EE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E78948F9-5782-CF56-1C3D-79ADFCBEEEDF}"/>
              </a:ext>
            </a:extLst>
          </p:cNvPr>
          <p:cNvSpPr/>
          <p:nvPr/>
        </p:nvSpPr>
        <p:spPr>
          <a:xfrm>
            <a:off x="3783935" y="256412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9410B4-E496-E7A2-6169-9B6FC0E3BB1B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20</a:t>
            </a:r>
          </a:p>
          <a:p>
            <a:r>
              <a:rPr lang="es-MX"/>
              <a:t>Intercambios: 2</a:t>
            </a:r>
          </a:p>
        </p:txBody>
      </p:sp>
    </p:spTree>
    <p:extLst>
      <p:ext uri="{BB962C8B-B14F-4D97-AF65-F5344CB8AC3E}">
        <p14:creationId xmlns:p14="http://schemas.microsoft.com/office/powerpoint/2010/main" val="4274900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C2E580FF-A503-CD08-7D8B-0C1E7D485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19A3C6-14DF-2424-F0AE-63769FC5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3A15FB-DCD8-ABE1-C954-F2BC49DB5CF0}"/>
              </a:ext>
            </a:extLst>
          </p:cNvPr>
          <p:cNvSpPr/>
          <p:nvPr/>
        </p:nvSpPr>
        <p:spPr>
          <a:xfrm>
            <a:off x="4520110" y="1870695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E64150-709B-0339-D8D0-2EB30ABD947C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4AFC6F-1FDD-7006-FCD3-00BE29F0DC84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CD41B4-B806-DC5F-E008-F7BE6828C956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DEB414-0108-791C-2ED0-EF75854AF4A7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1F57E2F-B8FE-3092-5C05-F4B30EF0C6B3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76CD42D-8718-5333-5337-86FDF84C0731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5A68B8D-D0FF-C51D-CA16-2426B12C0E28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67FE83C-B641-BA30-7643-8D904235EA6B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619ABEA-BA01-C61C-CF44-F9E090A56914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41EF23-AF55-22A9-4AC9-75D51A23ABD3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247608E-667C-C029-8B75-C4F0551EE70E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B175C6-1908-1023-D3CB-AA7388A27534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623081-7C84-5A8C-DABC-7993D74C1246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0EBD64-8781-C558-CEE5-8EA330D47B65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EDDB7C-6C5A-0603-6727-839E9477B9BA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FDE9F59-6381-A29B-071E-A69FEF81EEF7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1ED037-F17D-ECB4-F9BB-AC4FD17E9075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C6D7C85-634C-65D3-7852-536C5CE021C1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79BC5C6-DA0C-EDF0-8414-572D49C8AE0F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CD016C4-FE90-5EFE-1805-16C3808DC1E5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88D8095-B207-B7BA-C45F-AC6799E35744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E1E461B4-A412-5F47-361B-468805898EAC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8864FF0E-109C-7061-7E40-3B178228BC75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70768855-181C-5CEE-0E19-34DA76CB5211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0E395525-4B9E-9600-7B90-90B452FB4604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18AB36D8-EE72-83C1-872F-FB63B9BEB7FD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6F49AE91-DF02-1EE4-DFDD-96CE3E16E15E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06AC7A99-7247-3001-55A5-4C475B15652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C112416-1EF8-A904-0EC7-060247DFAB57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3&lt;5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B2E2E5-9209-D203-DDC3-54D388AFF791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672CDF-63E0-F47B-5749-48DEE6E8DDD9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B26E3C-D493-49CE-1672-200F82BB5DC4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C10C814-ECFB-5255-F9F8-F54B14692D28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B6CCC87-18DB-C14C-7BD1-5B927CAC7C2A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2965A87C-88CE-FE3B-C08A-5F5FA7C5ABDF}"/>
              </a:ext>
            </a:extLst>
          </p:cNvPr>
          <p:cNvSpPr/>
          <p:nvPr/>
        </p:nvSpPr>
        <p:spPr>
          <a:xfrm>
            <a:off x="3783935" y="256412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7E8A38-6B5F-DF1D-4033-A468B6AFE782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923488E-42B4-7F3B-16F0-A3C92D32262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150671" y="1599682"/>
            <a:ext cx="183972" cy="751667"/>
          </a:xfrm>
          <a:prstGeom prst="curvedConnector4">
            <a:avLst>
              <a:gd name="adj1" fmla="val -124258"/>
              <a:gd name="adj2" fmla="val 100359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907BE62-A1F2-543B-697D-67E0D11ABA04}"/>
              </a:ext>
            </a:extLst>
          </p:cNvPr>
          <p:cNvCxnSpPr>
            <a:cxnSpLocks/>
            <a:endCxn id="2" idx="4"/>
          </p:cNvCxnSpPr>
          <p:nvPr/>
        </p:nvCxnSpPr>
        <p:spPr>
          <a:xfrm rot="10800000" flipV="1">
            <a:off x="3874570" y="2571749"/>
            <a:ext cx="736176" cy="165049"/>
          </a:xfrm>
          <a:prstGeom prst="curvedConnector4">
            <a:avLst>
              <a:gd name="adj1" fmla="val 687"/>
              <a:gd name="adj2" fmla="val 238504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E3301F-1936-F89B-4298-AC93EEEA06A9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20</a:t>
            </a:r>
          </a:p>
          <a:p>
            <a:r>
              <a:rPr lang="es-MX"/>
              <a:t>Intercambios: 3</a:t>
            </a:r>
          </a:p>
        </p:txBody>
      </p:sp>
    </p:spTree>
    <p:extLst>
      <p:ext uri="{BB962C8B-B14F-4D97-AF65-F5344CB8AC3E}">
        <p14:creationId xmlns:p14="http://schemas.microsoft.com/office/powerpoint/2010/main" val="3090289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101C13E6-CEBF-CC84-E724-B56B35D7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FE73F7-C7D4-2395-9B3C-BDAC7A68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250D5-13C7-A72D-C687-342B3E860B5B}"/>
              </a:ext>
            </a:extLst>
          </p:cNvPr>
          <p:cNvSpPr/>
          <p:nvPr/>
        </p:nvSpPr>
        <p:spPr>
          <a:xfrm>
            <a:off x="4520110" y="1870695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1907F6-891A-652F-135B-5C9CA53C9486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4BF558-CD73-33FC-4A3C-207D65B67772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1F58A0-B328-E4AB-2C06-BCDCD783BC2C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367480-FEBD-0606-2578-7EA0D01B23AA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D0EF1D5-FA1B-0585-1BA0-6D87FE8D8992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67B262-9280-864F-83E5-80415F239C0F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3CA60AA-B204-B02A-5D36-A3EBA7FFDC34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AB496DF-0ED9-B867-0A46-89A3BDD0DE80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AA05977-DFE5-A1E2-CFC6-D386CFF3F8FB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D46E81-A477-1F96-B0D3-EAE9FD7C4E2D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9ABB2C8-731E-615C-45AF-6F3AA3EBA0FC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1D67BC1-93E5-1FBD-B359-88396E9D7114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05DF32-212E-7C24-89D3-DED16023AD3C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F8350C6-D43B-8527-1727-491E709DB334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454980-D0B5-4EA5-DED7-4DA0B2D4BB17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73A601B-7C9E-4234-7BD1-7B0041AC879E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C1EEFD9-7D38-9A9D-6DA1-03A7EFDAB70B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F92D35-53F5-3D05-F540-46BFD3C32FCD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C4A03B2-3933-ACCC-26AE-EBC412B846D4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EC1EAE-E5F9-1283-BEFD-6B96FB472C01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C8C8037-D9A6-5EAB-25DF-9926D93B4181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9CE12F95-8F42-2EE4-248B-CE7854406306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951F3562-4221-59CA-785C-9570ACDC04EE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BAD90F65-DD32-49DD-29CC-9968D73DDF78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5FCE8848-AD3E-6FB5-79DE-AEA4A29F04A9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179E2195-1FD4-519E-C912-56F31CCF5887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CD70D426-27F0-3DF3-9B4C-C3A7F431084C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4B96DD35-FC7E-5CCE-9CE0-506DA75022B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7190762-9F28-B1AB-D28F-76CAD91E1456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3&lt;5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24CDC4-9F97-A2AF-77E2-5313E5B49BEB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191D05-8880-B1CF-ABF5-A21A21A1567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4ABC03-6836-5A83-1219-31A533AE6557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E601139-1BAF-513C-6C91-31F68D9212F7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577853C-8496-F73A-9037-EDC034627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96145"/>
              </p:ext>
            </p:extLst>
          </p:nvPr>
        </p:nvGraphicFramePr>
        <p:xfrm>
          <a:off x="2860450" y="2054667"/>
          <a:ext cx="2353891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8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15436291-39C5-0BF2-E203-CE278E33EEB5}"/>
              </a:ext>
            </a:extLst>
          </p:cNvPr>
          <p:cNvSpPr/>
          <p:nvPr/>
        </p:nvSpPr>
        <p:spPr>
          <a:xfrm>
            <a:off x="3783935" y="256412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080FB3-210D-D517-9006-2B27E0E8EC4C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B0D898-2DE6-776A-91D1-662E6396C8B9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20</a:t>
            </a:r>
          </a:p>
          <a:p>
            <a:r>
              <a:rPr lang="es-MX"/>
              <a:t>Intercambios: 3</a:t>
            </a:r>
          </a:p>
        </p:txBody>
      </p:sp>
    </p:spTree>
    <p:extLst>
      <p:ext uri="{BB962C8B-B14F-4D97-AF65-F5344CB8AC3E}">
        <p14:creationId xmlns:p14="http://schemas.microsoft.com/office/powerpoint/2010/main" val="3932016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FAC4573D-72D9-C27E-19D2-D86D3204E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F9D54E-AD58-F874-23A6-535AFDC2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36CDB2-A7CF-BD31-EF4F-292E15E23D1D}"/>
              </a:ext>
            </a:extLst>
          </p:cNvPr>
          <p:cNvSpPr/>
          <p:nvPr/>
        </p:nvSpPr>
        <p:spPr>
          <a:xfrm>
            <a:off x="4909886" y="1874255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1CCC4A-1B9A-0FA3-E4C1-55174842A89B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3E4D1A-F2E0-B18C-870F-B6BE4EAAE71F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2DB1E5-41FA-E83D-E776-C091CC1C0660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B4BE6-DDCB-FABF-6AE5-F8E38E588036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11AE85-F99E-3653-B9B8-94A8D3355CA0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13AFB4C-6083-A7AA-53EC-1265ECF6C64B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3433C7-69AD-BAF6-B034-D88BC7466CA5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B032C04-20F8-4D3F-465D-B90E138275B0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106C9E3-E732-19EC-5420-FCAF36C7594E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769D4D-3964-6AA8-BC63-83E1DB8EB65D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B8747A-1F39-3E5D-80D6-0F1399DEDB30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C8B20B-A773-9089-B09B-07962F0FAB2A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CF6A74-173A-A7EE-DB7A-77A5D0686410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410B98A-9AEC-5040-E3B0-E5F4D9DE39A2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23E747-2311-FE2A-269C-8F495865FE99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47CDDC9-4672-DA88-1A9F-8EF004018B18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CA9612C-FCAE-37C1-7EC6-33F07FF6047E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CA33F4-8A0F-0AF6-48D6-57F163A55D5D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0A513A2-A767-1372-02E2-BD22BE1925CA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9E06113-8B6E-FE7B-ADC6-6CC4FFB2308A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2FFE3B0-98FC-8BE6-CA07-3292EE04069E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5580652F-219A-94EF-F97D-0E1A9FBEC3EC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AE0C86EC-28B0-A9A7-50F0-05466BBDF718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472F868C-C3DC-C82F-C71D-96619BFF5B97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2449E550-AF27-4B64-A2C1-5C05F149F1D0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23BE57B4-0E5B-7AD1-1DFB-8BF1826CE9B6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59493FA1-EB47-2FA2-5707-6FB01D72A382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56C552DD-AAC1-FEC5-CDE9-3F24680BB21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22784CC-3B12-DE3D-065C-43D992FCDCA2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5=5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4C6F82-DC21-AAE6-47C9-396FF48D2D11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43A276-9AB4-2FAC-23B9-F9E3453EBDC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9FB46A-1B86-597F-4AE6-BA125E01E797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08E107F-A40E-4C10-C84A-3B4E8F90A6EF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6059B3E-58B8-5B11-68C3-6E2297D68406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8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1B7C28FC-6C12-7172-FFF5-E5A0B62A2B86}"/>
              </a:ext>
            </a:extLst>
          </p:cNvPr>
          <p:cNvSpPr/>
          <p:nvPr/>
        </p:nvSpPr>
        <p:spPr>
          <a:xfrm>
            <a:off x="3783935" y="256412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C52EDD-EAD1-8013-9D18-292AA801A895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422BDA-C35D-75E0-8A2B-3A8D15F8A061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21</a:t>
            </a:r>
          </a:p>
          <a:p>
            <a:r>
              <a:rPr lang="es-MX"/>
              <a:t>Intercambios: 3</a:t>
            </a:r>
          </a:p>
        </p:txBody>
      </p:sp>
    </p:spTree>
    <p:extLst>
      <p:ext uri="{BB962C8B-B14F-4D97-AF65-F5344CB8AC3E}">
        <p14:creationId xmlns:p14="http://schemas.microsoft.com/office/powerpoint/2010/main" val="34368338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42E99630-C738-3608-72B3-BA6FF0141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66D121-2F46-DF85-3F09-3B570CD2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20AB7C-C35A-9B59-E5AE-B6686AF0B401}"/>
              </a:ext>
            </a:extLst>
          </p:cNvPr>
          <p:cNvSpPr/>
          <p:nvPr/>
        </p:nvSpPr>
        <p:spPr>
          <a:xfrm>
            <a:off x="4909886" y="1874255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5932AD-7D66-385F-6FF8-01EB95379DB1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2A084-9579-1CBD-63A2-AAB672359EC4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1F7DFE-BC15-BED4-9E73-8AA8891A2771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54AAE4-98D5-3E34-391A-76F8078C7091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AB1DBC4-12B5-E5C7-4DE9-3EAC34D73384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D4FB62-19C8-6478-C833-07A2E1D5B755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ED3E49-5178-41B8-F1B5-6A06963CE1CB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6718F9-089B-9190-AB38-521873EDD0D1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34C2D76-F3BF-0CC1-860A-120B5FDBEF8B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C09D75-BF14-E9AF-6861-CE7F31A47DA6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B3A337-490B-446E-CA4C-574961CB4B63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630A2C2-25EC-D293-3BD3-90103AFC2196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2708BA-FF92-0FED-E518-37697E000CCC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2174F66-53E1-9139-A719-963DBB7D8897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D8E73AA-EE89-6892-3FCE-0A37F086CC0C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804B6C-FD17-DB9B-5ADE-4C7316C9511D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6B9692B-330B-C6FF-0B03-67C669F6C8CD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51ADDD0-7460-03B5-F695-F51D81931FB9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A7E271F-0B24-6C3C-2F8F-F23078FA8036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AC73FA-601F-0B87-FBB8-C6541F8F8C26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3BB8272-CC2F-1645-0E32-45DA564F8336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B7556D61-6AEC-4185-5C71-0A32EDCF3F91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4C0FBDDE-92F9-4CB5-462F-435A87C39113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CEC77993-D374-DB2F-58AA-E1FA7C745639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0C72697B-A84D-F939-F45B-6C355BF79660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ACAE0B6B-8711-3F77-EE44-C99B68EF614E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AD2F8609-169C-DC45-12E9-9433169B226E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E1A91F80-5EA8-205B-20BA-F8C7F45C57DA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73BFBDA-22A0-0671-A650-592984B192CA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5=5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7D1EB1-D244-D6F9-2377-4CAF6DB17363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B42AEB-E9B6-E342-1455-B0624847051B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9625F7-3C4C-284E-32F4-0FB170C9F928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9BA89D7-02CA-B93E-68F7-5C79B013DD45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A820FDC-55FB-2826-302A-1AE1EE291124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8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C637D17D-6F7A-DDC9-B99E-69F0B9079CDA}"/>
              </a:ext>
            </a:extLst>
          </p:cNvPr>
          <p:cNvSpPr/>
          <p:nvPr/>
        </p:nvSpPr>
        <p:spPr>
          <a:xfrm>
            <a:off x="4149046" y="255590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4D64A3-CC01-91E1-D67A-E2ABF230C930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0CEDD5E-A3C7-FCB2-E43B-DDB10B65FB71}"/>
              </a:ext>
            </a:extLst>
          </p:cNvPr>
          <p:cNvCxnSpPr>
            <a:stCxn id="7" idx="0"/>
          </p:cNvCxnSpPr>
          <p:nvPr/>
        </p:nvCxnSpPr>
        <p:spPr>
          <a:xfrm rot="16200000" flipH="1" flipV="1">
            <a:off x="4541072" y="1595217"/>
            <a:ext cx="180412" cy="738487"/>
          </a:xfrm>
          <a:prstGeom prst="curvedConnector4">
            <a:avLst>
              <a:gd name="adj1" fmla="val -126710"/>
              <a:gd name="adj2" fmla="val 101258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521BD95-BF4C-C5C8-60D8-211720D991F9}"/>
              </a:ext>
            </a:extLst>
          </p:cNvPr>
          <p:cNvCxnSpPr>
            <a:cxnSpLocks/>
            <a:endCxn id="2" idx="4"/>
          </p:cNvCxnSpPr>
          <p:nvPr/>
        </p:nvCxnSpPr>
        <p:spPr>
          <a:xfrm rot="10800000" flipV="1">
            <a:off x="4239681" y="2568033"/>
            <a:ext cx="760840" cy="160546"/>
          </a:xfrm>
          <a:prstGeom prst="curvedConnector4">
            <a:avLst>
              <a:gd name="adj1" fmla="val 249"/>
              <a:gd name="adj2" fmla="val 242389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1B4212-A1DC-0608-2D45-269385C9C817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21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3134514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60F3A5D4-DADE-E848-9CCB-F99786BF8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0EE076-1437-1AE7-C2DB-DA9643E2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723F9B-30BD-0550-FBBF-EEF1206DA797}"/>
              </a:ext>
            </a:extLst>
          </p:cNvPr>
          <p:cNvSpPr/>
          <p:nvPr/>
        </p:nvSpPr>
        <p:spPr>
          <a:xfrm>
            <a:off x="4909886" y="1874255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9D8F03-6EF3-1AAA-C2C2-C4A42B75AE77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9C33C0-EAC1-3C4A-446F-984069F540FF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8F6B70-9D70-0B33-ADAD-CA16E2DB677F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9751DE-B30F-07F5-81EA-98F5B2E1400A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F832DF6-AF6A-735F-4E46-D78741965627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2A209C-881F-52AC-3157-326E37E76BEF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EBEF0AE-6730-DE0C-A3B9-3ACD10E8FC8B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75C5FDD-8FDC-21B9-441B-33006FE88B87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9330E00-CC2D-61F1-B69F-90D0A19720DC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E67556-EC19-A2A6-16BE-C69FA64595D8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7C3A506-CBA9-2676-BCBD-4AADF5FE59A9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4BB55B2-8DD2-8B6F-7061-8957EDEFCD1B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A6F520-FF8C-8BE2-5217-25C77659BE2C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1988F92-A050-577C-8CAC-9BB307A6076C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B315AAD-5D1B-7252-0F94-58E4AB6E4F7D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7C3A9CD-89E1-3532-D9C1-42A8921BFA93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D424B20-75F4-D697-FBBE-77256A74F3B9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E39FF4-07BE-AB89-CC76-6189A329523A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A89DD9B-2CDF-86F6-EF88-84DBA2F794C0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95F0729-F9FC-7D89-19E5-374F6F1C2F96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542490-F138-A918-7380-F1E6A5E8DBE8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77D85CA6-FDDB-3C09-3503-27EEB2448889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14BDC3AD-113C-6C20-AF0B-1414BAF7ED5F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3B0159C0-17E5-5932-7CFD-9CBDE48B5D0F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00A01A02-CE75-6EB1-2909-A717F398E300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D8312FC7-8C08-C66F-947C-4FCB70B2530F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CA07D850-3290-E059-519D-E445A02D10DB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480EA7A8-5747-1946-4BEC-52B24F81034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19C0334-4ADB-FC77-2E0D-3A318D72E1BE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5=5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219C90-BCEA-E5CE-A8E7-2CA645F9E28F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D24491-93E5-1AA5-9E5F-BB76DD912FC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F55DB1-1E1B-BC15-3DB3-C8CF89985F90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B7275-2B18-AA6D-8174-28F39A50EE7A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C8D8EBC-3044-B1C2-467C-23F20161D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395937"/>
              </p:ext>
            </p:extLst>
          </p:nvPr>
        </p:nvGraphicFramePr>
        <p:xfrm>
          <a:off x="2860450" y="2054667"/>
          <a:ext cx="2353891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01195B43-D893-7F56-E8F2-BF2E65A08415}"/>
              </a:ext>
            </a:extLst>
          </p:cNvPr>
          <p:cNvSpPr/>
          <p:nvPr/>
        </p:nvSpPr>
        <p:spPr>
          <a:xfrm>
            <a:off x="4149046" y="255590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52F26C-838C-D861-20C3-1859F1ABFE0B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1E40F8-463B-40C0-9AAD-AA3AD36A75C2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21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972493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D36AE52D-054C-7FBE-0890-4C25764C3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A1DFF8-D25B-6D41-7114-D92B09B9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0F7AF6-193A-5105-4704-B3908BDAFB23}"/>
              </a:ext>
            </a:extLst>
          </p:cNvPr>
          <p:cNvSpPr/>
          <p:nvPr/>
        </p:nvSpPr>
        <p:spPr>
          <a:xfrm>
            <a:off x="4541090" y="18596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16FB98-4D6F-D50D-9BF7-72AD751E386F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DCAB2E-A26A-2DFF-ADCE-BA622B54C8D9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4FE4C4-0603-587A-4F37-82796BEA9D1A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054C54-BC79-5ABC-5205-96A556285570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76CD5B4-7531-42DF-3BEC-286DD4659E31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4C2FC14-151F-EB56-0D5C-F94B39BA83D4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239FC01-62A0-5C47-1936-C828A8E2AA0F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E8F5AFA-478A-1999-F865-042238C6DDC9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832716-36B3-F93B-EB8A-9E358D099EA7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522816-1C34-0173-45C4-1428F7D8EAF0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6D52F9A-9422-9A32-882B-21D4D51FA385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D4A88E-8735-586A-A274-53775D5E8705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8C89E7-001C-DAB7-7234-2FAFA5D65983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B016274-1572-E25E-0271-AA7E2C64C123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BE3B7F-A105-B7F4-02BC-35402D731DA2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E225551-3AF2-32CB-8D0D-70B24D635EB6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5ECC8C-0EC1-0DC7-1B2E-44536B69ACDE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B1E770-7235-AF5C-DAD1-63311B26B1D7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3FC160B-A95B-CC78-43D6-EF5F5193EC49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39E201F-4E1A-7D8D-25A3-0B4A5351B77F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EAC1228-990B-7C7F-7675-13386DF462EB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43495600-33D9-6949-31D9-6F29914D76AC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DAEDA006-EDE9-970A-164F-6299A28221CE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53184B1E-EC6E-7805-39BE-26EBB33579FE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62218F86-A2B1-8D84-048E-85757AF70FF4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5C2BF129-8C81-847E-31D4-45712EFF19E6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E13826C3-B589-BC16-C70D-BEDFA891E091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08D9EA0D-0041-6FC9-C47A-31F06F4D952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D7FE66-F9A3-DE33-CDBB-91C15E4D8EEF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6&lt;8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E01DDA-64BC-708E-29CE-4A23F4D1248D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55A3C0-140A-8CAD-EF25-78F2E93B1342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B712C5-9E79-388A-597D-178CEC032764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=8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D6B1F1-B8A7-C202-AB43-66A525DF7996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9131340-1FB4-9791-9900-1A01350FC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17498"/>
              </p:ext>
            </p:extLst>
          </p:nvPr>
        </p:nvGraphicFramePr>
        <p:xfrm>
          <a:off x="2860450" y="2054667"/>
          <a:ext cx="2353891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0E76D2F0-D749-B59F-B598-963F2138EA5F}"/>
              </a:ext>
            </a:extLst>
          </p:cNvPr>
          <p:cNvSpPr/>
          <p:nvPr/>
        </p:nvSpPr>
        <p:spPr>
          <a:xfrm>
            <a:off x="4359820" y="2517036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09D2BA-64A8-6D99-571D-27BFA3101161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52ED95-7C06-C68C-C5D4-460527F47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39782"/>
              </p:ext>
            </p:extLst>
          </p:nvPr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CF0A39-9766-B3C4-2B80-4005F2ACA68B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22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3727691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AA760264-AE14-FF0E-6AB2-8B3D8A9A4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F62894-D67B-685C-A04F-01E02AAD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E9E8DC-3B04-E03B-AEDB-8AEF80FBE55F}"/>
              </a:ext>
            </a:extLst>
          </p:cNvPr>
          <p:cNvSpPr/>
          <p:nvPr/>
        </p:nvSpPr>
        <p:spPr>
          <a:xfrm>
            <a:off x="4541090" y="18596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627DE0-E738-9250-E834-4FCD0031119A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F1C2B3-1F6F-239C-115E-8AFE652B4589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10FB3F-8E65-B3DE-E7C3-E97F234035C4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D4B135-B72B-0269-72D0-79E1B6B9CC13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2102777-9EAE-4B93-53D9-E3455A822C54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2B3CFA6-2483-632E-6CD0-B5BB02852B53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3CAD99E-66D5-C30B-E1D6-B72B7B70E3CB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2BF0FEF-9532-ADE0-3174-087B4095F60C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DF77E4-1E37-8E82-E343-ABCE4008E0D2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B954B3-2EF3-1FE7-CE5B-FECB9DEBBC12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1DD68AB-FDD4-9F42-6578-5E658E97FF5E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0D3DE1D-2A0A-69C2-4F0E-463D30626F28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F09D0F-7CDD-87D0-E4AC-086EB397E582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DADFB6E-E718-A336-EEB3-3001D06274A0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BEA1EB-7839-6556-604B-5188289A93D4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A9EB001-9C4A-CFE5-30F2-CCF8DDA9A64B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342A08-EA9F-1981-E96D-CE8BE4F3D007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51EBE2-36A3-15B0-6A9B-2620FCC8EE76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03327CF-8272-A015-FC33-FCC685062C87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CE9DA6-8CF8-C346-3489-DA081CAA8EA2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7F31075-A49F-2827-F0C0-64107F2E097D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E648B09A-784B-1F9A-6BBA-EEBA014221A6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BA881250-A580-F89A-9B1A-BABE81AFE1DF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060723D3-14B7-FFFF-B475-60C547E113C1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1EA77B3C-AA0F-A3F5-546A-8D72C42B2353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787EF94B-72E6-125A-D4D3-B7CF299D7493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7207894A-AAD9-42D2-6653-092F5B2079C0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DE6BD5D5-B32A-5493-A09B-7EA41E2A99BB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5759D30-A415-74C5-801B-11A572F8F168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6&lt;8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232F6F-73C3-31C8-9530-A70D6B4BF309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C8E557-8596-341C-E26A-567A9728BD84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0BC2AF-EA8D-21D1-0A18-3A65F2A63A95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=8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FEFD30C-4F3A-EB53-47B6-F6623BE121A2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FF7578F-C3FE-0617-EF11-8BF74B281DCB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3B6B9091-A01F-83E2-B95F-F3830564294B}"/>
              </a:ext>
            </a:extLst>
          </p:cNvPr>
          <p:cNvSpPr/>
          <p:nvPr/>
        </p:nvSpPr>
        <p:spPr>
          <a:xfrm>
            <a:off x="4543445" y="2536866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E21DF9-D2CF-9B0C-F08C-99C76F5A621C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CCD1DF-93E6-F665-BA34-7A35335CC62E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36E9A0F-F7D2-B57C-D993-22F504044719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22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363487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818DC8A4-2DB5-9A23-FDEB-2944DFD31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195BC7-417D-DA25-92F3-85EC1BC7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15B6C9-B700-DF22-E5D6-AD29C82E59DE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8BEA6F45-9409-5759-2562-2FB8618E661D}"/>
              </a:ext>
            </a:extLst>
          </p:cNvPr>
          <p:cNvSpPr/>
          <p:nvPr/>
        </p:nvSpPr>
        <p:spPr>
          <a:xfrm>
            <a:off x="2979390" y="1870132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148A20-1AAF-E1EA-8E34-1908467F5797}"/>
              </a:ext>
            </a:extLst>
          </p:cNvPr>
          <p:cNvSpPr/>
          <p:nvPr/>
        </p:nvSpPr>
        <p:spPr>
          <a:xfrm>
            <a:off x="2979390" y="2550175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F261FA-2FE1-57DE-5C01-753BE33BC532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00DD18-ECD8-52D4-0E55-2A1918031B30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8A23C5-A8A3-B5EC-EA67-3C1236D627AE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3AA151-3B9C-D386-1BDF-E9534B660037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CA6ADFA-E6CE-1D27-BA8E-4447307C6098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8B29E72-3B94-A9AA-2EC5-51AA190DB340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25108F4-9B2F-0ADD-FDD1-D93CAC9828A1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10FC135-BA1B-B7C8-71A4-C318A2D83683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E01726F-62E5-9173-4058-85CDB04960A5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EBFB4F-6AC2-DCEA-A050-1D1E2D682BC7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EBBA31E-A4F7-2C59-B377-C7B8551DA6F0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CEB508E-9E62-F674-ABA4-E4FF8D3983FB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9D1651-FE4F-1EF0-25E6-388482A0EE92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CEA8AF6-DA5C-BF33-F6EC-2B22EB05CB79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8F3DC3-E9C3-9DB3-0461-0B2D2A3EA28A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498AFCC-3576-E789-283A-A221ACE64F7F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58BAD56-173C-273E-C389-BFFCB09F7DFE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3641C8-F302-BF44-0482-7ED90AD7693D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734B0F5-2D34-13BA-8DB1-1EB15F893834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44808-36D0-DBCF-6F9C-C21CAE2D0821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9B6E13F-8E6E-F7B9-9943-D3F40C71CEDE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3484D2B4-B503-1CED-9A3C-86C5A248FBA4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E7DD0DAF-708F-4A7D-F134-36201217CC6C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72135035-D517-D1B0-2F42-25F055B60B00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7597CEF6-792E-3196-6DBD-B00BF541B42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E5C70863-3B25-32AB-4389-7236A59A57EF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BFE8E971-4E9A-47D7-0135-97FB35123339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1B5E82B4-95D6-255D-0E72-152E5E77E1F5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DC7532A-BE8B-B6FB-E64E-8537205BB809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6&lt;20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C72425-88E7-98E0-4CEF-2D38C8253C11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F200E1-7742-7B70-15BD-663CBAB627E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C76348-DA0E-807B-C18D-474331E7855B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71515-BC7B-3776-F7CF-90EFDF941468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1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052785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5E3F9040-FCB3-3545-6077-21FBFE3CC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62EE85-1D8D-876C-0AFB-559F7F01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E112EA-C3D1-0F1D-11AB-5299932BAA54}"/>
              </a:ext>
            </a:extLst>
          </p:cNvPr>
          <p:cNvSpPr/>
          <p:nvPr/>
        </p:nvSpPr>
        <p:spPr>
          <a:xfrm>
            <a:off x="4897551" y="18596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FE3F6C-3E42-3E6A-FF67-E80D99CB9843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1EF2FC-F717-F568-C178-1C38643CEBDE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25550D-01AE-8DE4-061D-1DFD536D0761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15B910-7C6A-E583-DC33-AB18AF1FE8AF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96548C4-DA8F-D0DC-8F8A-4E164A8A20DF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DD7177-7642-DF0A-46B7-7CF80570B27D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663EAA6-696A-91DF-0DF3-0620E836AD3D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A739A89-A44F-DDDF-CB13-FBCE50C11C18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1AA6CE-D269-2B73-7565-92D6282B495D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87918E-A8C9-6571-4226-1E17490227C5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1934FD-D3B6-F5C8-BF87-4A84248C903D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46D3BC8-0A9D-5DB5-2827-16D366AA6DAE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BFA10E-C07E-2638-5CC3-7FB674EB9B1C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EC9AEDC-E757-60C5-7265-A8D8E417E9D8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7A53E0-1895-B825-E834-01CD41FD1E21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F96E80A-DF81-B587-D2F4-622663CD60BF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77B019-F2C0-5EAA-5BE7-55B3A228D7AD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B1D8535-8945-06CE-E82B-A7E76B28C123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1FE12F5-BE79-B2F1-8BDF-874B105D7D7C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49D3D1-4336-460F-9FED-4AFF3CDBF1B7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BE5FC29-C186-1969-8CBC-6092E2528590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489620F0-3783-FE21-0B74-AA9BED735B5A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6CD620E8-6316-3D28-A2D4-57FB39044D09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780161D9-787B-E6B8-C33C-15FA7619E7B2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9C137418-B053-2514-762B-09BA034E9F0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A761BD6B-BDA7-00E4-7651-B22D852EDADE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BE12BAEB-7ADA-66DB-008D-A22EE5FDC91A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84AD8F1D-D80A-F761-DB41-5B60592C620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1B700E4-8417-9D38-C600-A06FBE7490BE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8=8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ED18F7-26EB-C228-676F-F1D89CE306D4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962E1-1BE7-27AE-A1C8-A317226FEAC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5D1028-352E-EC78-3AFF-D49F1EE5DB5B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=8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D8E8652-E99B-AAB7-DF45-0D540FF06D04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BE66F75-7F0C-E958-6974-555B24CB36C2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7E009ED1-1BD4-1EEF-1B0F-6E63F32B370A}"/>
              </a:ext>
            </a:extLst>
          </p:cNvPr>
          <p:cNvSpPr/>
          <p:nvPr/>
        </p:nvSpPr>
        <p:spPr>
          <a:xfrm>
            <a:off x="4543445" y="2536866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5A8AE6-C3BF-EBF6-6DF0-F6028C53A8C8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3DD37E-6119-8638-63DB-1028D891816F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BB64E3-641F-18F8-129E-B2E3B84F1D84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23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1275786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676873B9-56BF-E951-36CA-5C0D531D1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C31458-39D4-F8E9-EB84-89DA8D28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E723B6-52CD-81EF-BA66-412AFEE4A2E1}"/>
              </a:ext>
            </a:extLst>
          </p:cNvPr>
          <p:cNvSpPr/>
          <p:nvPr/>
        </p:nvSpPr>
        <p:spPr>
          <a:xfrm>
            <a:off x="4897551" y="18596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85A45D-36DA-FBF1-5838-C75002A1C4B1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1F2782-747A-2D6B-8FA9-CDACC2AA118A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2438AF-110B-1D2F-D3D2-9F844CDEF9FB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CC9AF-387F-3B96-3DF0-F3503FB606E5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265324-A70B-D321-4544-29198E4642F1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0F07498-7B97-F618-4CFB-F15699031B9F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B41A43-284D-7286-965B-9DCD33F79707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D5FAA3E-0213-C30E-B640-FA2AA0315071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60E875-2FC1-1176-BC06-F8A1269BEC55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AC85D1-24BE-44E2-5D51-0A5EF79978D8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3170C7-36C7-4D70-2DD1-DB61C394CEBB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A0CF7C2-481D-E4A0-4B75-1B8F5DBBB9B0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25A6FDA-76DE-4FCE-78CA-6A048C16B5A6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C1F0A51-CA50-22E5-F405-9D1A14E065C5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1F3429C-BE71-FDF0-5687-C2611ECE3769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D18789-73F6-D962-6FB0-69CBAC1FEAD7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F487C16-5D9F-DAA7-2B85-D208D74C9AEB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DE2DE-642D-4DBE-0CA3-7CE0CC648490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57E6A5D-A5C9-6F85-3315-4A41D875DA4C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7168BC-9D6D-4B53-159E-3A559AA23BE1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3F8A0D3-FE0C-F319-69DB-E105DB8818D0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D0C29EB6-B63F-336B-2488-7F0AB80B3722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93D1B5EB-EB2C-4BA1-0EBE-CFDF8FBFF418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FD77D7B1-FBA9-59E7-57F7-0F90B4B4A37D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10F856E9-F38B-6BD2-D8AE-6859C6B87854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4ADFCA96-4E18-3BE8-A4CF-645F1CF6EC22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911D3486-3E5D-BBC8-DCEC-A770E50BACA0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AB8BCBCD-CD3B-BB6A-47DE-DA3B0C92F359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82E4896-920A-6D8F-0D1A-D776E1E3144C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8=8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8F48E8-9C2F-4B87-2564-93AD57EF8655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D89BBD-7E66-FD18-B30E-CE123F0AC4EF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0128D4-713C-C87F-A043-839D0BD70444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=8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D97D560-95AB-3BCD-373C-39AF4B3C8A13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87DF0EE-D61C-2020-721F-492C27BB2866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DFF85FE8-1691-A9E0-5B95-3613AFD2518B}"/>
              </a:ext>
            </a:extLst>
          </p:cNvPr>
          <p:cNvSpPr/>
          <p:nvPr/>
        </p:nvSpPr>
        <p:spPr>
          <a:xfrm>
            <a:off x="4897551" y="2553461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9B2838-C542-B698-0B95-F356E79DF7AF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D8A815-A131-B0C4-7687-682BA90D0762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1C1CE7-B7A0-C10A-EC55-F7EE8C91A8DE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23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2207251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3D90273C-CBA7-5008-85AE-A6E506F38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CE9890-9C84-3EE9-0B7D-BC9E2F93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FF25FC-8401-9DC2-3C41-035D00124CA1}"/>
              </a:ext>
            </a:extLst>
          </p:cNvPr>
          <p:cNvSpPr/>
          <p:nvPr/>
        </p:nvSpPr>
        <p:spPr>
          <a:xfrm>
            <a:off x="2990843" y="190169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D9C712-6D76-96E2-2A26-065973D5FBE5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948780-90F9-E63C-E578-B6182E4486C4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8DD567-88A8-7C79-9B9D-93B35E60AC46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58285E-CD8D-05BB-7BE0-27287E79D13E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C8CF0B-ACDC-B6F3-1822-B883238A50A9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C5546E4-EDE6-3D2F-3218-C90B8F87E901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D9E478-CFA0-FB82-9257-0EF3A7431AFC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F10B8C-750C-5787-C2C1-3150D95268C4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BDC88F-38CA-6789-35C2-9A3A3F1AC300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D40031-81C3-DDC8-19B9-1287DCD14DC5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B61462D-426A-E14B-7A5C-93A456884149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18C4B9E-F890-4791-1F27-5B1B1E8899F9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423490-8CA0-E0C8-091C-6A94970A468C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428A4E-343A-8463-03AF-3C53255D38DB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79BD7E-50A0-68EC-19C5-A174A9C75D46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B2323CB-3CF1-8B21-783D-DE41B21F5983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2E5975-EB5C-B427-98E8-E7E6B348B37E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6B0250-559C-56CB-1E3D-BD2092FA84D6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D6917ED-E8AE-EF32-77EE-58A721AB67A1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2C73B4-8524-22F8-67EB-23D15414E87F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DBE8DB-ECFE-3C1C-7349-06797AC9430B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8DE92CF9-C6E9-8614-3BF4-02EE755D8C38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0DC039DF-39C8-FFBD-FC13-6B8873F4F141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F29302C5-B8AE-675B-15D1-C9BB3700F51A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C03E6467-4C03-76B9-ED18-B99D5CA46E2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DBD39252-54FD-9010-68D5-9F7C69700C8B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CFF05FA6-369C-03B3-06F8-C5028ABCFB6D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C51D2348-588C-748D-082E-BC564C74EA3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A48B459-5ED9-D8CC-1F5D-1F7F14F2B59B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1&lt;3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B71601-FC0B-77B9-30AA-84B3B50AD912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E093CA-0A75-3B33-4F04-4F2AA102575A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98FFC4-41B0-5A4C-BD7D-597D590B6E65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=3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00D2A57-B9F9-A5D5-95D9-36727B65E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57226"/>
              </p:ext>
            </p:extLst>
          </p:nvPr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A0EF057-C64B-D788-6982-0B10F296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61447"/>
              </p:ext>
            </p:extLst>
          </p:nvPr>
        </p:nvGraphicFramePr>
        <p:xfrm>
          <a:off x="2860450" y="2091170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9B5C071C-0FA0-F04C-104C-7FF31CBCC874}"/>
              </a:ext>
            </a:extLst>
          </p:cNvPr>
          <p:cNvSpPr/>
          <p:nvPr/>
        </p:nvSpPr>
        <p:spPr>
          <a:xfrm>
            <a:off x="2769815" y="2539785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38DEAC-E513-F4C6-16A7-F5EEA5D10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2493"/>
              </p:ext>
            </p:extLst>
          </p:nvPr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73D3AF-3552-7B7D-DE70-15B5A44C1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471003"/>
              </p:ext>
            </p:extLst>
          </p:nvPr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C86542-6696-9951-DAD5-B5293A9E0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963669"/>
              </p:ext>
            </p:extLst>
          </p:nvPr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BBD5501-104A-4E06-6ADA-476737C12CBE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24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31332373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E819BFC5-B343-A2BE-BB3C-E14D24852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044A81-7DE5-BFF5-21BC-ADA1D046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746D4C-1721-D56C-9CFB-8A5133547B84}"/>
              </a:ext>
            </a:extLst>
          </p:cNvPr>
          <p:cNvSpPr/>
          <p:nvPr/>
        </p:nvSpPr>
        <p:spPr>
          <a:xfrm>
            <a:off x="2990843" y="190169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4CC083-FC52-E385-0236-84BA8731FF8C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CF202B-4F52-7BB4-EB44-43F9FE545944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42467A-3213-8B14-E6C0-483DB53DC434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74FFC9-46AD-3BA2-2B50-C5F1CD54AFC9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6E9177-6442-31FC-D836-847EF7AFA8A4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F18F03-43D9-C06A-BC1B-A4D82252D8A4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78B0BA-3A6C-9E2D-5820-4B9DEDDFF0B1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268336-DC35-F0D5-AF4D-09B512EE5663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CEE53FF-DD78-06D4-1919-99DDCA4D6793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46E70D-A682-1A01-6587-3A2DA0372E4B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EA098A-AE35-111F-F7AD-20862199DC64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B2F5D22-2610-8F0F-9C86-478F8528F7B6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EBF1CB9-AAB4-742D-0EFD-413FB70F3368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0DDE393-D32D-E1D8-3F06-E7DF837F9ECE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C2E772-73D7-F9A4-C4EE-A5E9ED40898C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5693BF-C373-A717-C0FE-063DF172065D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6D984EF-8944-0380-7288-4DA9FB64D3B2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3C21C9-FD2E-DF0B-1F0C-3ED72B9D3986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651557-67E1-B6AC-8EB4-4033ED5B898B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D94865-3268-721B-A187-25F0DF5394B8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39455A5-AB66-88B2-C81E-CBBED63DB09F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3EFE22BF-CFAB-954C-10AF-83B157D6F46C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A9F4F7BC-CE23-BC32-2AFC-B636300ED88D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35BA7445-991E-F690-0443-87CE2A006D37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423C6FAD-8798-24E2-D5EA-C0B880FE00AC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17DCB613-846D-D93C-C562-CFD4DFDC5CA0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B09F496B-5CCD-3B6E-3A3F-89A566797FD3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D5463C7C-36A1-07C2-A3B2-2BE86E9F076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DCCE6F6-5BFF-B023-BBE6-890BADAD8963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1&lt;3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DF844E-2D67-25A6-86F7-3566B7461161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7449C1-6487-60A5-17D1-A75BEA06E550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C68954-DFFD-94B7-8B6C-AAD89CFA350C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=3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131129-995F-520B-4DE1-DE4282D29DEA}"/>
              </a:ext>
            </a:extLst>
          </p:cNvPr>
          <p:cNvGraphicFramePr>
            <a:graphicFrameLocks noGrp="1"/>
          </p:cNvGraphicFramePr>
          <p:nvPr/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FE1194C-EF85-5532-186B-7A16680A1E5C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91170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A0E40F26-F12A-D956-3C9A-0B225ECA141A}"/>
              </a:ext>
            </a:extLst>
          </p:cNvPr>
          <p:cNvSpPr/>
          <p:nvPr/>
        </p:nvSpPr>
        <p:spPr>
          <a:xfrm>
            <a:off x="2990843" y="259524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00FFA5-DFD1-CD99-C450-361597AD3627}"/>
              </a:ext>
            </a:extLst>
          </p:cNvPr>
          <p:cNvGraphicFramePr>
            <a:graphicFrameLocks noGrp="1"/>
          </p:cNvGraphicFramePr>
          <p:nvPr/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E20D69-5587-3995-30FE-4D6988E3A1E1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003F9F-E1AF-6B0F-E5BF-FC8D7240E9E9}"/>
              </a:ext>
            </a:extLst>
          </p:cNvPr>
          <p:cNvGraphicFramePr>
            <a:graphicFrameLocks noGrp="1"/>
          </p:cNvGraphicFramePr>
          <p:nvPr/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2C2EC3C-8ACC-F6A8-BE72-B07D2006EFB1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24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12814790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74A87D03-C06B-2332-6E4C-48827226D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5543F8-4238-A84B-2E99-08353806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D40DEA-B038-DC22-7466-FC5BD840814B}"/>
              </a:ext>
            </a:extLst>
          </p:cNvPr>
          <p:cNvSpPr/>
          <p:nvPr/>
        </p:nvSpPr>
        <p:spPr>
          <a:xfrm>
            <a:off x="3366150" y="1912668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91AAFC-F1BC-1756-DA89-82AA5E38CA56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7E2440-D61E-07A0-F332-7AF4524C7826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983F7A-E206-6900-BA20-4E3B7ACC5E5D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6ED142-4843-A932-C49A-3779983CC6C6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AC164C9-A4B7-BD02-7D52-ABBB9356A1BC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AB1ADC6-DCE8-7649-A004-F04863F2D596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75154EC-E526-3646-2CFE-331FDF107072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937DC3B-88A0-AAC9-32F0-DC8F76E4B10B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1C4362-6975-A6A4-02A9-C1584A080B69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774ACA-B363-8CCC-6486-D28E604114CA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30726F-8E5C-321D-AF2D-913113DD8A0F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A67FAF6-FBAB-CDAC-A8C1-EB87A0CAEA53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D42F45-4869-33C1-FD10-DDC5471F5743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D36E44-B087-8234-7A02-5E720C4EF729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B9C0BF-DB04-B2E2-039A-BC826573126A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C00FEA7-0393-B2C9-BB8E-7AE8A8C56E21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33EBE92-A719-F75B-8F80-28C903A906AA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B57D614-01CC-F011-2B31-095EF1DB1B5C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6B4C2B0-0651-6EBC-2D73-D54CDCCC2773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73DF75-895C-D770-1A4A-54653B2C05F0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5773FFB-C59E-52A9-F73E-8C1D508E613E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33A8582A-61FA-10E5-8175-802D80081662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13F6B506-CF63-B096-DF14-771304E39BB2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51243127-D3BB-4536-C6AF-AC85BB3E2EFB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62F15265-577A-58F0-B202-5F66B66663DC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D3C14312-6E0A-9EFD-123F-C3263BEB13A6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6631B242-1FB8-91E8-AD84-8C7C33B14E77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1FB5C01C-BD3F-1B0B-3695-95AC217F2585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9F7DD07-737D-8A78-A8F2-2A82DF6D8F87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0&lt;3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52EDAB-7F53-E134-2B0F-1E47449BF79E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54F6C2-EE78-EC0D-EB48-A98328E81292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D7B07C-8BBA-DA39-FC90-79940B20AFF7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=3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79DFE95-027B-BAED-6BDA-E6DC6E7B991C}"/>
              </a:ext>
            </a:extLst>
          </p:cNvPr>
          <p:cNvGraphicFramePr>
            <a:graphicFrameLocks noGrp="1"/>
          </p:cNvGraphicFramePr>
          <p:nvPr/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7C89E9E-D4EA-693F-D51C-EC846E7F59CD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91170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26F01035-5E75-9ECF-9A64-D7399D8DB6A0}"/>
              </a:ext>
            </a:extLst>
          </p:cNvPr>
          <p:cNvSpPr/>
          <p:nvPr/>
        </p:nvSpPr>
        <p:spPr>
          <a:xfrm>
            <a:off x="2990843" y="259524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F46BF6-0BFD-DA70-C5FB-D126E4E00FC2}"/>
              </a:ext>
            </a:extLst>
          </p:cNvPr>
          <p:cNvGraphicFramePr>
            <a:graphicFrameLocks noGrp="1"/>
          </p:cNvGraphicFramePr>
          <p:nvPr/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0F62DC-3EA5-E8DE-ED86-DDF255E4052D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CD2C09-FBB5-C9AE-CB81-B1A794C58D58}"/>
              </a:ext>
            </a:extLst>
          </p:cNvPr>
          <p:cNvGraphicFramePr>
            <a:graphicFrameLocks noGrp="1"/>
          </p:cNvGraphicFramePr>
          <p:nvPr/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D40A71B-5452-78AB-0416-C848944E7267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25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18232197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C0B63E1C-FE85-17C9-518C-9FAB06781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F890F4-939F-B7C3-1B23-1D0CB005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862BF3-B2C6-BFB4-793E-82A2D46044D6}"/>
              </a:ext>
            </a:extLst>
          </p:cNvPr>
          <p:cNvSpPr/>
          <p:nvPr/>
        </p:nvSpPr>
        <p:spPr>
          <a:xfrm>
            <a:off x="3366150" y="1912668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F1C99B-A576-1EB9-5A45-9F93D2D4E7E1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D8B7-AF59-8845-634A-45A5B05CDB01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D32460-5799-43D8-8456-ABDCCA6DA004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E0A950-4940-0CCC-662D-46D12AA02DC2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992AE9-4360-DFC4-7E29-AB66AA5E3CD8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ECA9A5-D865-3CCF-4D66-4D3EC3CC8129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2E201D1-1164-2FBC-8816-2DB1A07E386B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F531C6-6C1A-9B3C-39AB-B267EFF90B47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9602548-5379-A72D-DB7C-178422AAFA9A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416312-ACE7-4215-E5F2-51FE3BE1CB06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E60B2D3-F8DE-37D2-2EF3-904DC6F8C39E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582379-E0B3-60CE-C6EE-B29654392C0E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A2D1D9-7DE7-B9A0-A674-6572482057B1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C8B07EA-D2CD-B904-5C64-0B9D9C4A2D5C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132D98F-3AE3-D9DB-CD9C-CB7165AFCB02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87FECC6-B2AE-4D9E-67D2-BC0FC0C67052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3FD4F93-877C-FC7A-14C9-738BEB13C652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702163-2E09-23FF-1593-CB750AFE897E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62BB276-9B52-32C1-5F30-0FA543CA710B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3638D7-2D37-B3FA-3D95-C1A596102E48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54095D8-6142-94CA-FFD5-2730DD2C2EEF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4560A518-5356-7EBE-EE17-25F30D364681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3D9FBB06-1476-910E-7FB9-9CEDBA7F96FA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D849419D-D753-805B-64AC-424F475FB5C1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0B1C752C-C84B-42B0-5116-7ABA7A0CCF30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78D09D55-79BC-D22F-CEF8-A4EC4E709958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A3D74129-676E-8CAB-B0C8-FB2F52FA5FE0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18CB5C21-9245-7D94-6098-3BB5B6FF02E3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8990FAA-80D2-6274-D070-7167A07EAA9F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0&lt;3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13B3D4-5C9F-0812-F41F-2FB2C754B9AE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5883FE-2181-8B42-57FA-E52CCD6B553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67FE0C-47BA-AD2B-0699-10C9EF185B67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=3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474D399-021E-D26D-E67C-D2C4471AF91B}"/>
              </a:ext>
            </a:extLst>
          </p:cNvPr>
          <p:cNvGraphicFramePr>
            <a:graphicFrameLocks noGrp="1"/>
          </p:cNvGraphicFramePr>
          <p:nvPr/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DB40F6-5AF0-0B0A-12F7-014C568790ED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91170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0E32BA64-26FF-E3BF-8D85-6B289A57B7F0}"/>
              </a:ext>
            </a:extLst>
          </p:cNvPr>
          <p:cNvSpPr/>
          <p:nvPr/>
        </p:nvSpPr>
        <p:spPr>
          <a:xfrm>
            <a:off x="3366150" y="2567488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2C4660-5B7B-97D0-BD32-F706C04EAD8A}"/>
              </a:ext>
            </a:extLst>
          </p:cNvPr>
          <p:cNvGraphicFramePr>
            <a:graphicFrameLocks noGrp="1"/>
          </p:cNvGraphicFramePr>
          <p:nvPr/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16EA3D-E80C-D54B-E06E-497885A69AD4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5EEAE8-D4C1-5EE7-0A9A-B7CB41AAEA76}"/>
              </a:ext>
            </a:extLst>
          </p:cNvPr>
          <p:cNvGraphicFramePr>
            <a:graphicFrameLocks noGrp="1"/>
          </p:cNvGraphicFramePr>
          <p:nvPr/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D75C1BB-4B46-678E-AAB2-9A2D7EA8CAC6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25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40450561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82463293-607C-0FAA-8E6C-01415D33F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DFAE1E-0AA5-2DD7-0B02-F5E3899A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0124C6-9E6B-A5C3-AE46-17175C765A5D}"/>
              </a:ext>
            </a:extLst>
          </p:cNvPr>
          <p:cNvSpPr/>
          <p:nvPr/>
        </p:nvSpPr>
        <p:spPr>
          <a:xfrm>
            <a:off x="3745776" y="1926116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C7CC2C-4226-9063-E64F-4624DE6576F5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C9DB25-910B-7CC1-487E-76757C80BA4F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B91288-71C2-759E-F40A-C9AAF6A126F4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AB2C31-17EC-CA07-64F4-1B15D5A882E1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6F3AC8-DA91-C05A-A3E4-93340CFE3790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75C431F-360B-57B9-158B-B025EBB4FA96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4409EFA-D661-A85E-50D7-5A5C230286E0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B3F18EC-58E9-8A98-9928-1A998E154FC2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F2274DC-1076-95C8-9E03-3CD2C2A8A24C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1137A4-6F34-A124-CA9C-B29887D6F429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1C3E727-C59A-6EE9-A301-14EEBFCAE2C3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011BDCA-9527-7880-1FA9-DD85EEB2FF6B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B357C3-7249-1363-6DA9-F5610A7F3760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00848F3-81D4-1983-BC5E-4523CEABB65B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47B94C-88A5-00C8-E9C2-CE1D7FDBBEB9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669302B-F7F4-8E96-5362-6F1ECF552915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9B934C-A1FD-5AB8-3DC8-5411671A051D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3AA1B5-3490-3B45-7C8D-5ED386F7E58D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6869017-29AE-C3C2-0A9A-6EEE89989EE5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8D40F2-17A7-B79B-3649-D2465394703B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E54B2-0A13-2A79-06D2-B688D7C5B143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81F2EA06-1324-808A-F245-7600DDD1C590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555EF723-1D18-3D1E-081E-801652A7045E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EAC659B4-AA6A-B8AD-8393-60E5488723E8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0EB62D7A-FDBD-FA9E-2364-D06DA6724CA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0C661FEA-DD98-896B-FD6D-2983D5EBF28D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590D3430-3D36-ADE4-761E-F562B9C5A2FC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818C3F72-3E0B-1435-7C4D-B7B7797FC63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D1B4256-5168-3A6C-A5A3-E47BD725BE7E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3=3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A43F9F-DEE3-CEFF-264B-85F509047AA6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49D645-EFD8-D3B5-C3D3-CDCC9F0B41E4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EEAE20-A550-BED4-956E-A0DE38F4D1E0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=3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53DC8E-BCF4-A49E-68B7-694F2057920E}"/>
              </a:ext>
            </a:extLst>
          </p:cNvPr>
          <p:cNvGraphicFramePr>
            <a:graphicFrameLocks noGrp="1"/>
          </p:cNvGraphicFramePr>
          <p:nvPr/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113D7F-FE57-F780-F79E-DC7AA92556E4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91170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E2494819-F7BD-EC0D-6BD8-3D4A5DF07052}"/>
              </a:ext>
            </a:extLst>
          </p:cNvPr>
          <p:cNvSpPr/>
          <p:nvPr/>
        </p:nvSpPr>
        <p:spPr>
          <a:xfrm>
            <a:off x="3366150" y="2567488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B46947-BE4C-8C56-C012-0604ED40AADF}"/>
              </a:ext>
            </a:extLst>
          </p:cNvPr>
          <p:cNvGraphicFramePr>
            <a:graphicFrameLocks noGrp="1"/>
          </p:cNvGraphicFramePr>
          <p:nvPr/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BE6F21-880F-0839-6D00-20E85F290553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27B6CB-F775-39D0-7EA7-E9B8EE2C8666}"/>
              </a:ext>
            </a:extLst>
          </p:cNvPr>
          <p:cNvGraphicFramePr>
            <a:graphicFrameLocks noGrp="1"/>
          </p:cNvGraphicFramePr>
          <p:nvPr/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AA8D8B4-E044-D756-B6EF-BD2086F6F4A3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26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4038323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ACCAF732-A3A8-6295-C6AB-0DD908763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133EAB-7FF8-99BF-E459-AA9D7BC7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77E261-C362-3FBB-87CA-0C40A8D6AA69}"/>
              </a:ext>
            </a:extLst>
          </p:cNvPr>
          <p:cNvSpPr/>
          <p:nvPr/>
        </p:nvSpPr>
        <p:spPr>
          <a:xfrm>
            <a:off x="3745776" y="1926116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47FAEF-6504-115E-0D05-D3A1C34FC245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C78FFC-B4EF-6C50-1E5A-02CFF4C55E10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E10199-0984-85F9-E0E2-411B20FDCBE4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E03496-ADC7-E19C-1324-C2AECAC05B4A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0B347EC-1E60-97D1-FA29-4B7874F4AED3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AC1FF2-3E5E-5C91-2802-C4D7C09D0C63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ACC686-E27C-1B8B-4401-C4C2A9A7410D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418D9F-99EE-D13D-6E6F-03A6B7442611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AC892D6-6718-A0EC-CAD9-B022867DFC45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CAF305-11EE-6351-40D8-F7F6E3F1D1FB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FE98476-74F5-1DA0-EE51-CB044B1E4EB5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32EE0F7-D240-E1D8-C6C3-B699EFC7A82A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832A28-4A80-384F-F374-FA40024DB4DC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A0FF8BB-1E61-5E2A-32A0-26EA5FBCA043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997853A-D03B-B735-6635-205AC7098BAC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2F5C51B-23D2-B5A0-3807-EFA22F4BB741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6F0CAD6-10D2-5733-AAB5-84C3EF09196E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23EBE2-F534-5311-D260-D388A40FBEA4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D6C3852-208D-9A80-0782-55335B279F3F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4CE4AF4-B6A3-ADFA-E328-780BE5CAF0E5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1C53ADC-AD22-27D0-973C-E3248C76EE18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D79C522A-1600-D54F-3B52-8DB88CAE7F24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6B26A63F-3573-BF57-018D-DA386C753FE9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1BC3BF63-4CA0-E346-7EA7-C9F701A7468D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C3635B1C-5772-EE64-C7B4-C4E1F77D7A18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A4B727B4-285B-6825-2E8F-12C253EF5CE2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FA7BB496-1A5C-4AF9-C7F8-9F85ACA7A70F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AE52C82C-6624-05F0-98D9-FF3FAC52665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121A0C8-9214-E862-9C18-5A4727FFD30B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3=3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F01F2B-75B3-3028-5A94-416EC72106F9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05EAD3-060D-F7D0-B35E-E196B70F0077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C8BD6E-BD65-DCD8-4CD5-10F00DD63553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=3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05D5F5-E1D1-8C24-E4AA-25E32E114E50}"/>
              </a:ext>
            </a:extLst>
          </p:cNvPr>
          <p:cNvGraphicFramePr>
            <a:graphicFrameLocks noGrp="1"/>
          </p:cNvGraphicFramePr>
          <p:nvPr/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AEB03BA-25E5-F76F-EF0C-8735E8771383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91170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2200C9C3-A4D2-1E2C-B0B9-84A68E2EFB2D}"/>
              </a:ext>
            </a:extLst>
          </p:cNvPr>
          <p:cNvSpPr/>
          <p:nvPr/>
        </p:nvSpPr>
        <p:spPr>
          <a:xfrm>
            <a:off x="3760688" y="257510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B7A23D-BBCF-D12E-CADE-82CB9D760361}"/>
              </a:ext>
            </a:extLst>
          </p:cNvPr>
          <p:cNvGraphicFramePr>
            <a:graphicFrameLocks noGrp="1"/>
          </p:cNvGraphicFramePr>
          <p:nvPr/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267B18-AB1C-0B3C-6801-43012C6B2C11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7E9A48-A9FA-E279-7206-454BB2535879}"/>
              </a:ext>
            </a:extLst>
          </p:cNvPr>
          <p:cNvGraphicFramePr>
            <a:graphicFrameLocks noGrp="1"/>
          </p:cNvGraphicFramePr>
          <p:nvPr/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0EDEFB8-BB75-D3AA-798B-E298C6D22D43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26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37286536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956FAB72-184A-ACCA-945C-29135A884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418FAC-670C-F2EC-A0B2-8B34523C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81CB7A-CCA7-74CC-2BE1-A04FE34C302E}"/>
              </a:ext>
            </a:extLst>
          </p:cNvPr>
          <p:cNvSpPr/>
          <p:nvPr/>
        </p:nvSpPr>
        <p:spPr>
          <a:xfrm>
            <a:off x="2975345" y="1901767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B72D6E-78FE-3D97-6790-8FEF95CBB8EE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BF2492-5AA1-366A-93E3-315F05B120B4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43CB65-C98B-F064-25A9-9CA127F41D91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7AD96A-D2AA-2EFD-F803-E062FDD21A06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C20E06-8F85-A466-49C9-2010503B0661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0C30B6-0533-40DD-1E5C-C51149AAA5BA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5A6561-59D4-3D0B-67D2-098322974B5C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797131-C02C-4D36-BC22-051A4840FBCF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FA4F06-319E-4F5C-7EB0-5611A1ADB4AA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A1B24B-A807-F18F-986C-975336E08E7B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EF6977-D3D4-E9CA-040E-F4F373D6E495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357451-D4C1-3FC0-D9F8-93E2A9B6AC51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9B954E-4EAD-E018-10D1-F476DAA87429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4EB638B-7092-02F3-A174-7F23F0C4FC82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133498-DE43-4154-AB90-30E54999850F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562EF7D-C6C4-C20F-D161-A87C5438304F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4B37DD-AE6D-3142-9397-DC1904391CD9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541058F-1F46-F200-C2BC-F91E97D7B99B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EEFB6BB-6992-91C4-6CA9-04A888DF4F45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171462-19C6-DF3E-F1D4-86F94C62CFED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37FB9D6-248E-084C-0BFB-EDF0995EB01B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97940568-B15A-9C8C-8E87-5B3E75406697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509ADB21-0B93-0624-8E2F-00F061AD280C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7282A00B-BA99-7199-C44E-440C5B2A0381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94866CA2-39DC-209C-73E7-564F48F6FF69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8A2CE2ED-6B2E-4293-5750-14E2418286DC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E5857061-205D-BAFD-FED2-23B6A74F450B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5DD9C1E5-9698-5D69-3863-29DE7875E09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6DEDFBD-3D4E-F3F8-4CA3-819C0120A316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1&gt;0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E1A0AE-84CB-61DA-2158-2ADFBAD681C6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6FF8E0-96AE-A463-D5AA-07F2C109BAB1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8EAE17-1A26-E377-87C4-627EC96BB473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EACF300-9624-3AB3-CF05-1E2487230D38}"/>
              </a:ext>
            </a:extLst>
          </p:cNvPr>
          <p:cNvGraphicFramePr>
            <a:graphicFrameLocks noGrp="1"/>
          </p:cNvGraphicFramePr>
          <p:nvPr/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A994E5D-A4F3-6F41-783E-5C993C026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609"/>
              </p:ext>
            </p:extLst>
          </p:nvPr>
        </p:nvGraphicFramePr>
        <p:xfrm>
          <a:off x="2860450" y="2091170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8FD68099-F5AC-0512-F1D8-7E3FE084B4AD}"/>
              </a:ext>
            </a:extLst>
          </p:cNvPr>
          <p:cNvSpPr/>
          <p:nvPr/>
        </p:nvSpPr>
        <p:spPr>
          <a:xfrm>
            <a:off x="2769815" y="2567488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E8084D-9198-6359-C0CA-56FC9B88DD8E}"/>
              </a:ext>
            </a:extLst>
          </p:cNvPr>
          <p:cNvGraphicFramePr>
            <a:graphicFrameLocks noGrp="1"/>
          </p:cNvGraphicFramePr>
          <p:nvPr/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A343F8-1DDE-712C-9255-B88DB3C24A86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211C8B-F76A-50EA-8FCB-37BC8F378AEB}"/>
              </a:ext>
            </a:extLst>
          </p:cNvPr>
          <p:cNvGraphicFramePr>
            <a:graphicFrameLocks noGrp="1"/>
          </p:cNvGraphicFramePr>
          <p:nvPr/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4BC3BA6-56B3-B9C6-D385-1B073F15F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213534"/>
              </p:ext>
            </p:extLst>
          </p:nvPr>
        </p:nvGraphicFramePr>
        <p:xfrm>
          <a:off x="3691789" y="1268530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55BC006-40A9-7C91-A9C6-86BC649F1FF5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27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6943997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B18F6206-9015-8B5B-C178-D242A626D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F5560F-B263-73ED-2816-83415564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8AE3B8-F3E6-3E70-5938-D41A848D8EC8}"/>
              </a:ext>
            </a:extLst>
          </p:cNvPr>
          <p:cNvSpPr/>
          <p:nvPr/>
        </p:nvSpPr>
        <p:spPr>
          <a:xfrm>
            <a:off x="3366150" y="1926034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693813-2088-B836-3722-35DD153AD55F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2C022B-BB4D-BDFA-E261-FD2E10E44633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EF0D4B-1645-6DED-750A-CBBE79FAB68E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4A8CCD-A408-3B28-2E47-51F70FF5871B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00B90B-C6EE-7D0B-2945-0825BAA84913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91FA3B-1829-1306-1E74-E8E8D72EFA4C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B79AFB1-A7BD-A3EE-A770-D0081CCF7D61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DE194B7-DE25-E31B-DACE-AE30A5CCD8AA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FA8CEE-969F-4B5E-9DFC-E252D6BB03DB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A790E00-A8D6-D2B1-64C1-C29399217743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A580BA-A5CB-950D-21A8-6C0F7AD03A2A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C33061E-BFFA-06B1-0B9C-A5FCAB7DF4A2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098A99-7DC1-2579-C7FB-2D9F073DD7CB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756B30-97F9-AD8C-24B4-3A883CC29030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54127B-8FDA-4E8B-C029-2116E352B0F8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740ED1C-2D27-C7F5-248B-658726CA3441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399801F-7C74-DCA5-5E5B-65D370ECD861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621513-B513-05D4-C7F3-0CF5AF97D40E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B25E5DC-1535-DD51-0768-F3A0C680251B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3906963-7FA4-597C-7816-7E5DC0745496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684390B-9482-9C70-FA86-B77B6BEAC793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8B895FC2-BC44-76FA-E3DF-EF8E9ABDC723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6C419F28-C915-7B2B-8B11-C60A700E5FCB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E9FD0FC5-D51C-C79D-97EA-E20F6DB1AD6B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B436F538-5099-F1DC-EFF1-C396DEF0A15C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C76F2FFA-6A4B-4FF0-07F9-43497B6AD839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1501914A-5BD8-2CE6-05B9-10EDF7623BF8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C76EA210-B7D4-F008-7794-5136D912C87A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1BF2825-142E-B138-2D41-B166A3C6A2D3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0=0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FD5476-3FA5-C38A-539C-09C97EF7DBAF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E520E-B394-24E3-BA16-4EF487895A9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FBAB39-3977-E43F-0247-CC999D4B4DA7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073C4E4-FD79-762E-AD7B-695D3E2F8BE8}"/>
              </a:ext>
            </a:extLst>
          </p:cNvPr>
          <p:cNvGraphicFramePr>
            <a:graphicFrameLocks noGrp="1"/>
          </p:cNvGraphicFramePr>
          <p:nvPr/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248722D-E0D2-50D6-C2A6-0962E3659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83381"/>
              </p:ext>
            </p:extLst>
          </p:nvPr>
        </p:nvGraphicFramePr>
        <p:xfrm>
          <a:off x="2860450" y="2091170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0E31EFAD-AC58-9F19-5F2D-DCC26769F526}"/>
              </a:ext>
            </a:extLst>
          </p:cNvPr>
          <p:cNvSpPr/>
          <p:nvPr/>
        </p:nvSpPr>
        <p:spPr>
          <a:xfrm>
            <a:off x="2769815" y="2567488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73A002-CCBB-5812-ADB7-A7E8768C4D93}"/>
              </a:ext>
            </a:extLst>
          </p:cNvPr>
          <p:cNvGraphicFramePr>
            <a:graphicFrameLocks noGrp="1"/>
          </p:cNvGraphicFramePr>
          <p:nvPr/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A132AF-867D-5721-2A49-F75956699AC8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EBD4FC-F841-8504-C599-80523F020522}"/>
              </a:ext>
            </a:extLst>
          </p:cNvPr>
          <p:cNvGraphicFramePr>
            <a:graphicFrameLocks noGrp="1"/>
          </p:cNvGraphicFramePr>
          <p:nvPr/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3D4D837-D519-6DD4-767D-3B9A81D9BF56}"/>
              </a:ext>
            </a:extLst>
          </p:cNvPr>
          <p:cNvGraphicFramePr>
            <a:graphicFrameLocks noGrp="1"/>
          </p:cNvGraphicFramePr>
          <p:nvPr/>
        </p:nvGraphicFramePr>
        <p:xfrm>
          <a:off x="3691789" y="1268530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DB3B3EA-9785-542F-D0D0-50DEA92D80B1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28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409390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9BD2CBE1-33F6-CD62-71A7-AAB38BF73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E37310-77F3-3556-BC06-F79ECE74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93F7FA-0A67-9882-94B6-F2D035F0E1B0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5E54DB02-5BDF-9C4D-902C-D76A3D4FBD1F}"/>
              </a:ext>
            </a:extLst>
          </p:cNvPr>
          <p:cNvSpPr/>
          <p:nvPr/>
        </p:nvSpPr>
        <p:spPr>
          <a:xfrm>
            <a:off x="3371469" y="1875470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1FD9592-A106-2DC8-758D-105DB89CC8CF}"/>
              </a:ext>
            </a:extLst>
          </p:cNvPr>
          <p:cNvSpPr/>
          <p:nvPr/>
        </p:nvSpPr>
        <p:spPr>
          <a:xfrm>
            <a:off x="2979390" y="2550175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C0D7F3-86A1-E5F6-767D-D676E771AA8A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6605AC-0072-9C12-52AD-8EDF495F2D3E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4F1509-A86E-B064-93EC-2E859CFFC3EB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1F1DA-65F9-5DD0-B3C9-52FD31A3830D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3806AB-4B81-FF72-0A94-D4027A99D458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8196E5-8E90-9C64-7080-A18868559B98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8950C37-435E-2E9D-77C1-03191FD6ECA9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16EA85-3E83-201A-858F-B3D9E49D4466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586EA38-BCF3-1D62-386E-2863140BE582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74D5A1-E5BE-DAF1-79C8-52274E0147D7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F05ADA4-EFAB-9501-B925-5E64A901FA65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2D4E2A0-62C8-D0C6-8EFB-70C8117E6014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688435-9CFD-1A52-67EA-E7464663A868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D5F66F0-9E0E-4595-A267-7E28D6DCB215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2FB367-DC09-F6F7-2897-DD54D2F4A382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4B02C5F-BA8A-2357-CF1E-C65B30D51950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B74CF65-D6E8-615B-0E94-EDEC564FCE27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9CBEC2-C322-EDF8-96A2-5EB1266A2647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10812CC-AC78-3405-B856-215D02955A12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8DF19F-665C-7C3E-3068-FA7F2823161C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464C14A-10E4-6C83-A140-E30A69501846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1F2AD0D0-AD14-7039-DBFF-43001BD01F18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3616AEF5-5C94-C617-CD1E-F8690A967D57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CEF5F578-5A07-3A55-59A9-259AAB4D8AFD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B313CFF8-6EDD-F16B-2FDF-B5BA32FA3E2E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4642ECA5-165C-995C-A630-ED61895B9429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AD13D382-D5D7-E6E8-B1F9-A48CDB47AC2B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3F17C6C3-A168-E8F0-B5AF-13130DEF72A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EAF23BB-C8EE-DDDC-FEA9-776CAB2B61C7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1&lt;20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D5BA9B-5A22-4570-ABFB-62BF9D521BAC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4484AB-0490-822D-0C9C-014BEBDCE616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552980-5D29-0DD2-4032-860A84763E87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449C5-FAE6-AEBA-D2CC-5F5400BD44BD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2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2321958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210E9AEC-C7AF-C095-7792-37DAB18B8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943DA6-CAFD-7A3B-84CA-1D0A081D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E7439C-6067-3FD2-68FE-82F8E0A1C666}"/>
              </a:ext>
            </a:extLst>
          </p:cNvPr>
          <p:cNvSpPr/>
          <p:nvPr/>
        </p:nvSpPr>
        <p:spPr>
          <a:xfrm>
            <a:off x="3366150" y="1926034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6EBD81-2353-E8AF-6F4B-DFC0F833A69A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E6EBFA-6AE9-5635-12D0-02B98EA8BE37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7E5AE5-F1E7-4E26-E41C-247AB5B9144C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D05338-1DCD-31E6-0E51-E6D12FFD783B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C0CD37-8856-CD3F-2B3A-2A24F91152F8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138FA5-3E83-376C-F7D2-E8B289779CF7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5BF47ED-EAB8-6DDF-F47B-003B98156242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941D9E7-8939-8CEA-C4ED-0415DDEF0DC4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91E8C2D-6D9A-9441-E0BE-23966E1D31AD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A04421-B2FD-79BF-559B-E498B9001EDA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3B992CF-B363-AD24-BF2A-8840D7447F9E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33EBA9B-9D0A-AF08-9E0F-3CA886380ECC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51681B-FF07-1A91-8D7D-BD5B36DD71E7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DA675E-D209-5A17-6FD8-E675EBBBF551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4DF9B8-3BE2-478E-0358-548C3F47258F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DA97C6B-950C-C725-47D8-ACDFCD21ABE9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4ECCF9-143A-226B-9312-0284A58AD702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778DC1-9A23-3971-520E-95BA10B39470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33817F3-B75D-5E12-CFB5-ED5BE35172C1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F72FA9-0D31-9405-A84D-5B6F62D3C788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1B429E3-B756-0B76-8568-E5736A336634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96A2FEAE-499C-3B81-9C13-7171F20B4CE6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044F3F43-909B-3CE1-186B-7AB9D6B9F2D7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FF8C70C5-2C14-8335-42B2-0997E2D52477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F1B60CF8-C0FE-D065-E7A8-593F22CEDFAD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7B1C3732-EB1E-1378-B9A2-8F235C4A1853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F6F18C24-7F04-29D7-C75B-7C252980E48C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9AD1E4F3-9DE9-0735-AEE8-10747179C92E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4E522E1-B6FB-907F-1F4A-0E3EBF22D293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0=0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7E8271-1507-C263-4BF4-6F80254DA2BD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E07CE0-147E-05F8-7B53-CCF6997D0BA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01685E-5929-B562-965E-3668308A8E1F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49CBFA5-9CDB-A1F2-0DA2-C37AA66DF3AC}"/>
              </a:ext>
            </a:extLst>
          </p:cNvPr>
          <p:cNvGraphicFramePr>
            <a:graphicFrameLocks noGrp="1"/>
          </p:cNvGraphicFramePr>
          <p:nvPr/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EFB62CF-2165-9573-6D81-74E09E0C0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71238"/>
              </p:ext>
            </p:extLst>
          </p:nvPr>
        </p:nvGraphicFramePr>
        <p:xfrm>
          <a:off x="2860450" y="2091170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7863F4A1-A976-ABEF-52A2-7B9E03E7A70C}"/>
              </a:ext>
            </a:extLst>
          </p:cNvPr>
          <p:cNvSpPr/>
          <p:nvPr/>
        </p:nvSpPr>
        <p:spPr>
          <a:xfrm>
            <a:off x="2986792" y="2567570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498858-8690-19FD-ABE6-C64C340A34FD}"/>
              </a:ext>
            </a:extLst>
          </p:cNvPr>
          <p:cNvGraphicFramePr>
            <a:graphicFrameLocks noGrp="1"/>
          </p:cNvGraphicFramePr>
          <p:nvPr/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76CF9A-D38F-A0CD-1E03-A162485FC739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CC4DDC-DF7F-C158-D49D-2F4137DF5575}"/>
              </a:ext>
            </a:extLst>
          </p:cNvPr>
          <p:cNvGraphicFramePr>
            <a:graphicFrameLocks noGrp="1"/>
          </p:cNvGraphicFramePr>
          <p:nvPr/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B0E9A6A-A1B7-78CE-EEC5-B2F1366D6FB3}"/>
              </a:ext>
            </a:extLst>
          </p:cNvPr>
          <p:cNvGraphicFramePr>
            <a:graphicFrameLocks noGrp="1"/>
          </p:cNvGraphicFramePr>
          <p:nvPr/>
        </p:nvGraphicFramePr>
        <p:xfrm>
          <a:off x="3691789" y="1268530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715588A-DA8F-8502-EDEF-13146D4C189C}"/>
              </a:ext>
            </a:extLst>
          </p:cNvPr>
          <p:cNvCxnSpPr>
            <a:stCxn id="7" idx="7"/>
          </p:cNvCxnSpPr>
          <p:nvPr/>
        </p:nvCxnSpPr>
        <p:spPr>
          <a:xfrm rot="16200000" flipH="1" flipV="1">
            <a:off x="3229226" y="1799521"/>
            <a:ext cx="139849" cy="443447"/>
          </a:xfrm>
          <a:prstGeom prst="curvedConnector4">
            <a:avLst>
              <a:gd name="adj1" fmla="val -163462"/>
              <a:gd name="adj2" fmla="val 104142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CF628EE-00DE-F4AD-7308-4D5E1790B4B6}"/>
              </a:ext>
            </a:extLst>
          </p:cNvPr>
          <p:cNvCxnSpPr>
            <a:cxnSpLocks/>
            <a:stCxn id="20" idx="2"/>
            <a:endCxn id="2" idx="4"/>
          </p:cNvCxnSpPr>
          <p:nvPr/>
        </p:nvCxnSpPr>
        <p:spPr>
          <a:xfrm rot="5400000">
            <a:off x="3184538" y="2467993"/>
            <a:ext cx="165136" cy="379358"/>
          </a:xfrm>
          <a:prstGeom prst="curvedConnector3">
            <a:avLst>
              <a:gd name="adj1" fmla="val 238431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398B72-1912-3D85-04E0-A67B3E38FCBE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28</a:t>
            </a:r>
          </a:p>
          <a:p>
            <a:r>
              <a:rPr lang="es-MX"/>
              <a:t>Intercambios: 5</a:t>
            </a:r>
          </a:p>
        </p:txBody>
      </p:sp>
    </p:spTree>
    <p:extLst>
      <p:ext uri="{BB962C8B-B14F-4D97-AF65-F5344CB8AC3E}">
        <p14:creationId xmlns:p14="http://schemas.microsoft.com/office/powerpoint/2010/main" val="30996557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A8B21BD2-A7B9-5959-35E0-2C9E97CEB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4F9B5B-BC3A-6974-5CB1-9DCE7C55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855BFA-1798-DC6C-BFFA-8359DAC62B64}"/>
              </a:ext>
            </a:extLst>
          </p:cNvPr>
          <p:cNvSpPr/>
          <p:nvPr/>
        </p:nvSpPr>
        <p:spPr>
          <a:xfrm>
            <a:off x="3366150" y="1926034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4DEABC-3A7C-BFC0-C1CD-A9C9158B307C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AE0B91-5A02-A3C7-3FA6-C9D05E34AA7A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776350-0DF7-FAAC-BB80-D6FBE48968E2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BC33D-B42B-35B5-D61F-31F200E99AE8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83E7CA-DA2C-17D2-5A9E-A30C952E49A1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570FB98-B7C3-DB73-93BD-5C3725A54A28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D3F402-0ADF-5D9C-3209-8B9B36234A8B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DE8C969-573F-1830-6C4D-1EA19866B119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717F4F8-A49C-AF15-F690-DBC8B62DF1D2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27A1DC-3197-AE6E-A556-9FE47D84DF35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9AEBB12-A65A-DE02-4A63-349BEB593FDB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2C937D8-0EA6-AA09-CB59-37C2744E0CDF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B74403-723F-1B2A-AEC3-B94C35A9C013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559626B-224B-1F95-10BE-C2EBAE8DBAD1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D0BD67-2658-6C8F-3887-E12F8B56BF53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B0BC15A-DDDA-6D6C-544B-6B78C846ED5E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5622842-AC1E-3D06-3DFC-6CB3C914B0D7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FCAEDC-EB76-B267-A66C-902286BF39D2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4D0E5AB-5C18-48C5-582A-7B6E16D2A236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B352482-D957-47D4-3C26-7BC0EE8B31F9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35E594F-CA7D-25DB-5F67-0ACB64C16A46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CA9E9274-2837-2062-19D4-5F99757360BF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F90CDAB6-C85A-5D70-B1B0-BFD6652CD4F2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F1AC40E1-6DCC-9072-9146-2C524C1FA5B5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481BB06A-BD89-5F8C-D095-568B8039493F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B509AF18-9254-97DA-8B82-A4CEC029762B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C747F4B4-1B3A-8B02-9511-515313BEE73D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69B582FE-6708-923D-03FF-7789EABC313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D35176C-050F-FB3E-AEA9-38D6197F1F12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0=0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1662DD-2002-AEBF-95DC-A2FB671F11DA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4577EF-B80E-3790-8767-79FCFD6444F1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DE5B2B-191D-A014-E43B-E7D2EF64D94D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A628E58-C24B-DE6D-537B-F7911B495F06}"/>
              </a:ext>
            </a:extLst>
          </p:cNvPr>
          <p:cNvGraphicFramePr>
            <a:graphicFrameLocks noGrp="1"/>
          </p:cNvGraphicFramePr>
          <p:nvPr/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701C66B-8986-E470-22C8-1214B48F4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82327"/>
              </p:ext>
            </p:extLst>
          </p:nvPr>
        </p:nvGraphicFramePr>
        <p:xfrm>
          <a:off x="2860450" y="2091170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6BB23A25-1803-2F9C-3553-5C1D571D4DF1}"/>
              </a:ext>
            </a:extLst>
          </p:cNvPr>
          <p:cNvSpPr/>
          <p:nvPr/>
        </p:nvSpPr>
        <p:spPr>
          <a:xfrm>
            <a:off x="2986792" y="2567570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5B0024-06EC-4170-EB1A-A5DA4A6681A8}"/>
              </a:ext>
            </a:extLst>
          </p:cNvPr>
          <p:cNvGraphicFramePr>
            <a:graphicFrameLocks noGrp="1"/>
          </p:cNvGraphicFramePr>
          <p:nvPr/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0B037E-0B4D-3F60-BDD1-91F4F737876D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1B7E7B-AC72-DE3A-E7EE-C96591C3BDA4}"/>
              </a:ext>
            </a:extLst>
          </p:cNvPr>
          <p:cNvGraphicFramePr>
            <a:graphicFrameLocks noGrp="1"/>
          </p:cNvGraphicFramePr>
          <p:nvPr/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37510F0-7C68-4C12-A805-D8639F9716F6}"/>
              </a:ext>
            </a:extLst>
          </p:cNvPr>
          <p:cNvGraphicFramePr>
            <a:graphicFrameLocks noGrp="1"/>
          </p:cNvGraphicFramePr>
          <p:nvPr/>
        </p:nvGraphicFramePr>
        <p:xfrm>
          <a:off x="3691789" y="1268530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A79BF7D-CE92-BA20-FC73-90F57F1592CD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28</a:t>
            </a:r>
          </a:p>
          <a:p>
            <a:r>
              <a:rPr lang="es-MX"/>
              <a:t>Intercambios: 5</a:t>
            </a:r>
          </a:p>
        </p:txBody>
      </p:sp>
    </p:spTree>
    <p:extLst>
      <p:ext uri="{BB962C8B-B14F-4D97-AF65-F5344CB8AC3E}">
        <p14:creationId xmlns:p14="http://schemas.microsoft.com/office/powerpoint/2010/main" val="42390954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A142536B-2695-28A9-E361-0F70BEA18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45E309-1A92-99B1-0D39-A1FF6D8A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E420F4-C1DC-E4E0-DC2E-01FF84043F26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C17F2C-2B6E-85D3-F000-3B2E8990B307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0D6815-B645-0550-9089-841B8B4C1A7C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2CB545-60DC-129E-9070-E03CA18EDA1A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B126AB-95C2-1646-AACD-53C3646E703C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59E41B-BFCB-BFB0-A039-2FF826CB97FC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8FF5BC8-B34E-F82E-497B-A0C729C17B92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0AC4035-A31B-5950-C2A4-E33D87DA746E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FB39C00-D667-1934-0074-78D9A4A33E12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8F8291-95C0-69DC-3408-A4B988D237E1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ECD6000-29A9-D48E-D02D-727EDE3CDC8C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CD0A41-4ED1-120C-4DAA-8EC5C0283ABA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E205E40-5CAD-CB11-C2A3-B5D1B715B1CA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A3E45AB-E87A-1792-4072-CEFEBA66F45F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D5E0A5-A2CE-6AD6-C782-A98D9EED2430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C948839-0389-8F31-5F05-FD9C7B5F90CE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CFDFC3-F8FA-ED13-267F-EB0872A6624F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082941-2BEB-66D3-BBE5-5CE9166826BF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23ABBA-76B7-4B51-0B7B-31A0A5FEFADE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51E905-F3CF-82F2-C2B5-AF21C0462394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561B385-3635-7293-17D5-04112EABBF8C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B957A861-7D62-074F-5CDA-4AA39D2BE0E3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B8C8ED07-CD17-4DAD-31F2-B9C37E660B31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56572030-9951-65A5-5103-CA7BB0000660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CA142CB9-200A-C2E2-ECEB-A66C430C693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A17C357E-F927-E303-2BA5-0597A41A0A31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12891076-9B9F-A4DA-B760-2B5BB6A470BB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31075865-0199-0493-B619-E48E8860792F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ECFFFC4-AAE0-CE20-1D91-CDD0753E8E18}"/>
              </a:ext>
            </a:extLst>
          </p:cNvPr>
          <p:cNvGraphicFramePr>
            <a:graphicFrameLocks noGrp="1"/>
          </p:cNvGraphicFramePr>
          <p:nvPr/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8D40DC7-A9F7-A835-F563-AACBDEE8C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938334"/>
              </p:ext>
            </p:extLst>
          </p:nvPr>
        </p:nvGraphicFramePr>
        <p:xfrm>
          <a:off x="2873226" y="1266966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714E91-24AD-248C-7588-A46CEE946B15}"/>
              </a:ext>
            </a:extLst>
          </p:cNvPr>
          <p:cNvGraphicFramePr>
            <a:graphicFrameLocks noGrp="1"/>
          </p:cNvGraphicFramePr>
          <p:nvPr/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84048A-2EDD-568C-B3F2-C56044C33BB1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1E1651-6CA0-91B6-CF14-959BF31812B6}"/>
              </a:ext>
            </a:extLst>
          </p:cNvPr>
          <p:cNvGraphicFramePr>
            <a:graphicFrameLocks noGrp="1"/>
          </p:cNvGraphicFramePr>
          <p:nvPr/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D74480-2C6D-3E6F-3026-221128E905E0}"/>
              </a:ext>
            </a:extLst>
          </p:cNvPr>
          <p:cNvGraphicFramePr>
            <a:graphicFrameLocks noGrp="1"/>
          </p:cNvGraphicFramePr>
          <p:nvPr/>
        </p:nvGraphicFramePr>
        <p:xfrm>
          <a:off x="3691789" y="1268530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FE07287-348D-261E-63F1-3BA437277CD7}"/>
              </a:ext>
            </a:extLst>
          </p:cNvPr>
          <p:cNvSpPr txBox="1"/>
          <p:nvPr/>
        </p:nvSpPr>
        <p:spPr>
          <a:xfrm>
            <a:off x="3011599" y="186846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b="1">
                <a:solidFill>
                  <a:srgbClr val="00B0F0"/>
                </a:solidFill>
              </a:rPr>
              <a:t>Ordenado por </a:t>
            </a:r>
            <a:r>
              <a:rPr lang="es-MX" sz="1800" b="1" err="1">
                <a:solidFill>
                  <a:srgbClr val="00B0F0"/>
                </a:solidFill>
              </a:rPr>
              <a:t>QuickSort</a:t>
            </a:r>
            <a:endParaRPr lang="es-MX" sz="1800" b="1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0C3165-149E-0410-F533-D17052EE2474}"/>
              </a:ext>
            </a:extLst>
          </p:cNvPr>
          <p:cNvSpPr txBox="1"/>
          <p:nvPr/>
        </p:nvSpPr>
        <p:spPr>
          <a:xfrm>
            <a:off x="1219910" y="3465948"/>
            <a:ext cx="2623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/>
              <a:t>Comparaciones: </a:t>
            </a:r>
            <a:r>
              <a:rPr lang="es-MX" sz="2000" b="1">
                <a:solidFill>
                  <a:srgbClr val="00B0F0"/>
                </a:solidFill>
              </a:rPr>
              <a:t>28</a:t>
            </a:r>
          </a:p>
          <a:p>
            <a:r>
              <a:rPr lang="es-MX" sz="2000" b="1"/>
              <a:t>Intercambios: </a:t>
            </a:r>
            <a:r>
              <a:rPr lang="es-MX" sz="2000" b="1">
                <a:solidFill>
                  <a:srgbClr val="00B0F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780139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0E763BF4-1F7D-C9FB-C2CC-5E1B92835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3A0759A7-2C67-99A8-A060-089AFEDE6A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128" y="8534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Algoritmo</a:t>
            </a:r>
            <a:endParaRPr lang="es-ES" dirty="0" err="1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300D865A-8DF1-281E-1214-D8117E2A7D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3951" y="1011936"/>
            <a:ext cx="7403892" cy="3122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600" dirty="0"/>
              <a:t>Esta basado en el principio </a:t>
            </a:r>
            <a:r>
              <a:rPr lang="en" sz="1600" b="1" dirty="0"/>
              <a:t>Divide and Conquer</a:t>
            </a:r>
            <a:r>
              <a:rPr lang="en" sz="1600" dirty="0"/>
              <a:t>, crea particiones en el arreglo de manera recursiva hasta el caso base [3].</a:t>
            </a:r>
            <a:endParaRPr lang="es-ES" dirty="0"/>
          </a:p>
          <a:p>
            <a:pPr algn="l"/>
            <a:endParaRPr lang="en" sz="1600" dirty="0"/>
          </a:p>
          <a:p>
            <a:pPr algn="l"/>
            <a:r>
              <a:rPr lang="en" sz="1600" dirty="0"/>
              <a:t>Los pasos que </a:t>
            </a:r>
            <a:r>
              <a:rPr lang="en" sz="1600" dirty="0" err="1"/>
              <a:t>sigue</a:t>
            </a:r>
            <a:r>
              <a:rPr lang="en" sz="1600" dirty="0"/>
              <a:t> son </a:t>
            </a:r>
            <a:r>
              <a:rPr lang="en" sz="1600" dirty="0" err="1"/>
              <a:t>estos</a:t>
            </a:r>
            <a:r>
              <a:rPr lang="en" sz="1600" dirty="0"/>
              <a:t> 4 </a:t>
            </a:r>
            <a:r>
              <a:rPr lang="en" sz="1600" dirty="0" err="1"/>
              <a:t>principalmente</a:t>
            </a:r>
            <a:r>
              <a:rPr lang="en" sz="1600" dirty="0"/>
              <a:t>:</a:t>
            </a:r>
          </a:p>
          <a:p>
            <a:pPr algn="l"/>
            <a:endParaRPr lang="en" sz="1600" dirty="0"/>
          </a:p>
          <a:p>
            <a:pPr marL="342900" indent="-342900" algn="l">
              <a:buAutoNum type="arabicPeriod"/>
            </a:pPr>
            <a:r>
              <a:rPr lang="en" sz="1600" dirty="0"/>
              <a:t>Si la </a:t>
            </a:r>
            <a:r>
              <a:rPr lang="en" sz="1600" dirty="0" err="1"/>
              <a:t>longitud</a:t>
            </a:r>
            <a:r>
              <a:rPr lang="en" sz="1600" dirty="0"/>
              <a:t> del </a:t>
            </a:r>
            <a:r>
              <a:rPr lang="en" sz="1600" dirty="0" err="1"/>
              <a:t>arreglo</a:t>
            </a:r>
            <a:r>
              <a:rPr lang="en" sz="1600" dirty="0"/>
              <a:t> es </a:t>
            </a:r>
            <a:r>
              <a:rPr lang="en" sz="1600" dirty="0" err="1"/>
              <a:t>menor</a:t>
            </a:r>
            <a:r>
              <a:rPr lang="en" sz="1600" dirty="0"/>
              <a:t> a dos se </a:t>
            </a:r>
            <a:r>
              <a:rPr lang="en" sz="1600" dirty="0" err="1"/>
              <a:t>retorna</a:t>
            </a:r>
            <a:r>
              <a:rPr lang="en" sz="1600" dirty="0"/>
              <a:t> </a:t>
            </a:r>
            <a:r>
              <a:rPr lang="en" sz="1600" dirty="0" err="1"/>
              <a:t>el</a:t>
            </a:r>
            <a:r>
              <a:rPr lang="en" sz="1600" dirty="0"/>
              <a:t> </a:t>
            </a:r>
            <a:r>
              <a:rPr lang="en" sz="1600" dirty="0" err="1"/>
              <a:t>elemento</a:t>
            </a:r>
            <a:r>
              <a:rPr lang="en" sz="1600" dirty="0"/>
              <a:t> </a:t>
            </a:r>
            <a:r>
              <a:rPr lang="en" sz="1600" dirty="0" err="1"/>
              <a:t>inmediatamente</a:t>
            </a:r>
            <a:r>
              <a:rPr lang="en" sz="1600" dirty="0"/>
              <a:t>, </a:t>
            </a:r>
            <a:r>
              <a:rPr lang="en" sz="1600" dirty="0" err="1"/>
              <a:t>ya</a:t>
            </a:r>
            <a:r>
              <a:rPr lang="en" sz="1600" dirty="0"/>
              <a:t> que se </a:t>
            </a:r>
            <a:r>
              <a:rPr lang="en" sz="1600" dirty="0" err="1"/>
              <a:t>considera</a:t>
            </a:r>
            <a:r>
              <a:rPr lang="en" sz="1600" dirty="0"/>
              <a:t> </a:t>
            </a:r>
            <a:r>
              <a:rPr lang="en" sz="1600" dirty="0" err="1"/>
              <a:t>el</a:t>
            </a:r>
            <a:r>
              <a:rPr lang="en" sz="1600" dirty="0"/>
              <a:t> </a:t>
            </a:r>
            <a:r>
              <a:rPr lang="en" sz="1600" dirty="0" err="1"/>
              <a:t>caso</a:t>
            </a:r>
            <a:r>
              <a:rPr lang="en" sz="1600" dirty="0"/>
              <a:t> base.</a:t>
            </a:r>
          </a:p>
          <a:p>
            <a:pPr marL="342900" indent="-342900" algn="l">
              <a:buAutoNum type="arabicPeriod"/>
            </a:pPr>
            <a:r>
              <a:rPr lang="en" sz="1600" dirty="0"/>
              <a:t>Si la </a:t>
            </a:r>
            <a:r>
              <a:rPr lang="en" sz="1600" dirty="0" err="1"/>
              <a:t>longitud</a:t>
            </a:r>
            <a:r>
              <a:rPr lang="en" sz="1600" dirty="0"/>
              <a:t> es 2 o </a:t>
            </a:r>
            <a:r>
              <a:rPr lang="en" sz="1600" dirty="0" err="1"/>
              <a:t>más</a:t>
            </a:r>
            <a:r>
              <a:rPr lang="en" sz="1600" dirty="0"/>
              <a:t> se </a:t>
            </a:r>
            <a:r>
              <a:rPr lang="en" sz="1600" dirty="0" err="1"/>
              <a:t>escoge</a:t>
            </a:r>
            <a:r>
              <a:rPr lang="en" sz="1600" dirty="0"/>
              <a:t> un </a:t>
            </a:r>
            <a:r>
              <a:rPr lang="en" sz="1600" dirty="0" err="1"/>
              <a:t>pivote</a:t>
            </a:r>
            <a:r>
              <a:rPr lang="en" sz="1600" dirty="0"/>
              <a:t> (hay </a:t>
            </a:r>
            <a:r>
              <a:rPr lang="en" sz="1600" dirty="0" err="1"/>
              <a:t>distintas</a:t>
            </a:r>
            <a:r>
              <a:rPr lang="en" sz="1600" dirty="0"/>
              <a:t> </a:t>
            </a:r>
            <a:r>
              <a:rPr lang="en" sz="1600" dirty="0" err="1"/>
              <a:t>técnicas</a:t>
            </a:r>
            <a:r>
              <a:rPr lang="en" sz="1600" dirty="0"/>
              <a:t> para </a:t>
            </a:r>
            <a:r>
              <a:rPr lang="en" sz="1600" dirty="0" err="1"/>
              <a:t>esto</a:t>
            </a:r>
            <a:r>
              <a:rPr lang="en" sz="1600" dirty="0"/>
              <a:t>).</a:t>
            </a:r>
          </a:p>
          <a:p>
            <a:pPr marL="342900" indent="-342900" algn="l">
              <a:buAutoNum type="arabicPeriod"/>
            </a:pPr>
            <a:r>
              <a:rPr lang="en" sz="1600" dirty="0" err="1"/>
              <a:t>Reordena</a:t>
            </a:r>
            <a:r>
              <a:rPr lang="en" sz="1600" dirty="0"/>
              <a:t> </a:t>
            </a:r>
            <a:r>
              <a:rPr lang="en" sz="1600" dirty="0" err="1"/>
              <a:t>el</a:t>
            </a:r>
            <a:r>
              <a:rPr lang="en" sz="1600" dirty="0"/>
              <a:t> </a:t>
            </a:r>
            <a:r>
              <a:rPr lang="en" sz="1600" dirty="0" err="1"/>
              <a:t>arreglo</a:t>
            </a:r>
            <a:r>
              <a:rPr lang="en" sz="1600" dirty="0"/>
              <a:t> hasta que </a:t>
            </a:r>
            <a:r>
              <a:rPr lang="en" sz="1600" dirty="0" err="1"/>
              <a:t>los</a:t>
            </a:r>
            <a:r>
              <a:rPr lang="en" sz="1600" dirty="0"/>
              <a:t> </a:t>
            </a:r>
            <a:r>
              <a:rPr lang="en" sz="1600" dirty="0" err="1"/>
              <a:t>elementos</a:t>
            </a:r>
            <a:r>
              <a:rPr lang="en" sz="1600" dirty="0"/>
              <a:t> </a:t>
            </a:r>
            <a:r>
              <a:rPr lang="en" sz="1600" dirty="0" err="1"/>
              <a:t>menores</a:t>
            </a:r>
            <a:r>
              <a:rPr lang="en" sz="1600" dirty="0"/>
              <a:t> al </a:t>
            </a:r>
            <a:r>
              <a:rPr lang="en" sz="1600" dirty="0" err="1"/>
              <a:t>pivote</a:t>
            </a:r>
            <a:r>
              <a:rPr lang="en" sz="1600" dirty="0"/>
              <a:t> </a:t>
            </a:r>
            <a:r>
              <a:rPr lang="en" sz="1600" dirty="0" err="1"/>
              <a:t>estén</a:t>
            </a:r>
            <a:r>
              <a:rPr lang="en" sz="1600" dirty="0"/>
              <a:t> a la </a:t>
            </a:r>
            <a:r>
              <a:rPr lang="en" sz="1600" dirty="0" err="1"/>
              <a:t>izquierda</a:t>
            </a:r>
            <a:r>
              <a:rPr lang="en" sz="1600" dirty="0"/>
              <a:t> y </a:t>
            </a:r>
            <a:r>
              <a:rPr lang="en" sz="1600" dirty="0" err="1"/>
              <a:t>los</a:t>
            </a:r>
            <a:r>
              <a:rPr lang="en" sz="1600" dirty="0"/>
              <a:t> </a:t>
            </a:r>
            <a:r>
              <a:rPr lang="en" sz="1600" dirty="0" err="1"/>
              <a:t>mayores</a:t>
            </a:r>
            <a:r>
              <a:rPr lang="en" sz="1600" dirty="0"/>
              <a:t> a la </a:t>
            </a:r>
            <a:r>
              <a:rPr lang="en" sz="1600" dirty="0" err="1"/>
              <a:t>derecha</a:t>
            </a:r>
            <a:r>
              <a:rPr lang="en" sz="1600" dirty="0"/>
              <a:t>.</a:t>
            </a:r>
          </a:p>
          <a:p>
            <a:pPr marL="342900" indent="-342900" algn="l">
              <a:buAutoNum type="arabicPeriod"/>
            </a:pPr>
            <a:r>
              <a:rPr lang="en" sz="1600" dirty="0" err="1"/>
              <a:t>Aplica</a:t>
            </a:r>
            <a:r>
              <a:rPr lang="en" sz="1600" dirty="0"/>
              <a:t> </a:t>
            </a:r>
            <a:r>
              <a:rPr lang="en" sz="1600" dirty="0" err="1"/>
              <a:t>estos</a:t>
            </a:r>
            <a:r>
              <a:rPr lang="en" sz="1600" dirty="0"/>
              <a:t> pasos a las dos </a:t>
            </a:r>
            <a:r>
              <a:rPr lang="en" sz="1600" dirty="0" err="1"/>
              <a:t>mitades</a:t>
            </a:r>
            <a:r>
              <a:rPr lang="en" sz="1600" dirty="0"/>
              <a:t> que </a:t>
            </a:r>
            <a:r>
              <a:rPr lang="en" sz="1600" dirty="0" err="1"/>
              <a:t>quedan</a:t>
            </a:r>
            <a:r>
              <a:rPr lang="en" sz="1600" dirty="0"/>
              <a:t> a la </a:t>
            </a:r>
            <a:r>
              <a:rPr lang="en" sz="1600" dirty="0" err="1"/>
              <a:t>derecha</a:t>
            </a:r>
            <a:r>
              <a:rPr lang="en" sz="1600" dirty="0"/>
              <a:t> e </a:t>
            </a:r>
            <a:r>
              <a:rPr lang="en" sz="1600" dirty="0" err="1"/>
              <a:t>izquierda</a:t>
            </a:r>
            <a:r>
              <a:rPr lang="en" sz="1600" dirty="0"/>
              <a:t> de </a:t>
            </a:r>
            <a:r>
              <a:rPr lang="en" sz="1600" dirty="0" err="1"/>
              <a:t>manera</a:t>
            </a:r>
            <a:r>
              <a:rPr lang="en" sz="1600" dirty="0"/>
              <a:t> </a:t>
            </a:r>
            <a:r>
              <a:rPr lang="en" sz="1600" dirty="0" err="1"/>
              <a:t>recursiva</a:t>
            </a:r>
            <a:r>
              <a:rPr lang="en" sz="1600" dirty="0"/>
              <a:t> hasta </a:t>
            </a:r>
            <a:r>
              <a:rPr lang="en" sz="1600" dirty="0" err="1"/>
              <a:t>llegar</a:t>
            </a:r>
            <a:r>
              <a:rPr lang="en" sz="1600" dirty="0"/>
              <a:t> al </a:t>
            </a:r>
            <a:r>
              <a:rPr lang="en" sz="1600" dirty="0" err="1"/>
              <a:t>caso</a:t>
            </a:r>
            <a:r>
              <a:rPr lang="en" sz="1600" dirty="0"/>
              <a:t> base.</a:t>
            </a:r>
          </a:p>
          <a:p>
            <a:endParaRPr lang="en" sz="1600" dirty="0"/>
          </a:p>
          <a:p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6777095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3F67D8A8-A2A6-3F48-451C-A870C3C4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02A447EF-28EB-AAFC-D70E-A913A294F2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7945" y="299583"/>
            <a:ext cx="37481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Implementación en C#</a:t>
            </a: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24C446-AE09-DB98-5FD6-F7044DED3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87" y="1263760"/>
            <a:ext cx="4626425" cy="312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554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FD79341E-93DE-860B-001E-C6155F0BA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75F3E31C-1CAB-9C65-640D-48C8A6BB2F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7945" y="299583"/>
            <a:ext cx="37481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Implementación en C#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89E91-0058-2D1A-D843-6AD1A4B59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064" y="1186672"/>
            <a:ext cx="4311872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760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A6E6D0CA-37EB-7EF1-E964-BA60ECEC5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952893B7-3D07-C209-1777-40873C185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7945" y="299583"/>
            <a:ext cx="37481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Implementación en C#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944D8-FF43-1A3D-7238-3D38FF40A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958" y="1030802"/>
            <a:ext cx="5512083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03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80E2B85E-0D6C-7F15-57CF-3248097A5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2841B5A6-6F2E-C1C3-BD86-DDA969BB0F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7945" y="299583"/>
            <a:ext cx="37481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Implementación en C#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7A034-0B1D-F68D-4202-BD262B0B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18" y="1597862"/>
            <a:ext cx="5709763" cy="19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663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38CD2941-F055-24CA-DFF8-9A8C5F76C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4A3B9C-BF2C-C2A9-6C68-475CA1AD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 dirty="0"/>
              <a:t>Comparativa con otros algoritmos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10D602-E8B1-BA8A-EFA5-636AB38FE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4035"/>
              </p:ext>
            </p:extLst>
          </p:nvPr>
        </p:nvGraphicFramePr>
        <p:xfrm>
          <a:off x="3437234" y="4758530"/>
          <a:ext cx="2269532" cy="278702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273915">
                  <a:extLst>
                    <a:ext uri="{9D8B030D-6E8A-4147-A177-3AD203B41FA5}">
                      <a16:colId xmlns:a16="http://schemas.microsoft.com/office/drawing/2014/main" val="3938726689"/>
                    </a:ext>
                  </a:extLst>
                </a:gridCol>
                <a:gridCol w="274698">
                  <a:extLst>
                    <a:ext uri="{9D8B030D-6E8A-4147-A177-3AD203B41FA5}">
                      <a16:colId xmlns:a16="http://schemas.microsoft.com/office/drawing/2014/main" val="2083470229"/>
                    </a:ext>
                  </a:extLst>
                </a:gridCol>
                <a:gridCol w="252782">
                  <a:extLst>
                    <a:ext uri="{9D8B030D-6E8A-4147-A177-3AD203B41FA5}">
                      <a16:colId xmlns:a16="http://schemas.microsoft.com/office/drawing/2014/main" val="50328549"/>
                    </a:ext>
                  </a:extLst>
                </a:gridCol>
                <a:gridCol w="252782">
                  <a:extLst>
                    <a:ext uri="{9D8B030D-6E8A-4147-A177-3AD203B41FA5}">
                      <a16:colId xmlns:a16="http://schemas.microsoft.com/office/drawing/2014/main" val="1700289712"/>
                    </a:ext>
                  </a:extLst>
                </a:gridCol>
                <a:gridCol w="252782">
                  <a:extLst>
                    <a:ext uri="{9D8B030D-6E8A-4147-A177-3AD203B41FA5}">
                      <a16:colId xmlns:a16="http://schemas.microsoft.com/office/drawing/2014/main" val="3375141304"/>
                    </a:ext>
                  </a:extLst>
                </a:gridCol>
                <a:gridCol w="274698">
                  <a:extLst>
                    <a:ext uri="{9D8B030D-6E8A-4147-A177-3AD203B41FA5}">
                      <a16:colId xmlns:a16="http://schemas.microsoft.com/office/drawing/2014/main" val="2413773943"/>
                    </a:ext>
                  </a:extLst>
                </a:gridCol>
                <a:gridCol w="252782">
                  <a:extLst>
                    <a:ext uri="{9D8B030D-6E8A-4147-A177-3AD203B41FA5}">
                      <a16:colId xmlns:a16="http://schemas.microsoft.com/office/drawing/2014/main" val="4208885749"/>
                    </a:ext>
                  </a:extLst>
                </a:gridCol>
                <a:gridCol w="435093">
                  <a:extLst>
                    <a:ext uri="{9D8B030D-6E8A-4147-A177-3AD203B41FA5}">
                      <a16:colId xmlns:a16="http://schemas.microsoft.com/office/drawing/2014/main" val="2963216839"/>
                    </a:ext>
                  </a:extLst>
                </a:gridCol>
              </a:tblGrid>
              <a:tr h="178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 kern="100" dirty="0">
                          <a:effectLst/>
                        </a:rPr>
                        <a:t>6</a:t>
                      </a:r>
                      <a:endParaRPr lang="es-MX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 kern="100" dirty="0">
                          <a:effectLst/>
                        </a:rPr>
                        <a:t>1</a:t>
                      </a:r>
                      <a:endParaRPr lang="es-MX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 kern="100">
                          <a:effectLst/>
                        </a:rPr>
                        <a:t>0</a:t>
                      </a:r>
                      <a:endParaRPr lang="es-MX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 kern="100">
                          <a:effectLst/>
                        </a:rPr>
                        <a:t>8</a:t>
                      </a:r>
                      <a:endParaRPr lang="es-MX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 kern="100" dirty="0">
                          <a:effectLst/>
                        </a:rPr>
                        <a:t>3</a:t>
                      </a:r>
                      <a:endParaRPr lang="es-MX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 kern="100">
                          <a:effectLst/>
                        </a:rPr>
                        <a:t>5</a:t>
                      </a:r>
                      <a:endParaRPr lang="es-MX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 kern="100">
                          <a:effectLst/>
                        </a:rPr>
                        <a:t>9</a:t>
                      </a:r>
                      <a:endParaRPr lang="es-MX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 kern="100" dirty="0">
                          <a:effectLst/>
                        </a:rPr>
                        <a:t>20</a:t>
                      </a:r>
                      <a:endParaRPr lang="es-MX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20585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A60D16C-0994-AE68-FC5E-4287635F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3331"/>
            <a:ext cx="9144000" cy="37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757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4C0799A5-4DDD-CF69-F164-13B4374CF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1C86BC7C-4A11-EC2F-B913-128D988C5E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128" y="8534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Complejidad</a:t>
            </a:r>
            <a:endParaRPr dirty="0" err="1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9F337C3F-3812-56EE-A995-45A11A34DD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78751" y="981456"/>
            <a:ext cx="6794292" cy="3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600" dirty="0"/>
              <a:t>La </a:t>
            </a:r>
            <a:r>
              <a:rPr lang="en" sz="1600" dirty="0" err="1"/>
              <a:t>parte</a:t>
            </a:r>
            <a:r>
              <a:rPr lang="en" sz="1600" dirty="0"/>
              <a:t> </a:t>
            </a:r>
            <a:r>
              <a:rPr lang="en" sz="1600" dirty="0" err="1"/>
              <a:t>más</a:t>
            </a:r>
            <a:r>
              <a:rPr lang="en" sz="1600" dirty="0"/>
              <a:t> </a:t>
            </a:r>
            <a:r>
              <a:rPr lang="en" sz="1600" dirty="0" err="1"/>
              <a:t>crítica</a:t>
            </a:r>
            <a:r>
              <a:rPr lang="en" sz="1600" dirty="0"/>
              <a:t> es </a:t>
            </a:r>
            <a:r>
              <a:rPr lang="en" sz="1600" dirty="0" err="1"/>
              <a:t>escoger</a:t>
            </a:r>
            <a:r>
              <a:rPr lang="en" sz="1600" dirty="0"/>
              <a:t> bien </a:t>
            </a:r>
            <a:r>
              <a:rPr lang="en" sz="1600" dirty="0" err="1"/>
              <a:t>el</a:t>
            </a:r>
            <a:r>
              <a:rPr lang="en" sz="1600" dirty="0"/>
              <a:t> </a:t>
            </a:r>
            <a:r>
              <a:rPr lang="en" sz="1600" dirty="0" err="1"/>
              <a:t>pivote</a:t>
            </a:r>
            <a:r>
              <a:rPr lang="en" sz="1600" dirty="0"/>
              <a:t>.</a:t>
            </a:r>
          </a:p>
          <a:p>
            <a:pPr algn="l"/>
            <a:endParaRPr lang="en" sz="1600" dirty="0"/>
          </a:p>
          <a:p>
            <a:pPr algn="l"/>
            <a:r>
              <a:rPr lang="en" sz="1600" dirty="0"/>
              <a:t>El </a:t>
            </a:r>
            <a:r>
              <a:rPr lang="en" sz="1600" dirty="0" err="1"/>
              <a:t>peor</a:t>
            </a:r>
            <a:r>
              <a:rPr lang="en" sz="1600" dirty="0"/>
              <a:t> </a:t>
            </a:r>
            <a:r>
              <a:rPr lang="en" sz="1600" dirty="0" err="1"/>
              <a:t>caso</a:t>
            </a:r>
            <a:r>
              <a:rPr lang="en" sz="1600" dirty="0"/>
              <a:t> </a:t>
            </a:r>
            <a:r>
              <a:rPr lang="en" sz="1600" dirty="0" err="1"/>
              <a:t>sucede</a:t>
            </a:r>
            <a:r>
              <a:rPr lang="en" sz="1600" dirty="0"/>
              <a:t> </a:t>
            </a:r>
            <a:r>
              <a:rPr lang="en" sz="1600" dirty="0" err="1"/>
              <a:t>cuando</a:t>
            </a:r>
            <a:r>
              <a:rPr lang="en" sz="1600" dirty="0"/>
              <a:t> </a:t>
            </a:r>
            <a:r>
              <a:rPr lang="en" sz="1600" dirty="0" err="1"/>
              <a:t>dividimos</a:t>
            </a:r>
            <a:r>
              <a:rPr lang="en" sz="1600" dirty="0"/>
              <a:t> </a:t>
            </a:r>
            <a:r>
              <a:rPr lang="en" sz="1600" dirty="0" err="1"/>
              <a:t>el</a:t>
            </a:r>
            <a:r>
              <a:rPr lang="en" sz="1600" dirty="0"/>
              <a:t> </a:t>
            </a:r>
            <a:r>
              <a:rPr lang="en" sz="1600" dirty="0" err="1"/>
              <a:t>arreglo</a:t>
            </a:r>
            <a:r>
              <a:rPr lang="en" sz="1600" dirty="0"/>
              <a:t> </a:t>
            </a:r>
            <a:r>
              <a:rPr lang="en" sz="1600" dirty="0" err="1"/>
              <a:t>en</a:t>
            </a:r>
            <a:r>
              <a:rPr lang="en" sz="1600" dirty="0"/>
              <a:t> </a:t>
            </a:r>
            <a:r>
              <a:rPr lang="en" sz="1600" dirty="0" err="1"/>
              <a:t>una</a:t>
            </a:r>
            <a:r>
              <a:rPr lang="en" sz="1600" dirty="0"/>
              <a:t> </a:t>
            </a:r>
            <a:r>
              <a:rPr lang="en" sz="1600" dirty="0" err="1"/>
              <a:t>partición</a:t>
            </a:r>
            <a:r>
              <a:rPr lang="en" sz="1600" dirty="0"/>
              <a:t> con n – 1 </a:t>
            </a:r>
            <a:r>
              <a:rPr lang="en" sz="1600" dirty="0" err="1"/>
              <a:t>elementos</a:t>
            </a:r>
            <a:r>
              <a:rPr lang="en" sz="1600" dirty="0"/>
              <a:t>  y </a:t>
            </a:r>
            <a:r>
              <a:rPr lang="en" sz="1600" dirty="0" err="1"/>
              <a:t>otra</a:t>
            </a:r>
            <a:r>
              <a:rPr lang="en" sz="1600" dirty="0"/>
              <a:t> con 0 </a:t>
            </a:r>
            <a:r>
              <a:rPr lang="en" sz="1600" dirty="0" err="1"/>
              <a:t>elementos</a:t>
            </a:r>
            <a:r>
              <a:rPr lang="en" sz="1600" dirty="0"/>
              <a:t>. Si se </a:t>
            </a:r>
            <a:r>
              <a:rPr lang="en" sz="1600" dirty="0" err="1"/>
              <a:t>hace</a:t>
            </a:r>
            <a:r>
              <a:rPr lang="en" sz="1600" dirty="0"/>
              <a:t> </a:t>
            </a:r>
            <a:r>
              <a:rPr lang="en" sz="1600" dirty="0" err="1"/>
              <a:t>eso</a:t>
            </a:r>
            <a:r>
              <a:rPr lang="en" sz="1600" dirty="0"/>
              <a:t> </a:t>
            </a:r>
            <a:r>
              <a:rPr lang="en" sz="1600" dirty="0" err="1"/>
              <a:t>todas</a:t>
            </a:r>
            <a:r>
              <a:rPr lang="en" sz="1600" dirty="0"/>
              <a:t> las </a:t>
            </a:r>
            <a:r>
              <a:rPr lang="en" sz="1600" dirty="0" err="1"/>
              <a:t>veces</a:t>
            </a:r>
            <a:r>
              <a:rPr lang="en" sz="1600" dirty="0"/>
              <a:t> </a:t>
            </a:r>
            <a:r>
              <a:rPr lang="en" sz="1600" dirty="0" err="1"/>
              <a:t>tendríamos</a:t>
            </a:r>
            <a:r>
              <a:rPr lang="en" sz="1600" dirty="0"/>
              <a:t> que </a:t>
            </a:r>
            <a:r>
              <a:rPr lang="en" sz="1600" dirty="0" err="1"/>
              <a:t>ordenar</a:t>
            </a:r>
            <a:r>
              <a:rPr lang="en" sz="1600" dirty="0"/>
              <a:t> n – </a:t>
            </a:r>
            <a:r>
              <a:rPr lang="en" sz="1600" dirty="0" err="1"/>
              <a:t>i</a:t>
            </a:r>
            <a:r>
              <a:rPr lang="en" sz="1600" dirty="0"/>
              <a:t>  </a:t>
            </a:r>
            <a:r>
              <a:rPr lang="en" sz="1600" dirty="0" err="1"/>
              <a:t>elementos</a:t>
            </a:r>
            <a:r>
              <a:rPr lang="en" sz="1600" dirty="0"/>
              <a:t> n </a:t>
            </a:r>
            <a:r>
              <a:rPr lang="en" sz="1600" dirty="0" err="1"/>
              <a:t>veces</a:t>
            </a:r>
            <a:r>
              <a:rPr lang="en" sz="1600" dirty="0"/>
              <a:t> </a:t>
            </a:r>
            <a:r>
              <a:rPr lang="en" sz="1600" dirty="0" err="1"/>
              <a:t>dándonos</a:t>
            </a:r>
            <a:r>
              <a:rPr lang="en" sz="1600" dirty="0"/>
              <a:t> </a:t>
            </a:r>
            <a:r>
              <a:rPr lang="en" sz="1600" dirty="0" err="1"/>
              <a:t>una</a:t>
            </a:r>
            <a:r>
              <a:rPr lang="en" sz="1600" dirty="0"/>
              <a:t> </a:t>
            </a:r>
            <a:r>
              <a:rPr lang="en" sz="1600" dirty="0" err="1"/>
              <a:t>complejidad</a:t>
            </a:r>
            <a:r>
              <a:rPr lang="en" sz="1600" dirty="0"/>
              <a:t> de: O(n^2).</a:t>
            </a:r>
          </a:p>
          <a:p>
            <a:pPr algn="l"/>
            <a:endParaRPr lang="en" sz="1600" dirty="0"/>
          </a:p>
          <a:p>
            <a:pPr algn="l"/>
            <a:r>
              <a:rPr lang="en" sz="1600" dirty="0"/>
              <a:t>Para </a:t>
            </a:r>
            <a:r>
              <a:rPr lang="en" sz="1600" dirty="0" err="1"/>
              <a:t>el</a:t>
            </a:r>
            <a:r>
              <a:rPr lang="en" sz="1600" dirty="0"/>
              <a:t> </a:t>
            </a:r>
            <a:r>
              <a:rPr lang="en" sz="1600" dirty="0" err="1"/>
              <a:t>mejor</a:t>
            </a:r>
            <a:r>
              <a:rPr lang="en" sz="1600" dirty="0"/>
              <a:t> </a:t>
            </a:r>
            <a:r>
              <a:rPr lang="en" sz="1600" dirty="0" err="1"/>
              <a:t>caso</a:t>
            </a:r>
            <a:r>
              <a:rPr lang="en" sz="1600" dirty="0"/>
              <a:t> </a:t>
            </a:r>
            <a:r>
              <a:rPr lang="en" sz="1600" dirty="0" err="1"/>
              <a:t>escogeríamos</a:t>
            </a:r>
            <a:r>
              <a:rPr lang="en" sz="1600" dirty="0"/>
              <a:t> un </a:t>
            </a:r>
            <a:r>
              <a:rPr lang="en" sz="1600" dirty="0" err="1"/>
              <a:t>pivote</a:t>
            </a:r>
            <a:r>
              <a:rPr lang="en" sz="1600" dirty="0"/>
              <a:t> que </a:t>
            </a:r>
            <a:r>
              <a:rPr lang="en" sz="1600" dirty="0" err="1"/>
              <a:t>particiona</a:t>
            </a:r>
            <a:r>
              <a:rPr lang="en" sz="1600" dirty="0"/>
              <a:t> a la </a:t>
            </a:r>
            <a:r>
              <a:rPr lang="en" sz="1600" dirty="0" err="1"/>
              <a:t>mitad</a:t>
            </a:r>
            <a:r>
              <a:rPr lang="en" sz="1600" dirty="0"/>
              <a:t> </a:t>
            </a:r>
            <a:r>
              <a:rPr lang="en" sz="1600" dirty="0" err="1"/>
              <a:t>perfectamente</a:t>
            </a:r>
            <a:r>
              <a:rPr lang="en" sz="1600" dirty="0"/>
              <a:t> </a:t>
            </a:r>
            <a:r>
              <a:rPr lang="en" sz="1600" dirty="0" err="1"/>
              <a:t>todas</a:t>
            </a:r>
            <a:r>
              <a:rPr lang="en" sz="1600" dirty="0"/>
              <a:t> las </a:t>
            </a:r>
            <a:r>
              <a:rPr lang="en" sz="1600" dirty="0" err="1"/>
              <a:t>veces</a:t>
            </a:r>
            <a:r>
              <a:rPr lang="en" sz="1600" dirty="0"/>
              <a:t>, </a:t>
            </a:r>
            <a:r>
              <a:rPr lang="en" sz="1600" dirty="0" err="1"/>
              <a:t>dándonos</a:t>
            </a:r>
            <a:r>
              <a:rPr lang="en" sz="1600" dirty="0"/>
              <a:t> </a:t>
            </a:r>
            <a:r>
              <a:rPr lang="en" sz="1600" dirty="0" err="1"/>
              <a:t>una</a:t>
            </a:r>
            <a:r>
              <a:rPr lang="en" sz="1600" dirty="0"/>
              <a:t> </a:t>
            </a:r>
            <a:r>
              <a:rPr lang="en" sz="1600" dirty="0" err="1"/>
              <a:t>complejidad</a:t>
            </a:r>
            <a:r>
              <a:rPr lang="en" sz="1600" dirty="0"/>
              <a:t> de: Θ(n log(n) ).</a:t>
            </a:r>
          </a:p>
          <a:p>
            <a:pPr algn="l"/>
            <a:endParaRPr lang="en" sz="1600" dirty="0"/>
          </a:p>
          <a:p>
            <a:pPr algn="l"/>
            <a:r>
              <a:rPr lang="en" sz="1600" dirty="0"/>
              <a:t>Para </a:t>
            </a:r>
            <a:r>
              <a:rPr lang="en" sz="1600" dirty="0" err="1"/>
              <a:t>el</a:t>
            </a:r>
            <a:r>
              <a:rPr lang="en" sz="1600" dirty="0"/>
              <a:t> </a:t>
            </a:r>
            <a:r>
              <a:rPr lang="en" sz="1600" dirty="0" err="1"/>
              <a:t>caso</a:t>
            </a:r>
            <a:r>
              <a:rPr lang="en" sz="1600" dirty="0"/>
              <a:t> </a:t>
            </a:r>
            <a:r>
              <a:rPr lang="en" sz="1600" dirty="0" err="1"/>
              <a:t>promedio</a:t>
            </a:r>
            <a:r>
              <a:rPr lang="en" sz="1600" dirty="0"/>
              <a:t>, </a:t>
            </a:r>
            <a:r>
              <a:rPr lang="en" sz="1600" dirty="0" err="1"/>
              <a:t>aunque</a:t>
            </a:r>
            <a:r>
              <a:rPr lang="en" sz="1600" dirty="0"/>
              <a:t> </a:t>
            </a:r>
            <a:r>
              <a:rPr lang="en" sz="1600" dirty="0" err="1"/>
              <a:t>suene</a:t>
            </a:r>
            <a:r>
              <a:rPr lang="en" sz="1600" dirty="0"/>
              <a:t> </a:t>
            </a:r>
            <a:r>
              <a:rPr lang="en" sz="1600" dirty="0" err="1"/>
              <a:t>contraintuitivo</a:t>
            </a:r>
            <a:r>
              <a:rPr lang="en" sz="1600" dirty="0"/>
              <a:t>, </a:t>
            </a:r>
            <a:r>
              <a:rPr lang="en" sz="1600" dirty="0" err="1"/>
              <a:t>tenemos</a:t>
            </a:r>
            <a:r>
              <a:rPr lang="en" sz="1600" dirty="0"/>
              <a:t> </a:t>
            </a:r>
            <a:r>
              <a:rPr lang="en" sz="1600" dirty="0" err="1"/>
              <a:t>una</a:t>
            </a:r>
            <a:r>
              <a:rPr lang="en" sz="1600" dirty="0"/>
              <a:t> </a:t>
            </a:r>
            <a:r>
              <a:rPr lang="en" sz="1600" dirty="0" err="1"/>
              <a:t>complejidad</a:t>
            </a:r>
            <a:r>
              <a:rPr lang="en" sz="1600" dirty="0"/>
              <a:t> </a:t>
            </a:r>
            <a:r>
              <a:rPr lang="en" sz="1600" dirty="0" err="1"/>
              <a:t>bastante</a:t>
            </a:r>
            <a:r>
              <a:rPr lang="en" sz="1600" dirty="0"/>
              <a:t> </a:t>
            </a:r>
            <a:r>
              <a:rPr lang="en" sz="1600" dirty="0" err="1"/>
              <a:t>cercana</a:t>
            </a:r>
            <a:r>
              <a:rPr lang="en" sz="1600" dirty="0"/>
              <a:t> al </a:t>
            </a:r>
            <a:r>
              <a:rPr lang="en" sz="1600" dirty="0" err="1"/>
              <a:t>mejor</a:t>
            </a:r>
            <a:r>
              <a:rPr lang="en" sz="1600" dirty="0"/>
              <a:t> </a:t>
            </a:r>
            <a:r>
              <a:rPr lang="en" sz="1600" dirty="0" err="1"/>
              <a:t>caso</a:t>
            </a:r>
            <a:r>
              <a:rPr lang="en" sz="1600" dirty="0"/>
              <a:t>, </a:t>
            </a:r>
            <a:r>
              <a:rPr lang="en" sz="1600" dirty="0" err="1"/>
              <a:t>esto</a:t>
            </a:r>
            <a:r>
              <a:rPr lang="en" sz="1600" dirty="0"/>
              <a:t> </a:t>
            </a:r>
            <a:r>
              <a:rPr lang="en" sz="1600" dirty="0" err="1"/>
              <a:t>debido</a:t>
            </a:r>
            <a:r>
              <a:rPr lang="en" sz="1600" dirty="0"/>
              <a:t> a que la </a:t>
            </a:r>
            <a:r>
              <a:rPr lang="en" sz="1600" dirty="0" err="1"/>
              <a:t>recurrencia</a:t>
            </a:r>
            <a:r>
              <a:rPr lang="en" sz="1600" dirty="0"/>
              <a:t> converge a </a:t>
            </a:r>
            <a:r>
              <a:rPr lang="en" sz="1600" dirty="0" err="1"/>
              <a:t>nlog</a:t>
            </a:r>
            <a:r>
              <a:rPr lang="en" sz="1600" dirty="0"/>
              <a:t>(n), </a:t>
            </a:r>
            <a:r>
              <a:rPr lang="en" sz="1600" dirty="0" err="1"/>
              <a:t>por</a:t>
            </a:r>
            <a:r>
              <a:rPr lang="en" sz="1600" dirty="0"/>
              <a:t> lo que: Ω(n log(n))</a:t>
            </a:r>
          </a:p>
          <a:p>
            <a:pPr algn="l"/>
            <a:endParaRPr lang="en" sz="1600" dirty="0"/>
          </a:p>
          <a:p>
            <a:endParaRPr lang="en" sz="1600" dirty="0"/>
          </a:p>
          <a:p>
            <a:endParaRPr lang="en" sz="1600"/>
          </a:p>
        </p:txBody>
      </p:sp>
    </p:spTree>
    <p:extLst>
      <p:ext uri="{BB962C8B-B14F-4D97-AF65-F5344CB8AC3E}">
        <p14:creationId xmlns:p14="http://schemas.microsoft.com/office/powerpoint/2010/main" val="422841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C916E411-3BFC-C8D7-A378-E12DBD3B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A27B6A-2564-BA23-6393-584F1C5E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C36EE9-9388-18F7-650A-13820DD49B60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0B59E19-F04E-EEBC-92D7-33343C16A722}"/>
              </a:ext>
            </a:extLst>
          </p:cNvPr>
          <p:cNvSpPr/>
          <p:nvPr/>
        </p:nvSpPr>
        <p:spPr>
          <a:xfrm>
            <a:off x="3371469" y="1875470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3E745F-914D-4296-6810-162A663D075A}"/>
              </a:ext>
            </a:extLst>
          </p:cNvPr>
          <p:cNvSpPr/>
          <p:nvPr/>
        </p:nvSpPr>
        <p:spPr>
          <a:xfrm>
            <a:off x="3371469" y="2558517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246E07-5865-20A1-AF8C-F124623F84CE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1786F3-4525-478E-7B55-E56CC479F7DD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92A2D9-A797-F244-BDB6-4F708866DD52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FC1984-C44B-A048-890C-6391E5181F9C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1DF18B9-B491-3A81-50E2-0CB3846F9EBC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7D4007E-1238-737C-B411-8E4FAB9234FD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C43E725-6799-A21B-69DE-65E85EE227B9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202BD32-D2A1-BFE5-88D8-D6FD09D4E054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D384D54-F161-1C6A-E593-6363F7C9519D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FC9B8B-1DF9-8015-F92A-32AE03718E82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449753A-6A00-7119-724C-D06AD789F407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E933AA-7CD9-37A9-19AA-F832A9DCC08E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0C7C9D-0766-8174-FCA1-2935E0B94D66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46F39A3-63B0-E6C4-9C66-68C98940DCC3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5797DF-350E-73C2-3683-2D9E6C8139C2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265111-6A74-DB8C-0BF4-548A05F8DD4B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882A1BE-8FEC-A153-7190-C2C9F5538C47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C83F8F-76AF-984C-D42C-CC57456C7CA0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29150C-5138-EAC9-E272-DCF922733503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2904B4-D612-3DBC-95E4-043C21DCC1B2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6DDDBE5-4771-68BE-3D82-E9B1C8F47CC5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D4376F1C-88D8-5588-90FC-C5AB9482295F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66FAE069-170A-AB7A-BEC2-E77CD800A530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2C9D7801-831A-8164-195A-D5297B395F1F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A5A7DC3F-0DBF-7A68-032B-3D4A3710E60B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3BF4B7E4-EFF6-9902-C707-2F0918F191E1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187B8C31-73E1-67AA-A42F-1FDE3FBFF787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F1EB9F1F-35F1-9D79-73B9-7417FC134A8B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D97AF40-6B61-4C72-B353-F435C267F84B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1&lt;20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FFE8DA-B625-676B-051F-8F5D305199A7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0750EC-05D7-7FFA-E9F3-C5D151222825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F80C13-5834-EBDB-A7AA-50B58E1D6542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1F84A5-594B-6954-16AF-E623BC1E08B0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2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20225877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3" name="Google Shape;3513;p62"/>
          <p:cNvPicPr preferRelativeResize="0"/>
          <p:nvPr/>
        </p:nvPicPr>
        <p:blipFill rotWithShape="1">
          <a:blip r:embed="rId3">
            <a:alphaModFix/>
          </a:blip>
          <a:srcRect l="1484" r="38540"/>
          <a:stretch>
            <a:fillRect/>
          </a:stretch>
        </p:blipFill>
        <p:spPr>
          <a:xfrm>
            <a:off x="6408912" y="3150809"/>
            <a:ext cx="1277375" cy="1272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6" name="Google Shape;3516;p62"/>
          <p:cNvGrpSpPr/>
          <p:nvPr/>
        </p:nvGrpSpPr>
        <p:grpSpPr>
          <a:xfrm>
            <a:off x="5653364" y="2991172"/>
            <a:ext cx="2607233" cy="2347993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B6E0882-0AEE-00A7-A467-1AB84FCF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42C96-7488-46DB-6259-4F092CA63DB0}"/>
              </a:ext>
            </a:extLst>
          </p:cNvPr>
          <p:cNvSpPr txBox="1"/>
          <p:nvPr/>
        </p:nvSpPr>
        <p:spPr>
          <a:xfrm>
            <a:off x="1308125" y="1255363"/>
            <a:ext cx="7170553" cy="199137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[1] C. Hoare. "Quicksort," in </a:t>
            </a:r>
            <a:r>
              <a:rPr lang="en-US" i="1" dirty="0"/>
              <a:t>The computer journal</a:t>
            </a:r>
            <a:r>
              <a:rPr lang="en-US" dirty="0"/>
              <a:t>, vol. 5, no. 1, pp. 10–16, 1962.</a:t>
            </a:r>
          </a:p>
          <a:p>
            <a:pPr>
              <a:lnSpc>
                <a:spcPct val="150000"/>
              </a:lnSpc>
            </a:pPr>
            <a:r>
              <a:rPr lang="en-US" dirty="0"/>
              <a:t>[2] R. Sedgewick. "Implementing quicksort programs," in </a:t>
            </a:r>
            <a:r>
              <a:rPr lang="en-US" i="1" dirty="0"/>
              <a:t>Communications of the ACM</a:t>
            </a:r>
            <a:r>
              <a:rPr lang="en-US" dirty="0"/>
              <a:t>, </a:t>
            </a:r>
          </a:p>
          <a:p>
            <a:pPr>
              <a:lnSpc>
                <a:spcPct val="150000"/>
              </a:lnSpc>
            </a:pPr>
            <a:r>
              <a:rPr lang="en-US" dirty="0"/>
              <a:t>     vol. 21, no. 10, pp. 847–857, 1978.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[3] T. H. </a:t>
            </a:r>
            <a:r>
              <a:rPr lang="en-US" err="1"/>
              <a:t>Cormen</a:t>
            </a:r>
            <a:r>
              <a:rPr lang="en-US"/>
              <a:t>, C. E. </a:t>
            </a:r>
            <a:r>
              <a:rPr lang="en-US" err="1"/>
              <a:t>Leiserson</a:t>
            </a:r>
            <a:r>
              <a:rPr lang="en-US"/>
              <a:t>, R. L. Rivest, and C. Stein, </a:t>
            </a:r>
            <a:r>
              <a:rPr lang="en-US" i="1"/>
              <a:t>Introduction to Algorithms,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i="1"/>
              <a:t> third edition</a:t>
            </a:r>
            <a:r>
              <a:rPr lang="en-US"/>
              <a:t>. 2009. [Online]. Available: </a:t>
            </a:r>
            <a:r>
              <a:rPr lang="en-US">
                <a:hlinkClick r:id="rId4"/>
              </a:rPr>
              <a:t>http://portal.acm.org/citation.cfm?id=1614191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7AF05BF6-907C-38FF-6165-E8BDD0796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33706-FFDA-7D95-1DC0-FB7B7E09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558F0A-5854-B4AB-D26C-9F8CDDF5031A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E7B693F5-24CE-19B8-0902-CFC379A995AA}"/>
              </a:ext>
            </a:extLst>
          </p:cNvPr>
          <p:cNvSpPr/>
          <p:nvPr/>
        </p:nvSpPr>
        <p:spPr>
          <a:xfrm>
            <a:off x="3776186" y="1874248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886BF8-4979-A75B-198D-F858D5FAF3C1}"/>
              </a:ext>
            </a:extLst>
          </p:cNvPr>
          <p:cNvSpPr/>
          <p:nvPr/>
        </p:nvSpPr>
        <p:spPr>
          <a:xfrm>
            <a:off x="3371469" y="2558517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170219-B3E1-102E-9172-B55268B552CF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8BF01F-6D6D-A6CB-AE62-64DD22F1F929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76C4C6-102B-67F5-4349-11AD317A3B35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DA440A-7788-1494-D01E-C883BB14E7EF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F5201E-2764-8AD6-0192-D387DFFF12A3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FA8E5F-EC98-C7BA-10B2-459C858ACA63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DB9BC3-01C4-5280-1CE1-C2B2F56E726B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7AC7EA-FF3F-3917-3A0A-DC8D2F74DECD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55213AF-570C-4541-9D42-F7A6A955E3F1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B3F469-835C-0B89-C16C-4BD9C2FCAA3C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9A6855C-035B-C4B7-6B1C-D08B34BEAF84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E104E2-BA64-AC21-2AD7-87D8ADDA036E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1A877F-326C-8099-ABF3-60EE7AE9ADF0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178F789-9D42-EE67-2268-E00490DE4B21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A3C030-AE77-0902-8B11-EF81349B5411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F9A4757-A45E-BA94-0FBE-E12ED84378D9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A131D0D-EC24-0D18-52B4-2630A8E78394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B87E40A-052A-CEC6-D98D-A939D1FA255A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0AEC9F7-577F-B3A8-C560-5B88F049ADF1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2B8BD04-8237-D09E-0E1D-93DD48FFA925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9900A7-F8FA-3AB6-5C07-4A6E4264F2A0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6A62A01A-317D-ED93-64AE-F98AA5E2895B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0EA9D453-1956-80BA-30F1-A09DE9A4A979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E79B58CB-1133-9EA7-22AB-24FFA484D156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EC8A8AA0-4999-7A42-00C0-94E9F0EA38FB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877F606B-DDFF-654C-BE03-DE5C9F9D2D68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48F4B93C-8D7F-8334-118D-201A715773AA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A8A958F9-F64A-4D59-53BC-9914C51C4F7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199EAF1-1978-2781-5464-783D09DC603F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CD1AB2-1C54-98C1-32FC-E749C0E5A745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97FDB6-B378-8648-94F5-07BF201287ED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895066-1E22-DBD2-DE46-62C08F3DB2CD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F61A30-3619-F813-2C36-EDBB444442AF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3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197029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9A8712A3-415B-035B-C0B9-3AD9FE0A7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38F999-F807-F98A-C6B6-03577E82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D40719-0119-E150-C61B-24E4741424C2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F982A5A6-346B-2479-1335-BA5F51BE55EC}"/>
              </a:ext>
            </a:extLst>
          </p:cNvPr>
          <p:cNvSpPr/>
          <p:nvPr/>
        </p:nvSpPr>
        <p:spPr>
          <a:xfrm>
            <a:off x="3776186" y="1874248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84691E-EF96-795A-561C-CDB7D9A730BE}"/>
              </a:ext>
            </a:extLst>
          </p:cNvPr>
          <p:cNvSpPr/>
          <p:nvPr/>
        </p:nvSpPr>
        <p:spPr>
          <a:xfrm>
            <a:off x="3776186" y="2558103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A828AC-6111-89FB-839D-62A5B98C8A76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CC5B9-2723-2304-99C6-44BCBAD255EF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711C40-036E-0D4E-CB73-6DA6F8EC1466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262CC4-10F8-ADA5-A022-DA43AC80036A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12FCF0-E43F-9FD5-29C5-771D3569D8D2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6793573-006A-0DE1-4135-E325D0ECF7E3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3D507C4-9FF6-57E4-3B78-2E39EFE94F55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7556B1-EEB8-AC79-4751-3EBFCC4CB512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127F4C1-7B39-45BA-1687-A8AC508289F4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266DA9C-0B6A-E3D2-5145-9E0C9D3CAA09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BAC40F5-9AE4-1014-325C-222B2B7C0CE5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B252FB-26E4-82F9-8E05-1F911555C405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674A498-57C6-7014-66D2-DDEA8E446C35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7FEB534-3282-E14C-3C4C-F93C2820618F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525E17-89D2-73B1-C264-7555BC3D66EB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660C3F-88A6-F598-4D70-01177233659B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80B78C-D929-75BB-12DE-9B7386AECF98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9443E5-224B-8B5E-A535-234AB62B50D9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F3602AC-E617-07E2-AD86-E81777EAAAE6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B5FDB2-ECD5-A94B-7CD5-B705D9506443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12885F3-EBA8-D1C1-1DF6-ADE22D442A1B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C64FB8CF-5437-8264-0D7F-3B94776EE544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F1C8A0AF-704C-CB54-B693-566E7331F3CA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B69F5AAE-C07E-7D73-4F82-DE8271C705AD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930B8CC7-BC1B-7C04-90AC-5D2A8814D5D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F00A68EE-9FBE-0EAC-2A6B-ADCC7A9E5235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30E369CA-55A6-6676-50EC-F3D9750CD0A4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9EDB7C19-44C2-7385-0C7F-9B54D4789E70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7C9725D-A786-1336-69F1-377ABDBCD0A8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4C768D-738B-060C-B6CF-10C412536106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76A6F-033B-AAA0-1719-2AB6A36CD19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E44FA7-B98D-BF9F-E0CC-74721F773F33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F8B23F-C743-05E8-CF26-0784D16E1663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3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112210320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3722</Words>
  <Application>Microsoft Office PowerPoint</Application>
  <PresentationFormat>Presentación en pantalla (16:9)</PresentationFormat>
  <Paragraphs>1368</Paragraphs>
  <Slides>70</Slides>
  <Notes>70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71" baseType="lpstr">
      <vt:lpstr>Technology Consulting by Slidesgo</vt:lpstr>
      <vt:lpstr>Console.WriteLine(“QuickSort”)</vt:lpstr>
      <vt:lpstr>Antecedentes Históricos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Algoritmo</vt:lpstr>
      <vt:lpstr>Implementación en C#</vt:lpstr>
      <vt:lpstr>Implementación en C#</vt:lpstr>
      <vt:lpstr>Implementación en C#</vt:lpstr>
      <vt:lpstr>Implementación en C#</vt:lpstr>
      <vt:lpstr>Comparativa con otros algoritmos</vt:lpstr>
      <vt:lpstr>Complejidad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Alexis Ibarra</dc:creator>
  <cp:lastModifiedBy>Alexis Ibarra</cp:lastModifiedBy>
  <cp:revision>249</cp:revision>
  <dcterms:modified xsi:type="dcterms:W3CDTF">2025-09-24T23:54:01Z</dcterms:modified>
</cp:coreProperties>
</file>