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Fugaz One"/>
      <p:regular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FugazOne-regular.fntdata"/><Relationship Id="rId21" Type="http://schemas.openxmlformats.org/officeDocument/2006/relationships/slide" Target="slides/slide16.xml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f049398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f049398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04d431f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04d431f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daec84a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daec84a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aec84a8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aec84a8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daec84a8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daec84a8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daec84a8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daec84a8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daec84a8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daec84a8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daec84a8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daec84a8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f2195be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f2195be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f2195beb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f2195beb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f2195be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f2195be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f2195be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f2195be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f11687a4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f11687a4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daec84a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daec84a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daec84a8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daec84a8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3.jp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02750" y="1193350"/>
            <a:ext cx="5938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0">
                <a:latin typeface="Fugaz One"/>
                <a:ea typeface="Fugaz One"/>
                <a:cs typeface="Fugaz One"/>
                <a:sym typeface="Fugaz One"/>
              </a:rPr>
              <a:t>EQUIPO</a:t>
            </a:r>
            <a:endParaRPr sz="9000"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714925" y="2355500"/>
            <a:ext cx="3453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chemeClr val="accent6"/>
                </a:solidFill>
                <a:highlight>
                  <a:srgbClr val="666666"/>
                </a:highlight>
                <a:latin typeface="Fugaz One"/>
                <a:ea typeface="Fugaz One"/>
                <a:cs typeface="Fugaz One"/>
                <a:sym typeface="Fugaz One"/>
              </a:rPr>
              <a:t>AMARILLO</a:t>
            </a:r>
            <a:endParaRPr sz="5000">
              <a:solidFill>
                <a:schemeClr val="accent6"/>
              </a:solidFill>
              <a:highlight>
                <a:srgbClr val="666666"/>
              </a:highlight>
              <a:latin typeface="Fugaz One"/>
              <a:ea typeface="Fugaz One"/>
              <a:cs typeface="Fugaz One"/>
              <a:sym typeface="Fugaz On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0" r="0" t="1429"/>
          <a:stretch/>
        </p:blipFill>
        <p:spPr>
          <a:xfrm>
            <a:off x="-527225" y="0"/>
            <a:ext cx="10198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3125" y="0"/>
            <a:ext cx="92989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50" y="0"/>
            <a:ext cx="89933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8175" y="-62137"/>
            <a:ext cx="9865176" cy="50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6349" y="-62125"/>
            <a:ext cx="9758125" cy="49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550" y="-49700"/>
            <a:ext cx="96470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/>
        </p:nvSpPr>
        <p:spPr>
          <a:xfrm>
            <a:off x="1559250" y="1340250"/>
            <a:ext cx="4012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800">
                <a:latin typeface="Fugaz One"/>
                <a:ea typeface="Fugaz One"/>
                <a:cs typeface="Fugaz One"/>
                <a:sym typeface="Fugaz One"/>
              </a:rPr>
              <a:t>DUDAS?</a:t>
            </a:r>
            <a:endParaRPr sz="6800"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2664975" y="2094600"/>
            <a:ext cx="4541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rgbClr val="999999"/>
                </a:solidFill>
                <a:latin typeface="Fugaz One"/>
                <a:ea typeface="Fugaz One"/>
                <a:cs typeface="Fugaz One"/>
                <a:sym typeface="Fugaz One"/>
              </a:rPr>
              <a:t>CUESTIONES?</a:t>
            </a:r>
            <a:endParaRPr sz="5000">
              <a:solidFill>
                <a:srgbClr val="999999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813" y="0"/>
            <a:ext cx="365036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-392" l="0" r="4297" t="4689"/>
          <a:stretch/>
        </p:blipFill>
        <p:spPr>
          <a:xfrm>
            <a:off x="741550" y="0"/>
            <a:ext cx="7660900" cy="540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12755" l="0" r="0" t="21255"/>
          <a:stretch/>
        </p:blipFill>
        <p:spPr>
          <a:xfrm rot="-147148">
            <a:off x="94114" y="32059"/>
            <a:ext cx="3498046" cy="487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4">
            <a:alphaModFix/>
          </a:blip>
          <a:srcRect b="21672" l="6831" r="11355" t="30569"/>
          <a:stretch/>
        </p:blipFill>
        <p:spPr>
          <a:xfrm>
            <a:off x="4311225" y="305625"/>
            <a:ext cx="3677476" cy="45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 rotWithShape="1">
          <a:blip r:embed="rId5">
            <a:alphaModFix/>
          </a:blip>
          <a:srcRect b="0" l="0" r="80668" t="0"/>
          <a:stretch/>
        </p:blipFill>
        <p:spPr>
          <a:xfrm>
            <a:off x="4311225" y="205675"/>
            <a:ext cx="784701" cy="47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b="16859" l="0" r="4187" t="14327"/>
          <a:stretch/>
        </p:blipFill>
        <p:spPr>
          <a:xfrm rot="-3">
            <a:off x="2885650" y="129364"/>
            <a:ext cx="3090401" cy="468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ctrTitle"/>
          </p:nvPr>
        </p:nvSpPr>
        <p:spPr>
          <a:xfrm>
            <a:off x="1910775" y="353800"/>
            <a:ext cx="6587400" cy="12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0">
                <a:solidFill>
                  <a:srgbClr val="4A86E8"/>
                </a:solidFill>
                <a:latin typeface="Fugaz One"/>
                <a:ea typeface="Fugaz One"/>
                <a:cs typeface="Fugaz One"/>
                <a:sym typeface="Fugaz One"/>
              </a:rPr>
              <a:t>MATCHBOOK</a:t>
            </a:r>
            <a:endParaRPr b="1" sz="8000">
              <a:solidFill>
                <a:srgbClr val="4A86E8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2962050" y="2571750"/>
            <a:ext cx="3219900" cy="21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999999"/>
                </a:solidFill>
                <a:latin typeface="Fugaz One"/>
                <a:ea typeface="Fugaz One"/>
                <a:cs typeface="Fugaz One"/>
                <a:sym typeface="Fugaz One"/>
              </a:rPr>
              <a:t>ÁLVARO Polo </a:t>
            </a:r>
            <a:endParaRPr sz="2300">
              <a:solidFill>
                <a:srgbClr val="999999"/>
              </a:solidFill>
              <a:latin typeface="Fugaz One"/>
              <a:ea typeface="Fugaz One"/>
              <a:cs typeface="Fugaz One"/>
              <a:sym typeface="Fugaz On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999999"/>
              </a:solidFill>
              <a:latin typeface="Fugaz One"/>
              <a:ea typeface="Fugaz One"/>
              <a:cs typeface="Fugaz One"/>
              <a:sym typeface="Fugaz On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999999"/>
                </a:solidFill>
                <a:latin typeface="Fugaz One"/>
                <a:ea typeface="Fugaz One"/>
                <a:cs typeface="Fugaz One"/>
                <a:sym typeface="Fugaz One"/>
              </a:rPr>
              <a:t>EDUARDO Calvo </a:t>
            </a:r>
            <a:endParaRPr sz="2300">
              <a:solidFill>
                <a:srgbClr val="999999"/>
              </a:solidFill>
              <a:latin typeface="Fugaz One"/>
              <a:ea typeface="Fugaz One"/>
              <a:cs typeface="Fugaz One"/>
              <a:sym typeface="Fugaz On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999999"/>
              </a:solidFill>
              <a:latin typeface="Fugaz One"/>
              <a:ea typeface="Fugaz One"/>
              <a:cs typeface="Fugaz One"/>
              <a:sym typeface="Fugaz On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999999"/>
                </a:solidFill>
                <a:latin typeface="Fugaz One"/>
                <a:ea typeface="Fugaz One"/>
                <a:cs typeface="Fugaz One"/>
                <a:sym typeface="Fugaz One"/>
              </a:rPr>
              <a:t>SANTIAGO Estrela </a:t>
            </a:r>
            <a:endParaRPr sz="2300">
              <a:solidFill>
                <a:srgbClr val="999999"/>
              </a:solidFill>
              <a:latin typeface="Fugaz One"/>
              <a:ea typeface="Fugaz One"/>
              <a:cs typeface="Fugaz One"/>
              <a:sym typeface="Fugaz On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999999"/>
              </a:solidFill>
              <a:latin typeface="Fugaz One"/>
              <a:ea typeface="Fugaz One"/>
              <a:cs typeface="Fugaz One"/>
              <a:sym typeface="Fugaz On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999999"/>
                </a:solidFill>
                <a:latin typeface="Fugaz One"/>
                <a:ea typeface="Fugaz One"/>
                <a:cs typeface="Fugaz One"/>
                <a:sym typeface="Fugaz One"/>
              </a:rPr>
              <a:t>ESTANIS Aliaga </a:t>
            </a:r>
            <a:endParaRPr sz="2300">
              <a:solidFill>
                <a:srgbClr val="999999"/>
              </a:solidFill>
              <a:latin typeface="Fugaz One"/>
              <a:ea typeface="Fugaz One"/>
              <a:cs typeface="Fugaz One"/>
              <a:sym typeface="Fugaz On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999999"/>
              </a:solidFill>
              <a:latin typeface="Fugaz One"/>
              <a:ea typeface="Fugaz One"/>
              <a:cs typeface="Fugaz One"/>
              <a:sym typeface="Fugaz On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999999"/>
                </a:solidFill>
                <a:latin typeface="Fugaz One"/>
                <a:ea typeface="Fugaz One"/>
                <a:cs typeface="Fugaz One"/>
                <a:sym typeface="Fugaz One"/>
              </a:rPr>
              <a:t>PABLO Navarro</a:t>
            </a:r>
            <a:endParaRPr sz="2300">
              <a:solidFill>
                <a:srgbClr val="999999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12475" y="-409325"/>
            <a:ext cx="3973075" cy="24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3109050" y="1564600"/>
            <a:ext cx="2925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Fugaz One"/>
                <a:ea typeface="Fugaz One"/>
                <a:cs typeface="Fugaz One"/>
                <a:sym typeface="Fugaz One"/>
              </a:rPr>
              <a:t>REALIZADO</a:t>
            </a:r>
            <a:endParaRPr sz="3900"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5093975" y="2005363"/>
            <a:ext cx="77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Fugaz One"/>
                <a:ea typeface="Fugaz One"/>
                <a:cs typeface="Fugaz One"/>
                <a:sym typeface="Fugaz One"/>
              </a:rPr>
              <a:t>POR:</a:t>
            </a:r>
            <a:endParaRPr sz="2000">
              <a:latin typeface="Fugaz One"/>
              <a:ea typeface="Fugaz One"/>
              <a:cs typeface="Fugaz One"/>
              <a:sym typeface="Fugaz On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976200" y="310075"/>
            <a:ext cx="416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5220">
                <a:solidFill>
                  <a:srgbClr val="4A86E8"/>
                </a:solidFill>
                <a:latin typeface="Fugaz One"/>
                <a:ea typeface="Fugaz One"/>
                <a:cs typeface="Fugaz One"/>
                <a:sym typeface="Fugaz One"/>
              </a:rPr>
              <a:t>ANTES </a:t>
            </a:r>
            <a:endParaRPr b="1" sz="5220">
              <a:solidFill>
                <a:srgbClr val="4A86E8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88025" y="2192250"/>
            <a:ext cx="220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31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¿</a:t>
            </a:r>
            <a:r>
              <a:rPr lang="es" sz="66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QUE</a:t>
            </a:r>
            <a:r>
              <a:rPr lang="es" sz="3400">
                <a:solidFill>
                  <a:srgbClr val="980000"/>
                </a:solidFill>
                <a:latin typeface="Fugaz One"/>
                <a:ea typeface="Fugaz One"/>
                <a:cs typeface="Fugaz One"/>
                <a:sym typeface="Fugaz One"/>
              </a:rPr>
              <a:t> </a:t>
            </a:r>
            <a:endParaRPr sz="3400">
              <a:solidFill>
                <a:srgbClr val="980000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2273550" y="882775"/>
            <a:ext cx="45969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" sz="352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DE EMPEZAR…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2779450" y="2621425"/>
            <a:ext cx="83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ES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1064775" y="2764938"/>
            <a:ext cx="75912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9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rPr>
              <a:t>MATCHBOOK</a:t>
            </a:r>
            <a:r>
              <a:rPr lang="es" sz="31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rPr>
              <a:t>?</a:t>
            </a:r>
            <a:endParaRPr sz="11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8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5120">
                <a:solidFill>
                  <a:srgbClr val="000000"/>
                </a:solidFill>
                <a:latin typeface="Fugaz One"/>
                <a:ea typeface="Fugaz One"/>
                <a:cs typeface="Fugaz One"/>
                <a:sym typeface="Fugaz One"/>
              </a:rPr>
              <a:t>FUNCIONALIDADES</a:t>
            </a:r>
            <a:endParaRPr b="1" sz="5120">
              <a:solidFill>
                <a:srgbClr val="000000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826275" y="1398725"/>
            <a:ext cx="25656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1C4587"/>
                </a:solidFill>
                <a:latin typeface="Fugaz One"/>
                <a:ea typeface="Fugaz One"/>
                <a:cs typeface="Fugaz One"/>
                <a:sym typeface="Fugaz One"/>
              </a:rPr>
              <a:t>INICIO DE SESION</a:t>
            </a:r>
            <a:endParaRPr sz="2200">
              <a:solidFill>
                <a:srgbClr val="1C4587"/>
              </a:solidFill>
              <a:latin typeface="Fugaz One"/>
              <a:ea typeface="Fugaz One"/>
              <a:cs typeface="Fugaz One"/>
              <a:sym typeface="Fugaz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80000"/>
              </a:solidFill>
              <a:latin typeface="Fugaz One"/>
              <a:ea typeface="Fugaz One"/>
              <a:cs typeface="Fugaz One"/>
              <a:sym typeface="Fugaz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1888525" y="2062925"/>
            <a:ext cx="36279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rgbClr val="1155CC"/>
                </a:solidFill>
                <a:latin typeface="Fugaz One"/>
                <a:ea typeface="Fugaz One"/>
                <a:cs typeface="Fugaz One"/>
                <a:sym typeface="Fugaz One"/>
              </a:rPr>
              <a:t>PANTALLA PRINCIPAL</a:t>
            </a:r>
            <a:endParaRPr sz="2200">
              <a:solidFill>
                <a:srgbClr val="1155CC"/>
              </a:solidFill>
              <a:latin typeface="Fugaz One"/>
              <a:ea typeface="Fugaz One"/>
              <a:cs typeface="Fugaz One"/>
              <a:sym typeface="Fugaz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3690050" y="2750200"/>
            <a:ext cx="22488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rgbClr val="3C78D8"/>
                </a:solidFill>
                <a:latin typeface="Fugaz One"/>
                <a:ea typeface="Fugaz One"/>
                <a:cs typeface="Fugaz One"/>
                <a:sym typeface="Fugaz One"/>
              </a:rPr>
              <a:t>MI BIBLIOTECA</a:t>
            </a:r>
            <a:endParaRPr sz="2200">
              <a:solidFill>
                <a:srgbClr val="3C78D8"/>
              </a:solidFill>
              <a:latin typeface="Fugaz One"/>
              <a:ea typeface="Fugaz One"/>
              <a:cs typeface="Fugaz One"/>
              <a:sym typeface="Fugaz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4634125" y="3453600"/>
            <a:ext cx="274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rgbClr val="6D9EEB"/>
                </a:solidFill>
                <a:latin typeface="Fugaz One"/>
                <a:ea typeface="Fugaz One"/>
                <a:cs typeface="Fugaz One"/>
                <a:sym typeface="Fugaz One"/>
              </a:rPr>
              <a:t>FORO RESEÑAS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628250" y="4163175"/>
            <a:ext cx="244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rgbClr val="9FC5E8"/>
                </a:solidFill>
                <a:latin typeface="Fugaz One"/>
                <a:ea typeface="Fugaz One"/>
                <a:cs typeface="Fugaz One"/>
                <a:sym typeface="Fugaz One"/>
              </a:rPr>
              <a:t>PERFIL USUARIO</a:t>
            </a:r>
            <a:endParaRPr>
              <a:solidFill>
                <a:srgbClr val="9FC5E8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823" t="0"/>
          <a:stretch/>
        </p:blipFill>
        <p:spPr>
          <a:xfrm>
            <a:off x="-430050" y="0"/>
            <a:ext cx="9922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