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3" r:id="rId8"/>
    <p:sldId id="261" r:id="rId9"/>
    <p:sldId id="265" r:id="rId10"/>
    <p:sldId id="266" r:id="rId11"/>
  </p:sldIdLst>
  <p:sldSz cx="12192000" cy="6858000"/>
  <p:notesSz cx="6858000" cy="9144000"/>
  <p:defaultTextStyle>
    <a:defPPr>
      <a:defRPr lang="ca-ES-valenci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EB034-A2BB-412C-579B-8E9D898D1AB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valencia"/>
          </a:p>
        </p:txBody>
      </p:sp>
      <p:sp>
        <p:nvSpPr>
          <p:cNvPr id="3" name="Subtítulo 2">
            <a:extLst>
              <a:ext uri="{FF2B5EF4-FFF2-40B4-BE49-F238E27FC236}">
                <a16:creationId xmlns:a16="http://schemas.microsoft.com/office/drawing/2014/main" id="{D8369625-D21B-0BA0-EFA1-1165445EA1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valencia"/>
          </a:p>
        </p:txBody>
      </p:sp>
      <p:sp>
        <p:nvSpPr>
          <p:cNvPr id="4" name="Marcador de fecha 3">
            <a:extLst>
              <a:ext uri="{FF2B5EF4-FFF2-40B4-BE49-F238E27FC236}">
                <a16:creationId xmlns:a16="http://schemas.microsoft.com/office/drawing/2014/main" id="{2BF342F1-3F0D-F521-9B59-4EC06A3EEE1D}"/>
              </a:ext>
            </a:extLst>
          </p:cNvPr>
          <p:cNvSpPr>
            <a:spLocks noGrp="1"/>
          </p:cNvSpPr>
          <p:nvPr>
            <p:ph type="dt" sz="half" idx="10"/>
          </p:nvPr>
        </p:nvSpPr>
        <p:spPr/>
        <p:txBody>
          <a:bodyPr/>
          <a:lstStyle/>
          <a:p>
            <a:fld id="{33623D9A-4242-4928-8767-61C622CAC874}" type="datetimeFigureOut">
              <a:rPr lang="ca-ES-valencia" smtClean="0"/>
              <a:t>19/5/2022</a:t>
            </a:fld>
            <a:endParaRPr lang="ca-ES-valencia"/>
          </a:p>
        </p:txBody>
      </p:sp>
      <p:sp>
        <p:nvSpPr>
          <p:cNvPr id="5" name="Marcador de pie de página 4">
            <a:extLst>
              <a:ext uri="{FF2B5EF4-FFF2-40B4-BE49-F238E27FC236}">
                <a16:creationId xmlns:a16="http://schemas.microsoft.com/office/drawing/2014/main" id="{C8A0B763-6AA8-5BDE-B304-409B01B18632}"/>
              </a:ext>
            </a:extLst>
          </p:cNvPr>
          <p:cNvSpPr>
            <a:spLocks noGrp="1"/>
          </p:cNvSpPr>
          <p:nvPr>
            <p:ph type="ftr" sz="quarter" idx="11"/>
          </p:nvPr>
        </p:nvSpPr>
        <p:spPr/>
        <p:txBody>
          <a:bodyPr/>
          <a:lstStyle/>
          <a:p>
            <a:endParaRPr lang="ca-ES-valencia"/>
          </a:p>
        </p:txBody>
      </p:sp>
      <p:sp>
        <p:nvSpPr>
          <p:cNvPr id="6" name="Marcador de número de diapositiva 5">
            <a:extLst>
              <a:ext uri="{FF2B5EF4-FFF2-40B4-BE49-F238E27FC236}">
                <a16:creationId xmlns:a16="http://schemas.microsoft.com/office/drawing/2014/main" id="{A94D495C-C1F3-8F18-C24D-360279E6710F}"/>
              </a:ext>
            </a:extLst>
          </p:cNvPr>
          <p:cNvSpPr>
            <a:spLocks noGrp="1"/>
          </p:cNvSpPr>
          <p:nvPr>
            <p:ph type="sldNum" sz="quarter" idx="12"/>
          </p:nvPr>
        </p:nvSpPr>
        <p:spPr/>
        <p:txBody>
          <a:body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318627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0D660-501A-A6C7-712E-7871065DEE98}"/>
              </a:ext>
            </a:extLst>
          </p:cNvPr>
          <p:cNvSpPr>
            <a:spLocks noGrp="1"/>
          </p:cNvSpPr>
          <p:nvPr>
            <p:ph type="title"/>
          </p:nvPr>
        </p:nvSpPr>
        <p:spPr/>
        <p:txBody>
          <a:bodyPr/>
          <a:lstStyle/>
          <a:p>
            <a:r>
              <a:rPr lang="es-ES"/>
              <a:t>Haga clic para modificar el estilo de título del patrón</a:t>
            </a:r>
            <a:endParaRPr lang="ca-ES-valencia"/>
          </a:p>
        </p:txBody>
      </p:sp>
      <p:sp>
        <p:nvSpPr>
          <p:cNvPr id="3" name="Marcador de texto vertical 2">
            <a:extLst>
              <a:ext uri="{FF2B5EF4-FFF2-40B4-BE49-F238E27FC236}">
                <a16:creationId xmlns:a16="http://schemas.microsoft.com/office/drawing/2014/main" id="{5EB1CB16-892D-60F7-A9B7-75354E152BC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fecha 3">
            <a:extLst>
              <a:ext uri="{FF2B5EF4-FFF2-40B4-BE49-F238E27FC236}">
                <a16:creationId xmlns:a16="http://schemas.microsoft.com/office/drawing/2014/main" id="{1EAC6192-A513-0843-FA74-C0BF0229D497}"/>
              </a:ext>
            </a:extLst>
          </p:cNvPr>
          <p:cNvSpPr>
            <a:spLocks noGrp="1"/>
          </p:cNvSpPr>
          <p:nvPr>
            <p:ph type="dt" sz="half" idx="10"/>
          </p:nvPr>
        </p:nvSpPr>
        <p:spPr/>
        <p:txBody>
          <a:bodyPr/>
          <a:lstStyle/>
          <a:p>
            <a:fld id="{33623D9A-4242-4928-8767-61C622CAC874}" type="datetimeFigureOut">
              <a:rPr lang="ca-ES-valencia" smtClean="0"/>
              <a:t>19/5/2022</a:t>
            </a:fld>
            <a:endParaRPr lang="ca-ES-valencia"/>
          </a:p>
        </p:txBody>
      </p:sp>
      <p:sp>
        <p:nvSpPr>
          <p:cNvPr id="5" name="Marcador de pie de página 4">
            <a:extLst>
              <a:ext uri="{FF2B5EF4-FFF2-40B4-BE49-F238E27FC236}">
                <a16:creationId xmlns:a16="http://schemas.microsoft.com/office/drawing/2014/main" id="{A76139B7-D3B0-9111-6D23-1FB8292C3F1A}"/>
              </a:ext>
            </a:extLst>
          </p:cNvPr>
          <p:cNvSpPr>
            <a:spLocks noGrp="1"/>
          </p:cNvSpPr>
          <p:nvPr>
            <p:ph type="ftr" sz="quarter" idx="11"/>
          </p:nvPr>
        </p:nvSpPr>
        <p:spPr/>
        <p:txBody>
          <a:bodyPr/>
          <a:lstStyle/>
          <a:p>
            <a:endParaRPr lang="ca-ES-valencia"/>
          </a:p>
        </p:txBody>
      </p:sp>
      <p:sp>
        <p:nvSpPr>
          <p:cNvPr id="6" name="Marcador de número de diapositiva 5">
            <a:extLst>
              <a:ext uri="{FF2B5EF4-FFF2-40B4-BE49-F238E27FC236}">
                <a16:creationId xmlns:a16="http://schemas.microsoft.com/office/drawing/2014/main" id="{7C4312B9-A4BE-1880-4D25-8991DCB67E8D}"/>
              </a:ext>
            </a:extLst>
          </p:cNvPr>
          <p:cNvSpPr>
            <a:spLocks noGrp="1"/>
          </p:cNvSpPr>
          <p:nvPr>
            <p:ph type="sldNum" sz="quarter" idx="12"/>
          </p:nvPr>
        </p:nvSpPr>
        <p:spPr/>
        <p:txBody>
          <a:body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207797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45E8FA-8E13-BD9B-B5F4-234435C9950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valencia"/>
          </a:p>
        </p:txBody>
      </p:sp>
      <p:sp>
        <p:nvSpPr>
          <p:cNvPr id="3" name="Marcador de texto vertical 2">
            <a:extLst>
              <a:ext uri="{FF2B5EF4-FFF2-40B4-BE49-F238E27FC236}">
                <a16:creationId xmlns:a16="http://schemas.microsoft.com/office/drawing/2014/main" id="{066303CC-036F-0D4A-FFD8-9776A405155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fecha 3">
            <a:extLst>
              <a:ext uri="{FF2B5EF4-FFF2-40B4-BE49-F238E27FC236}">
                <a16:creationId xmlns:a16="http://schemas.microsoft.com/office/drawing/2014/main" id="{D104FD9C-4925-1E9C-0614-987C8AA179D5}"/>
              </a:ext>
            </a:extLst>
          </p:cNvPr>
          <p:cNvSpPr>
            <a:spLocks noGrp="1"/>
          </p:cNvSpPr>
          <p:nvPr>
            <p:ph type="dt" sz="half" idx="10"/>
          </p:nvPr>
        </p:nvSpPr>
        <p:spPr/>
        <p:txBody>
          <a:bodyPr/>
          <a:lstStyle/>
          <a:p>
            <a:fld id="{33623D9A-4242-4928-8767-61C622CAC874}" type="datetimeFigureOut">
              <a:rPr lang="ca-ES-valencia" smtClean="0"/>
              <a:t>19/5/2022</a:t>
            </a:fld>
            <a:endParaRPr lang="ca-ES-valencia"/>
          </a:p>
        </p:txBody>
      </p:sp>
      <p:sp>
        <p:nvSpPr>
          <p:cNvPr id="5" name="Marcador de pie de página 4">
            <a:extLst>
              <a:ext uri="{FF2B5EF4-FFF2-40B4-BE49-F238E27FC236}">
                <a16:creationId xmlns:a16="http://schemas.microsoft.com/office/drawing/2014/main" id="{3F827E1D-9417-D0A1-413E-39A73A2EA27D}"/>
              </a:ext>
            </a:extLst>
          </p:cNvPr>
          <p:cNvSpPr>
            <a:spLocks noGrp="1"/>
          </p:cNvSpPr>
          <p:nvPr>
            <p:ph type="ftr" sz="quarter" idx="11"/>
          </p:nvPr>
        </p:nvSpPr>
        <p:spPr/>
        <p:txBody>
          <a:bodyPr/>
          <a:lstStyle/>
          <a:p>
            <a:endParaRPr lang="ca-ES-valencia"/>
          </a:p>
        </p:txBody>
      </p:sp>
      <p:sp>
        <p:nvSpPr>
          <p:cNvPr id="6" name="Marcador de número de diapositiva 5">
            <a:extLst>
              <a:ext uri="{FF2B5EF4-FFF2-40B4-BE49-F238E27FC236}">
                <a16:creationId xmlns:a16="http://schemas.microsoft.com/office/drawing/2014/main" id="{CD43EAF9-D7AB-5BB1-5932-298E60185A41}"/>
              </a:ext>
            </a:extLst>
          </p:cNvPr>
          <p:cNvSpPr>
            <a:spLocks noGrp="1"/>
          </p:cNvSpPr>
          <p:nvPr>
            <p:ph type="sldNum" sz="quarter" idx="12"/>
          </p:nvPr>
        </p:nvSpPr>
        <p:spPr/>
        <p:txBody>
          <a:body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506582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637AC-B21D-8A76-E407-E06AE169FB7A}"/>
              </a:ext>
            </a:extLst>
          </p:cNvPr>
          <p:cNvSpPr>
            <a:spLocks noGrp="1"/>
          </p:cNvSpPr>
          <p:nvPr>
            <p:ph type="title"/>
          </p:nvPr>
        </p:nvSpPr>
        <p:spPr/>
        <p:txBody>
          <a:bodyPr/>
          <a:lstStyle/>
          <a:p>
            <a:r>
              <a:rPr lang="es-ES"/>
              <a:t>Haga clic para modificar el estilo de título del patrón</a:t>
            </a:r>
            <a:endParaRPr lang="ca-ES-valencia"/>
          </a:p>
        </p:txBody>
      </p:sp>
      <p:sp>
        <p:nvSpPr>
          <p:cNvPr id="3" name="Marcador de contenido 2">
            <a:extLst>
              <a:ext uri="{FF2B5EF4-FFF2-40B4-BE49-F238E27FC236}">
                <a16:creationId xmlns:a16="http://schemas.microsoft.com/office/drawing/2014/main" id="{B05D4B9A-B15B-C044-4528-1025A13F379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fecha 3">
            <a:extLst>
              <a:ext uri="{FF2B5EF4-FFF2-40B4-BE49-F238E27FC236}">
                <a16:creationId xmlns:a16="http://schemas.microsoft.com/office/drawing/2014/main" id="{F0D539D2-64A7-8C23-CFDA-382AE9ABE9C7}"/>
              </a:ext>
            </a:extLst>
          </p:cNvPr>
          <p:cNvSpPr>
            <a:spLocks noGrp="1"/>
          </p:cNvSpPr>
          <p:nvPr>
            <p:ph type="dt" sz="half" idx="10"/>
          </p:nvPr>
        </p:nvSpPr>
        <p:spPr/>
        <p:txBody>
          <a:bodyPr/>
          <a:lstStyle/>
          <a:p>
            <a:fld id="{33623D9A-4242-4928-8767-61C622CAC874}" type="datetimeFigureOut">
              <a:rPr lang="ca-ES-valencia" smtClean="0"/>
              <a:t>19/5/2022</a:t>
            </a:fld>
            <a:endParaRPr lang="ca-ES-valencia"/>
          </a:p>
        </p:txBody>
      </p:sp>
      <p:sp>
        <p:nvSpPr>
          <p:cNvPr id="5" name="Marcador de pie de página 4">
            <a:extLst>
              <a:ext uri="{FF2B5EF4-FFF2-40B4-BE49-F238E27FC236}">
                <a16:creationId xmlns:a16="http://schemas.microsoft.com/office/drawing/2014/main" id="{B62D3E5D-34C7-B029-C92D-8665059CF1C9}"/>
              </a:ext>
            </a:extLst>
          </p:cNvPr>
          <p:cNvSpPr>
            <a:spLocks noGrp="1"/>
          </p:cNvSpPr>
          <p:nvPr>
            <p:ph type="ftr" sz="quarter" idx="11"/>
          </p:nvPr>
        </p:nvSpPr>
        <p:spPr/>
        <p:txBody>
          <a:bodyPr/>
          <a:lstStyle/>
          <a:p>
            <a:endParaRPr lang="ca-ES-valencia"/>
          </a:p>
        </p:txBody>
      </p:sp>
      <p:sp>
        <p:nvSpPr>
          <p:cNvPr id="6" name="Marcador de número de diapositiva 5">
            <a:extLst>
              <a:ext uri="{FF2B5EF4-FFF2-40B4-BE49-F238E27FC236}">
                <a16:creationId xmlns:a16="http://schemas.microsoft.com/office/drawing/2014/main" id="{F89B922B-7440-FDB7-4E0B-4ACD557E43FC}"/>
              </a:ext>
            </a:extLst>
          </p:cNvPr>
          <p:cNvSpPr>
            <a:spLocks noGrp="1"/>
          </p:cNvSpPr>
          <p:nvPr>
            <p:ph type="sldNum" sz="quarter" idx="12"/>
          </p:nvPr>
        </p:nvSpPr>
        <p:spPr/>
        <p:txBody>
          <a:body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266912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AAB07-D1C7-EAB1-94EA-38DFAAB82E0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valencia"/>
          </a:p>
        </p:txBody>
      </p:sp>
      <p:sp>
        <p:nvSpPr>
          <p:cNvPr id="3" name="Marcador de texto 2">
            <a:extLst>
              <a:ext uri="{FF2B5EF4-FFF2-40B4-BE49-F238E27FC236}">
                <a16:creationId xmlns:a16="http://schemas.microsoft.com/office/drawing/2014/main" id="{F6F54AEB-B269-618F-02CF-759C4807C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96EDA94-4FC7-E8BE-840B-E6861AC2776F}"/>
              </a:ext>
            </a:extLst>
          </p:cNvPr>
          <p:cNvSpPr>
            <a:spLocks noGrp="1"/>
          </p:cNvSpPr>
          <p:nvPr>
            <p:ph type="dt" sz="half" idx="10"/>
          </p:nvPr>
        </p:nvSpPr>
        <p:spPr/>
        <p:txBody>
          <a:bodyPr/>
          <a:lstStyle/>
          <a:p>
            <a:fld id="{33623D9A-4242-4928-8767-61C622CAC874}" type="datetimeFigureOut">
              <a:rPr lang="ca-ES-valencia" smtClean="0"/>
              <a:t>19/5/2022</a:t>
            </a:fld>
            <a:endParaRPr lang="ca-ES-valencia"/>
          </a:p>
        </p:txBody>
      </p:sp>
      <p:sp>
        <p:nvSpPr>
          <p:cNvPr id="5" name="Marcador de pie de página 4">
            <a:extLst>
              <a:ext uri="{FF2B5EF4-FFF2-40B4-BE49-F238E27FC236}">
                <a16:creationId xmlns:a16="http://schemas.microsoft.com/office/drawing/2014/main" id="{47F3D500-649E-5633-B962-743DC580697B}"/>
              </a:ext>
            </a:extLst>
          </p:cNvPr>
          <p:cNvSpPr>
            <a:spLocks noGrp="1"/>
          </p:cNvSpPr>
          <p:nvPr>
            <p:ph type="ftr" sz="quarter" idx="11"/>
          </p:nvPr>
        </p:nvSpPr>
        <p:spPr/>
        <p:txBody>
          <a:bodyPr/>
          <a:lstStyle/>
          <a:p>
            <a:endParaRPr lang="ca-ES-valencia"/>
          </a:p>
        </p:txBody>
      </p:sp>
      <p:sp>
        <p:nvSpPr>
          <p:cNvPr id="6" name="Marcador de número de diapositiva 5">
            <a:extLst>
              <a:ext uri="{FF2B5EF4-FFF2-40B4-BE49-F238E27FC236}">
                <a16:creationId xmlns:a16="http://schemas.microsoft.com/office/drawing/2014/main" id="{1FF4F8DA-876F-BA82-FE15-382BB0C3FFE0}"/>
              </a:ext>
            </a:extLst>
          </p:cNvPr>
          <p:cNvSpPr>
            <a:spLocks noGrp="1"/>
          </p:cNvSpPr>
          <p:nvPr>
            <p:ph type="sldNum" sz="quarter" idx="12"/>
          </p:nvPr>
        </p:nvSpPr>
        <p:spPr/>
        <p:txBody>
          <a:body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136844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ED4D4-D3E2-8300-2CA1-0F528BBAF831}"/>
              </a:ext>
            </a:extLst>
          </p:cNvPr>
          <p:cNvSpPr>
            <a:spLocks noGrp="1"/>
          </p:cNvSpPr>
          <p:nvPr>
            <p:ph type="title"/>
          </p:nvPr>
        </p:nvSpPr>
        <p:spPr/>
        <p:txBody>
          <a:bodyPr/>
          <a:lstStyle/>
          <a:p>
            <a:r>
              <a:rPr lang="es-ES"/>
              <a:t>Haga clic para modificar el estilo de título del patrón</a:t>
            </a:r>
            <a:endParaRPr lang="ca-ES-valencia"/>
          </a:p>
        </p:txBody>
      </p:sp>
      <p:sp>
        <p:nvSpPr>
          <p:cNvPr id="3" name="Marcador de contenido 2">
            <a:extLst>
              <a:ext uri="{FF2B5EF4-FFF2-40B4-BE49-F238E27FC236}">
                <a16:creationId xmlns:a16="http://schemas.microsoft.com/office/drawing/2014/main" id="{C7A36652-53DA-1802-0938-EF02173A5AB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contenido 3">
            <a:extLst>
              <a:ext uri="{FF2B5EF4-FFF2-40B4-BE49-F238E27FC236}">
                <a16:creationId xmlns:a16="http://schemas.microsoft.com/office/drawing/2014/main" id="{C81A0D6C-E495-BCBD-5EFA-F6D23DAFB84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5" name="Marcador de fecha 4">
            <a:extLst>
              <a:ext uri="{FF2B5EF4-FFF2-40B4-BE49-F238E27FC236}">
                <a16:creationId xmlns:a16="http://schemas.microsoft.com/office/drawing/2014/main" id="{8903FD9A-6BAA-A192-F414-D7EDFD2D6D91}"/>
              </a:ext>
            </a:extLst>
          </p:cNvPr>
          <p:cNvSpPr>
            <a:spLocks noGrp="1"/>
          </p:cNvSpPr>
          <p:nvPr>
            <p:ph type="dt" sz="half" idx="10"/>
          </p:nvPr>
        </p:nvSpPr>
        <p:spPr/>
        <p:txBody>
          <a:bodyPr/>
          <a:lstStyle/>
          <a:p>
            <a:fld id="{33623D9A-4242-4928-8767-61C622CAC874}" type="datetimeFigureOut">
              <a:rPr lang="ca-ES-valencia" smtClean="0"/>
              <a:t>19/5/2022</a:t>
            </a:fld>
            <a:endParaRPr lang="ca-ES-valencia"/>
          </a:p>
        </p:txBody>
      </p:sp>
      <p:sp>
        <p:nvSpPr>
          <p:cNvPr id="6" name="Marcador de pie de página 5">
            <a:extLst>
              <a:ext uri="{FF2B5EF4-FFF2-40B4-BE49-F238E27FC236}">
                <a16:creationId xmlns:a16="http://schemas.microsoft.com/office/drawing/2014/main" id="{1DD82F02-BB9D-47CA-57F7-EA6D958890C2}"/>
              </a:ext>
            </a:extLst>
          </p:cNvPr>
          <p:cNvSpPr>
            <a:spLocks noGrp="1"/>
          </p:cNvSpPr>
          <p:nvPr>
            <p:ph type="ftr" sz="quarter" idx="11"/>
          </p:nvPr>
        </p:nvSpPr>
        <p:spPr/>
        <p:txBody>
          <a:bodyPr/>
          <a:lstStyle/>
          <a:p>
            <a:endParaRPr lang="ca-ES-valencia"/>
          </a:p>
        </p:txBody>
      </p:sp>
      <p:sp>
        <p:nvSpPr>
          <p:cNvPr id="7" name="Marcador de número de diapositiva 6">
            <a:extLst>
              <a:ext uri="{FF2B5EF4-FFF2-40B4-BE49-F238E27FC236}">
                <a16:creationId xmlns:a16="http://schemas.microsoft.com/office/drawing/2014/main" id="{738E5E61-E36D-5033-0B5B-6A9CF10F7346}"/>
              </a:ext>
            </a:extLst>
          </p:cNvPr>
          <p:cNvSpPr>
            <a:spLocks noGrp="1"/>
          </p:cNvSpPr>
          <p:nvPr>
            <p:ph type="sldNum" sz="quarter" idx="12"/>
          </p:nvPr>
        </p:nvSpPr>
        <p:spPr/>
        <p:txBody>
          <a:body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93399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820A80-391B-6BBF-2873-F1BB7FE3AC1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valencia"/>
          </a:p>
        </p:txBody>
      </p:sp>
      <p:sp>
        <p:nvSpPr>
          <p:cNvPr id="3" name="Marcador de texto 2">
            <a:extLst>
              <a:ext uri="{FF2B5EF4-FFF2-40B4-BE49-F238E27FC236}">
                <a16:creationId xmlns:a16="http://schemas.microsoft.com/office/drawing/2014/main" id="{17AD72A8-86CA-B4CB-03D1-DBC8421AED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8EF9B0F-7041-E32D-1961-63AEFC67E80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5" name="Marcador de texto 4">
            <a:extLst>
              <a:ext uri="{FF2B5EF4-FFF2-40B4-BE49-F238E27FC236}">
                <a16:creationId xmlns:a16="http://schemas.microsoft.com/office/drawing/2014/main" id="{C32D5FAD-B416-58EB-851C-5EA693650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7083AF6-CBFC-0136-06FE-37B69A3B7CA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7" name="Marcador de fecha 6">
            <a:extLst>
              <a:ext uri="{FF2B5EF4-FFF2-40B4-BE49-F238E27FC236}">
                <a16:creationId xmlns:a16="http://schemas.microsoft.com/office/drawing/2014/main" id="{0BAF4C66-9638-2DCF-5823-82BDC22B1803}"/>
              </a:ext>
            </a:extLst>
          </p:cNvPr>
          <p:cNvSpPr>
            <a:spLocks noGrp="1"/>
          </p:cNvSpPr>
          <p:nvPr>
            <p:ph type="dt" sz="half" idx="10"/>
          </p:nvPr>
        </p:nvSpPr>
        <p:spPr/>
        <p:txBody>
          <a:bodyPr/>
          <a:lstStyle/>
          <a:p>
            <a:fld id="{33623D9A-4242-4928-8767-61C622CAC874}" type="datetimeFigureOut">
              <a:rPr lang="ca-ES-valencia" smtClean="0"/>
              <a:t>19/5/2022</a:t>
            </a:fld>
            <a:endParaRPr lang="ca-ES-valencia"/>
          </a:p>
        </p:txBody>
      </p:sp>
      <p:sp>
        <p:nvSpPr>
          <p:cNvPr id="8" name="Marcador de pie de página 7">
            <a:extLst>
              <a:ext uri="{FF2B5EF4-FFF2-40B4-BE49-F238E27FC236}">
                <a16:creationId xmlns:a16="http://schemas.microsoft.com/office/drawing/2014/main" id="{970B14BD-4AE2-7353-BC1F-5665D90052A0}"/>
              </a:ext>
            </a:extLst>
          </p:cNvPr>
          <p:cNvSpPr>
            <a:spLocks noGrp="1"/>
          </p:cNvSpPr>
          <p:nvPr>
            <p:ph type="ftr" sz="quarter" idx="11"/>
          </p:nvPr>
        </p:nvSpPr>
        <p:spPr/>
        <p:txBody>
          <a:bodyPr/>
          <a:lstStyle/>
          <a:p>
            <a:endParaRPr lang="ca-ES-valencia"/>
          </a:p>
        </p:txBody>
      </p:sp>
      <p:sp>
        <p:nvSpPr>
          <p:cNvPr id="9" name="Marcador de número de diapositiva 8">
            <a:extLst>
              <a:ext uri="{FF2B5EF4-FFF2-40B4-BE49-F238E27FC236}">
                <a16:creationId xmlns:a16="http://schemas.microsoft.com/office/drawing/2014/main" id="{652E86F8-A376-82A2-5C1E-4B665F37C84C}"/>
              </a:ext>
            </a:extLst>
          </p:cNvPr>
          <p:cNvSpPr>
            <a:spLocks noGrp="1"/>
          </p:cNvSpPr>
          <p:nvPr>
            <p:ph type="sldNum" sz="quarter" idx="12"/>
          </p:nvPr>
        </p:nvSpPr>
        <p:spPr/>
        <p:txBody>
          <a:body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425430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292552-42E0-B7D3-A3A9-1B4008E90003}"/>
              </a:ext>
            </a:extLst>
          </p:cNvPr>
          <p:cNvSpPr>
            <a:spLocks noGrp="1"/>
          </p:cNvSpPr>
          <p:nvPr>
            <p:ph type="title"/>
          </p:nvPr>
        </p:nvSpPr>
        <p:spPr/>
        <p:txBody>
          <a:bodyPr/>
          <a:lstStyle/>
          <a:p>
            <a:r>
              <a:rPr lang="es-ES"/>
              <a:t>Haga clic para modificar el estilo de título del patrón</a:t>
            </a:r>
            <a:endParaRPr lang="ca-ES-valencia"/>
          </a:p>
        </p:txBody>
      </p:sp>
      <p:sp>
        <p:nvSpPr>
          <p:cNvPr id="3" name="Marcador de fecha 2">
            <a:extLst>
              <a:ext uri="{FF2B5EF4-FFF2-40B4-BE49-F238E27FC236}">
                <a16:creationId xmlns:a16="http://schemas.microsoft.com/office/drawing/2014/main" id="{400D6468-3015-5444-C3F2-772ED5244DEC}"/>
              </a:ext>
            </a:extLst>
          </p:cNvPr>
          <p:cNvSpPr>
            <a:spLocks noGrp="1"/>
          </p:cNvSpPr>
          <p:nvPr>
            <p:ph type="dt" sz="half" idx="10"/>
          </p:nvPr>
        </p:nvSpPr>
        <p:spPr/>
        <p:txBody>
          <a:bodyPr/>
          <a:lstStyle/>
          <a:p>
            <a:fld id="{33623D9A-4242-4928-8767-61C622CAC874}" type="datetimeFigureOut">
              <a:rPr lang="ca-ES-valencia" smtClean="0"/>
              <a:t>19/5/2022</a:t>
            </a:fld>
            <a:endParaRPr lang="ca-ES-valencia"/>
          </a:p>
        </p:txBody>
      </p:sp>
      <p:sp>
        <p:nvSpPr>
          <p:cNvPr id="4" name="Marcador de pie de página 3">
            <a:extLst>
              <a:ext uri="{FF2B5EF4-FFF2-40B4-BE49-F238E27FC236}">
                <a16:creationId xmlns:a16="http://schemas.microsoft.com/office/drawing/2014/main" id="{CDE5CD72-CA7B-FF18-51E4-B8B7EB75B2DD}"/>
              </a:ext>
            </a:extLst>
          </p:cNvPr>
          <p:cNvSpPr>
            <a:spLocks noGrp="1"/>
          </p:cNvSpPr>
          <p:nvPr>
            <p:ph type="ftr" sz="quarter" idx="11"/>
          </p:nvPr>
        </p:nvSpPr>
        <p:spPr/>
        <p:txBody>
          <a:bodyPr/>
          <a:lstStyle/>
          <a:p>
            <a:endParaRPr lang="ca-ES-valencia"/>
          </a:p>
        </p:txBody>
      </p:sp>
      <p:sp>
        <p:nvSpPr>
          <p:cNvPr id="5" name="Marcador de número de diapositiva 4">
            <a:extLst>
              <a:ext uri="{FF2B5EF4-FFF2-40B4-BE49-F238E27FC236}">
                <a16:creationId xmlns:a16="http://schemas.microsoft.com/office/drawing/2014/main" id="{F848693E-FB0E-E59C-5856-23A3BD2351D9}"/>
              </a:ext>
            </a:extLst>
          </p:cNvPr>
          <p:cNvSpPr>
            <a:spLocks noGrp="1"/>
          </p:cNvSpPr>
          <p:nvPr>
            <p:ph type="sldNum" sz="quarter" idx="12"/>
          </p:nvPr>
        </p:nvSpPr>
        <p:spPr/>
        <p:txBody>
          <a:body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41349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B0DA9D1-0154-39F8-F7D6-12BE51581A7B}"/>
              </a:ext>
            </a:extLst>
          </p:cNvPr>
          <p:cNvSpPr>
            <a:spLocks noGrp="1"/>
          </p:cNvSpPr>
          <p:nvPr>
            <p:ph type="dt" sz="half" idx="10"/>
          </p:nvPr>
        </p:nvSpPr>
        <p:spPr/>
        <p:txBody>
          <a:bodyPr/>
          <a:lstStyle/>
          <a:p>
            <a:fld id="{33623D9A-4242-4928-8767-61C622CAC874}" type="datetimeFigureOut">
              <a:rPr lang="ca-ES-valencia" smtClean="0"/>
              <a:t>19/5/2022</a:t>
            </a:fld>
            <a:endParaRPr lang="ca-ES-valencia"/>
          </a:p>
        </p:txBody>
      </p:sp>
      <p:sp>
        <p:nvSpPr>
          <p:cNvPr id="3" name="Marcador de pie de página 2">
            <a:extLst>
              <a:ext uri="{FF2B5EF4-FFF2-40B4-BE49-F238E27FC236}">
                <a16:creationId xmlns:a16="http://schemas.microsoft.com/office/drawing/2014/main" id="{4C875257-6235-4ED0-95C8-A660B79BEB52}"/>
              </a:ext>
            </a:extLst>
          </p:cNvPr>
          <p:cNvSpPr>
            <a:spLocks noGrp="1"/>
          </p:cNvSpPr>
          <p:nvPr>
            <p:ph type="ftr" sz="quarter" idx="11"/>
          </p:nvPr>
        </p:nvSpPr>
        <p:spPr/>
        <p:txBody>
          <a:bodyPr/>
          <a:lstStyle/>
          <a:p>
            <a:endParaRPr lang="ca-ES-valencia"/>
          </a:p>
        </p:txBody>
      </p:sp>
      <p:sp>
        <p:nvSpPr>
          <p:cNvPr id="4" name="Marcador de número de diapositiva 3">
            <a:extLst>
              <a:ext uri="{FF2B5EF4-FFF2-40B4-BE49-F238E27FC236}">
                <a16:creationId xmlns:a16="http://schemas.microsoft.com/office/drawing/2014/main" id="{B9EC5597-3710-B322-98DB-70352B679499}"/>
              </a:ext>
            </a:extLst>
          </p:cNvPr>
          <p:cNvSpPr>
            <a:spLocks noGrp="1"/>
          </p:cNvSpPr>
          <p:nvPr>
            <p:ph type="sldNum" sz="quarter" idx="12"/>
          </p:nvPr>
        </p:nvSpPr>
        <p:spPr/>
        <p:txBody>
          <a:body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387374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216BE-D4C9-8841-CBC5-0D01DA2073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valencia"/>
          </a:p>
        </p:txBody>
      </p:sp>
      <p:sp>
        <p:nvSpPr>
          <p:cNvPr id="3" name="Marcador de contenido 2">
            <a:extLst>
              <a:ext uri="{FF2B5EF4-FFF2-40B4-BE49-F238E27FC236}">
                <a16:creationId xmlns:a16="http://schemas.microsoft.com/office/drawing/2014/main" id="{064FE571-0AB8-9FB3-A3AA-4B4292790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texto 3">
            <a:extLst>
              <a:ext uri="{FF2B5EF4-FFF2-40B4-BE49-F238E27FC236}">
                <a16:creationId xmlns:a16="http://schemas.microsoft.com/office/drawing/2014/main" id="{4E589240-5E54-4D65-4252-B59043BD0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11B281-76C6-A684-95F2-22CCDBB64296}"/>
              </a:ext>
            </a:extLst>
          </p:cNvPr>
          <p:cNvSpPr>
            <a:spLocks noGrp="1"/>
          </p:cNvSpPr>
          <p:nvPr>
            <p:ph type="dt" sz="half" idx="10"/>
          </p:nvPr>
        </p:nvSpPr>
        <p:spPr/>
        <p:txBody>
          <a:bodyPr/>
          <a:lstStyle/>
          <a:p>
            <a:fld id="{33623D9A-4242-4928-8767-61C622CAC874}" type="datetimeFigureOut">
              <a:rPr lang="ca-ES-valencia" smtClean="0"/>
              <a:t>19/5/2022</a:t>
            </a:fld>
            <a:endParaRPr lang="ca-ES-valencia"/>
          </a:p>
        </p:txBody>
      </p:sp>
      <p:sp>
        <p:nvSpPr>
          <p:cNvPr id="6" name="Marcador de pie de página 5">
            <a:extLst>
              <a:ext uri="{FF2B5EF4-FFF2-40B4-BE49-F238E27FC236}">
                <a16:creationId xmlns:a16="http://schemas.microsoft.com/office/drawing/2014/main" id="{CA1538F2-59BB-7F25-DF76-7DE425C1A387}"/>
              </a:ext>
            </a:extLst>
          </p:cNvPr>
          <p:cNvSpPr>
            <a:spLocks noGrp="1"/>
          </p:cNvSpPr>
          <p:nvPr>
            <p:ph type="ftr" sz="quarter" idx="11"/>
          </p:nvPr>
        </p:nvSpPr>
        <p:spPr/>
        <p:txBody>
          <a:bodyPr/>
          <a:lstStyle/>
          <a:p>
            <a:endParaRPr lang="ca-ES-valencia"/>
          </a:p>
        </p:txBody>
      </p:sp>
      <p:sp>
        <p:nvSpPr>
          <p:cNvPr id="7" name="Marcador de número de diapositiva 6">
            <a:extLst>
              <a:ext uri="{FF2B5EF4-FFF2-40B4-BE49-F238E27FC236}">
                <a16:creationId xmlns:a16="http://schemas.microsoft.com/office/drawing/2014/main" id="{762B6E32-56DE-33A7-5912-C37746D765B0}"/>
              </a:ext>
            </a:extLst>
          </p:cNvPr>
          <p:cNvSpPr>
            <a:spLocks noGrp="1"/>
          </p:cNvSpPr>
          <p:nvPr>
            <p:ph type="sldNum" sz="quarter" idx="12"/>
          </p:nvPr>
        </p:nvSpPr>
        <p:spPr/>
        <p:txBody>
          <a:body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9362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3AE5D6-58BA-9982-9E21-F500E2FECE4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valencia"/>
          </a:p>
        </p:txBody>
      </p:sp>
      <p:sp>
        <p:nvSpPr>
          <p:cNvPr id="3" name="Marcador de posición de imagen 2">
            <a:extLst>
              <a:ext uri="{FF2B5EF4-FFF2-40B4-BE49-F238E27FC236}">
                <a16:creationId xmlns:a16="http://schemas.microsoft.com/office/drawing/2014/main" id="{BA3E4FB0-A1B7-6D66-CAD9-6487C6DCBB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valencia"/>
          </a:p>
        </p:txBody>
      </p:sp>
      <p:sp>
        <p:nvSpPr>
          <p:cNvPr id="4" name="Marcador de texto 3">
            <a:extLst>
              <a:ext uri="{FF2B5EF4-FFF2-40B4-BE49-F238E27FC236}">
                <a16:creationId xmlns:a16="http://schemas.microsoft.com/office/drawing/2014/main" id="{AF952E73-9944-F2EC-FFA9-7DC9B4A88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C204963-92D4-6A97-36BB-02A6E2FBF1DA}"/>
              </a:ext>
            </a:extLst>
          </p:cNvPr>
          <p:cNvSpPr>
            <a:spLocks noGrp="1"/>
          </p:cNvSpPr>
          <p:nvPr>
            <p:ph type="dt" sz="half" idx="10"/>
          </p:nvPr>
        </p:nvSpPr>
        <p:spPr/>
        <p:txBody>
          <a:bodyPr/>
          <a:lstStyle/>
          <a:p>
            <a:fld id="{33623D9A-4242-4928-8767-61C622CAC874}" type="datetimeFigureOut">
              <a:rPr lang="ca-ES-valencia" smtClean="0"/>
              <a:t>19/5/2022</a:t>
            </a:fld>
            <a:endParaRPr lang="ca-ES-valencia"/>
          </a:p>
        </p:txBody>
      </p:sp>
      <p:sp>
        <p:nvSpPr>
          <p:cNvPr id="6" name="Marcador de pie de página 5">
            <a:extLst>
              <a:ext uri="{FF2B5EF4-FFF2-40B4-BE49-F238E27FC236}">
                <a16:creationId xmlns:a16="http://schemas.microsoft.com/office/drawing/2014/main" id="{C9EC4A4B-3425-2906-1B06-18F516616E78}"/>
              </a:ext>
            </a:extLst>
          </p:cNvPr>
          <p:cNvSpPr>
            <a:spLocks noGrp="1"/>
          </p:cNvSpPr>
          <p:nvPr>
            <p:ph type="ftr" sz="quarter" idx="11"/>
          </p:nvPr>
        </p:nvSpPr>
        <p:spPr/>
        <p:txBody>
          <a:bodyPr/>
          <a:lstStyle/>
          <a:p>
            <a:endParaRPr lang="ca-ES-valencia"/>
          </a:p>
        </p:txBody>
      </p:sp>
      <p:sp>
        <p:nvSpPr>
          <p:cNvPr id="7" name="Marcador de número de diapositiva 6">
            <a:extLst>
              <a:ext uri="{FF2B5EF4-FFF2-40B4-BE49-F238E27FC236}">
                <a16:creationId xmlns:a16="http://schemas.microsoft.com/office/drawing/2014/main" id="{3C38D422-36CA-72C1-7D6A-D00CAD5CCE73}"/>
              </a:ext>
            </a:extLst>
          </p:cNvPr>
          <p:cNvSpPr>
            <a:spLocks noGrp="1"/>
          </p:cNvSpPr>
          <p:nvPr>
            <p:ph type="sldNum" sz="quarter" idx="12"/>
          </p:nvPr>
        </p:nvSpPr>
        <p:spPr/>
        <p:txBody>
          <a:body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21548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BCFB6A9-0585-E56A-EE46-E8A3509CD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valencia"/>
          </a:p>
        </p:txBody>
      </p:sp>
      <p:sp>
        <p:nvSpPr>
          <p:cNvPr id="3" name="Marcador de texto 2">
            <a:extLst>
              <a:ext uri="{FF2B5EF4-FFF2-40B4-BE49-F238E27FC236}">
                <a16:creationId xmlns:a16="http://schemas.microsoft.com/office/drawing/2014/main" id="{DBA85992-3D8D-7DE4-486E-A82CFDA8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valencia"/>
          </a:p>
        </p:txBody>
      </p:sp>
      <p:sp>
        <p:nvSpPr>
          <p:cNvPr id="4" name="Marcador de fecha 3">
            <a:extLst>
              <a:ext uri="{FF2B5EF4-FFF2-40B4-BE49-F238E27FC236}">
                <a16:creationId xmlns:a16="http://schemas.microsoft.com/office/drawing/2014/main" id="{7B2D864C-0430-E757-E5D2-B9FF6CF7F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23D9A-4242-4928-8767-61C622CAC874}" type="datetimeFigureOut">
              <a:rPr lang="ca-ES-valencia" smtClean="0"/>
              <a:t>19/5/2022</a:t>
            </a:fld>
            <a:endParaRPr lang="ca-ES-valencia"/>
          </a:p>
        </p:txBody>
      </p:sp>
      <p:sp>
        <p:nvSpPr>
          <p:cNvPr id="5" name="Marcador de pie de página 4">
            <a:extLst>
              <a:ext uri="{FF2B5EF4-FFF2-40B4-BE49-F238E27FC236}">
                <a16:creationId xmlns:a16="http://schemas.microsoft.com/office/drawing/2014/main" id="{865BDA2C-8529-6099-A19E-3F210EEF6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valencia"/>
          </a:p>
        </p:txBody>
      </p:sp>
      <p:sp>
        <p:nvSpPr>
          <p:cNvPr id="6" name="Marcador de número de diapositiva 5">
            <a:extLst>
              <a:ext uri="{FF2B5EF4-FFF2-40B4-BE49-F238E27FC236}">
                <a16:creationId xmlns:a16="http://schemas.microsoft.com/office/drawing/2014/main" id="{81FD1DBF-AA4D-BCD0-5D84-DE16F78A39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A0294-D38A-44BD-B65D-104DC4CEB73D}" type="slidenum">
              <a:rPr lang="ca-ES-valencia" smtClean="0"/>
              <a:t>‹Nº›</a:t>
            </a:fld>
            <a:endParaRPr lang="ca-ES-valencia"/>
          </a:p>
        </p:txBody>
      </p:sp>
    </p:spTree>
    <p:extLst>
      <p:ext uri="{BB962C8B-B14F-4D97-AF65-F5344CB8AC3E}">
        <p14:creationId xmlns:p14="http://schemas.microsoft.com/office/powerpoint/2010/main" val="2498414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valenci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UBLIN, IRELAND – JULY 14, 2018: The Long Room in the Trinity College  Library on July 14, 2018 in Dublin, Ireland. | EscribE: talleres de  escritura en Palma, Mallorca. Cursos de relato, novela y técnicas  narrativas.">
            <a:extLst>
              <a:ext uri="{FF2B5EF4-FFF2-40B4-BE49-F238E27FC236}">
                <a16:creationId xmlns:a16="http://schemas.microsoft.com/office/drawing/2014/main" id="{07A0E023-3ED3-4942-5349-978258D7D8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344" b="538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ítulo 1">
            <a:extLst>
              <a:ext uri="{FF2B5EF4-FFF2-40B4-BE49-F238E27FC236}">
                <a16:creationId xmlns:a16="http://schemas.microsoft.com/office/drawing/2014/main" id="{8C1EE501-0E42-7996-BB60-716FC9E68915}"/>
              </a:ext>
            </a:extLst>
          </p:cNvPr>
          <p:cNvSpPr>
            <a:spLocks noGrp="1"/>
          </p:cNvSpPr>
          <p:nvPr>
            <p:ph type="ctrTitle"/>
          </p:nvPr>
        </p:nvSpPr>
        <p:spPr>
          <a:xfrm>
            <a:off x="8098420" y="2696476"/>
            <a:ext cx="3856897" cy="936427"/>
          </a:xfrm>
        </p:spPr>
        <p:txBody>
          <a:bodyPr>
            <a:normAutofit/>
          </a:bodyPr>
          <a:lstStyle/>
          <a:p>
            <a:r>
              <a:rPr lang="es-ES" sz="4000" dirty="0">
                <a:latin typeface="Cooper Black" panose="0208090404030B020404" pitchFamily="18" charset="0"/>
              </a:rPr>
              <a:t>MATCHBOOK</a:t>
            </a:r>
            <a:endParaRPr lang="ca-ES-valencia" sz="4000" dirty="0">
              <a:latin typeface="Cooper Black" panose="0208090404030B020404" pitchFamily="18" charset="0"/>
            </a:endParaRPr>
          </a:p>
        </p:txBody>
      </p:sp>
      <p:sp>
        <p:nvSpPr>
          <p:cNvPr id="3" name="Subtítulo 2">
            <a:extLst>
              <a:ext uri="{FF2B5EF4-FFF2-40B4-BE49-F238E27FC236}">
                <a16:creationId xmlns:a16="http://schemas.microsoft.com/office/drawing/2014/main" id="{24A17E4F-CDB5-39E0-8BFD-4DD8D88580E9}"/>
              </a:ext>
            </a:extLst>
          </p:cNvPr>
          <p:cNvSpPr>
            <a:spLocks noGrp="1"/>
          </p:cNvSpPr>
          <p:nvPr>
            <p:ph type="subTitle" idx="1"/>
          </p:nvPr>
        </p:nvSpPr>
        <p:spPr>
          <a:xfrm>
            <a:off x="7861718" y="5359181"/>
            <a:ext cx="4330262" cy="936426"/>
          </a:xfrm>
        </p:spPr>
        <p:txBody>
          <a:bodyPr>
            <a:normAutofit fontScale="85000" lnSpcReduction="20000"/>
          </a:bodyPr>
          <a:lstStyle/>
          <a:p>
            <a:r>
              <a:rPr lang="es-ES" sz="2000" dirty="0">
                <a:latin typeface="Cooper Black" panose="0208090404030B020404" pitchFamily="18" charset="0"/>
              </a:rPr>
              <a:t>Estanis Aliaga, Rafael Raga,</a:t>
            </a:r>
          </a:p>
          <a:p>
            <a:r>
              <a:rPr lang="es-ES" sz="2000" dirty="0">
                <a:latin typeface="Cooper Black" panose="0208090404030B020404" pitchFamily="18" charset="0"/>
              </a:rPr>
              <a:t>Pablo Navarro, Edu Calvo,</a:t>
            </a:r>
          </a:p>
          <a:p>
            <a:r>
              <a:rPr lang="es-ES" sz="2000" dirty="0">
                <a:latin typeface="Cooper Black" panose="0208090404030B020404" pitchFamily="18" charset="0"/>
              </a:rPr>
              <a:t>Álvaro Polo, Santiago Estrela</a:t>
            </a:r>
          </a:p>
          <a:p>
            <a:endParaRPr lang="ca-ES-valencia" sz="2000" dirty="0"/>
          </a:p>
        </p:txBody>
      </p:sp>
      <p:cxnSp>
        <p:nvCxnSpPr>
          <p:cNvPr id="73" name="Straight Connector 7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1034" name="Picture 10">
            <a:extLst>
              <a:ext uri="{FF2B5EF4-FFF2-40B4-BE49-F238E27FC236}">
                <a16:creationId xmlns:a16="http://schemas.microsoft.com/office/drawing/2014/main" id="{7FE749BA-122F-8AC1-3E0F-4D1A2305C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3010" y="3625483"/>
            <a:ext cx="1510061" cy="149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91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descr="DUBLIN, IRELAND – JULY 14, 2018: The Long Room in the Trinity College  Library on July 14, 2018 in Dublin, Ireland. | EscribE: talleres de  escritura en Palma, Mallorca. Cursos de relato, novela y técnicas  narrativas.">
            <a:extLst>
              <a:ext uri="{FF2B5EF4-FFF2-40B4-BE49-F238E27FC236}">
                <a16:creationId xmlns:a16="http://schemas.microsoft.com/office/drawing/2014/main" id="{66300540-06AE-13F4-ADDB-6B1E4B95653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844" r="920" b="-1"/>
          <a:stretch/>
        </p:blipFill>
        <p:spPr bwMode="auto">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CB9F51CE-AFF1-110A-08FE-49EC837D2EBA}"/>
              </a:ext>
            </a:extLst>
          </p:cNvPr>
          <p:cNvSpPr txBox="1"/>
          <p:nvPr/>
        </p:nvSpPr>
        <p:spPr>
          <a:xfrm>
            <a:off x="2508827" y="2136338"/>
            <a:ext cx="7174345" cy="2585323"/>
          </a:xfrm>
          <a:prstGeom prst="rect">
            <a:avLst/>
          </a:prstGeom>
          <a:noFill/>
        </p:spPr>
        <p:txBody>
          <a:bodyPr wrap="square" rtlCol="0">
            <a:spAutoFit/>
          </a:bodyPr>
          <a:lstStyle/>
          <a:p>
            <a:pPr algn="ctr"/>
            <a:r>
              <a:rPr lang="es-ES" sz="5400" dirty="0">
                <a:solidFill>
                  <a:schemeClr val="bg1"/>
                </a:solidFill>
                <a:latin typeface="Cooper Black" panose="0208090404030B020404" pitchFamily="18" charset="0"/>
              </a:rPr>
              <a:t>GRACIAS POR VUESTRA ATENCIÓN</a:t>
            </a:r>
            <a:endParaRPr lang="ca-ES-valencia" sz="5400"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286767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DUBLIN, IRELAND – JULY 14, 2018: The Long Room in the Trinity College  Library on July 14, 2018 in Dublin, Ireland. | EscribE: talleres de  escritura en Palma, Mallorca. Cursos de relato, novela y técnicas  narrativas.">
            <a:extLst>
              <a:ext uri="{FF2B5EF4-FFF2-40B4-BE49-F238E27FC236}">
                <a16:creationId xmlns:a16="http://schemas.microsoft.com/office/drawing/2014/main" id="{4757D480-D923-02CA-6B2E-9EC9A7F5EF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42" r="294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634C34B-C5C5-02C1-911C-37B336C6A851}"/>
              </a:ext>
            </a:extLst>
          </p:cNvPr>
          <p:cNvSpPr>
            <a:spLocks noGrp="1"/>
          </p:cNvSpPr>
          <p:nvPr>
            <p:ph type="title"/>
          </p:nvPr>
        </p:nvSpPr>
        <p:spPr>
          <a:xfrm>
            <a:off x="7531610" y="365125"/>
            <a:ext cx="3822189" cy="1899912"/>
          </a:xfrm>
        </p:spPr>
        <p:txBody>
          <a:bodyPr>
            <a:normAutofit/>
          </a:bodyPr>
          <a:lstStyle/>
          <a:p>
            <a:pPr algn="ctr"/>
            <a:r>
              <a:rPr lang="es-ES" sz="4000" dirty="0">
                <a:latin typeface="Cooper Black" panose="0208090404030B020404" pitchFamily="18" charset="0"/>
              </a:rPr>
              <a:t>ÍNDICE</a:t>
            </a:r>
            <a:endParaRPr lang="ca-ES-valencia" sz="4000" dirty="0">
              <a:latin typeface="Cooper Black" panose="0208090404030B020404" pitchFamily="18" charset="0"/>
            </a:endParaRPr>
          </a:p>
        </p:txBody>
      </p:sp>
      <p:sp>
        <p:nvSpPr>
          <p:cNvPr id="3" name="Marcador de contenido 2">
            <a:extLst>
              <a:ext uri="{FF2B5EF4-FFF2-40B4-BE49-F238E27FC236}">
                <a16:creationId xmlns:a16="http://schemas.microsoft.com/office/drawing/2014/main" id="{4E65B6BD-0F8C-E84A-3B70-AEAD26EA066A}"/>
              </a:ext>
            </a:extLst>
          </p:cNvPr>
          <p:cNvSpPr>
            <a:spLocks noGrp="1"/>
          </p:cNvSpPr>
          <p:nvPr>
            <p:ph idx="1"/>
          </p:nvPr>
        </p:nvSpPr>
        <p:spPr>
          <a:xfrm>
            <a:off x="7531610" y="2434201"/>
            <a:ext cx="3822189" cy="3742762"/>
          </a:xfrm>
        </p:spPr>
        <p:txBody>
          <a:bodyPr>
            <a:normAutofit/>
          </a:bodyPr>
          <a:lstStyle/>
          <a:p>
            <a:r>
              <a:rPr lang="es-ES" sz="2000" dirty="0">
                <a:latin typeface="Cooper Black" panose="0208090404030B020404" pitchFamily="18" charset="0"/>
              </a:rPr>
              <a:t>Objetivo</a:t>
            </a:r>
          </a:p>
          <a:p>
            <a:r>
              <a:rPr lang="es-ES" sz="2000" dirty="0">
                <a:latin typeface="Cooper Black" panose="0208090404030B020404" pitchFamily="18" charset="0"/>
              </a:rPr>
              <a:t>Funcionalidades</a:t>
            </a:r>
          </a:p>
          <a:p>
            <a:r>
              <a:rPr lang="es-ES" sz="2000" dirty="0">
                <a:latin typeface="Cooper Black" panose="0208090404030B020404" pitchFamily="18" charset="0"/>
              </a:rPr>
              <a:t>Público objetivo</a:t>
            </a:r>
          </a:p>
          <a:p>
            <a:endParaRPr lang="ca-ES-valencia" sz="2000" dirty="0"/>
          </a:p>
        </p:txBody>
      </p:sp>
    </p:spTree>
    <p:extLst>
      <p:ext uri="{BB962C8B-B14F-4D97-AF65-F5344CB8AC3E}">
        <p14:creationId xmlns:p14="http://schemas.microsoft.com/office/powerpoint/2010/main" val="334782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UBLIN, IRELAND – JULY 14, 2018: The Long Room in the Trinity College  Library on July 14, 2018 in Dublin, Ireland. | EscribE: talleres de  escritura en Palma, Mallorca. Cursos de relato, novela y técnicas  narrativas.">
            <a:extLst>
              <a:ext uri="{FF2B5EF4-FFF2-40B4-BE49-F238E27FC236}">
                <a16:creationId xmlns:a16="http://schemas.microsoft.com/office/drawing/2014/main" id="{8D9F8D1A-2758-04C8-C471-DA87C5DFB0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4" r="-1" b="-1"/>
          <a:stretch/>
        </p:blipFill>
        <p:spPr bwMode="auto">
          <a:xfrm>
            <a:off x="2522358"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70E07DA-0A89-5BE9-2950-B190202ED847}"/>
              </a:ext>
            </a:extLst>
          </p:cNvPr>
          <p:cNvSpPr>
            <a:spLocks noGrp="1"/>
          </p:cNvSpPr>
          <p:nvPr>
            <p:ph type="title"/>
          </p:nvPr>
        </p:nvSpPr>
        <p:spPr>
          <a:xfrm>
            <a:off x="838200" y="365125"/>
            <a:ext cx="3822189" cy="1899912"/>
          </a:xfrm>
        </p:spPr>
        <p:txBody>
          <a:bodyPr>
            <a:normAutofit/>
          </a:bodyPr>
          <a:lstStyle/>
          <a:p>
            <a:r>
              <a:rPr lang="es-ES" sz="4000" dirty="0">
                <a:latin typeface="Cooper Black" panose="0208090404030B020404" pitchFamily="18" charset="0"/>
              </a:rPr>
              <a:t>OBJETIVO </a:t>
            </a:r>
            <a:endParaRPr lang="ca-ES-valencia" sz="4000" dirty="0">
              <a:latin typeface="Cooper Black" panose="0208090404030B020404" pitchFamily="18" charset="0"/>
            </a:endParaRPr>
          </a:p>
        </p:txBody>
      </p:sp>
      <p:sp>
        <p:nvSpPr>
          <p:cNvPr id="3" name="Marcador de contenido 2">
            <a:extLst>
              <a:ext uri="{FF2B5EF4-FFF2-40B4-BE49-F238E27FC236}">
                <a16:creationId xmlns:a16="http://schemas.microsoft.com/office/drawing/2014/main" id="{7417026E-5A30-04CE-9352-C232088EAA32}"/>
              </a:ext>
            </a:extLst>
          </p:cNvPr>
          <p:cNvSpPr>
            <a:spLocks noGrp="1"/>
          </p:cNvSpPr>
          <p:nvPr>
            <p:ph idx="1"/>
          </p:nvPr>
        </p:nvSpPr>
        <p:spPr>
          <a:xfrm>
            <a:off x="838200" y="2434201"/>
            <a:ext cx="3822189" cy="3742762"/>
          </a:xfrm>
        </p:spPr>
        <p:txBody>
          <a:bodyPr>
            <a:normAutofit/>
          </a:bodyPr>
          <a:lstStyle/>
          <a:p>
            <a:pPr marL="0" indent="0">
              <a:buNone/>
            </a:pPr>
            <a:r>
              <a:rPr lang="es-ES" sz="2400" dirty="0">
                <a:latin typeface="Cooper Black" panose="0208090404030B020404" pitchFamily="18" charset="0"/>
              </a:rPr>
              <a:t>El objetivo principal de la aplicación es dar la oportunidad de leer fragmentos de libros que quizá no conozcas y así poder descubrir nuevas historias fascinantes que de otra manera no podrías haber encontrado.</a:t>
            </a:r>
            <a:endParaRPr lang="ca-ES-valencia" sz="2400" dirty="0">
              <a:latin typeface="Cooper Black" panose="0208090404030B020404" pitchFamily="18" charset="0"/>
            </a:endParaRPr>
          </a:p>
        </p:txBody>
      </p:sp>
    </p:spTree>
    <p:extLst>
      <p:ext uri="{BB962C8B-B14F-4D97-AF65-F5344CB8AC3E}">
        <p14:creationId xmlns:p14="http://schemas.microsoft.com/office/powerpoint/2010/main" val="284494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78C47-939B-2A71-819A-5056D0EDC547}"/>
              </a:ext>
            </a:extLst>
          </p:cNvPr>
          <p:cNvSpPr>
            <a:spLocks noGrp="1"/>
          </p:cNvSpPr>
          <p:nvPr>
            <p:ph type="title"/>
          </p:nvPr>
        </p:nvSpPr>
        <p:spPr>
          <a:xfrm>
            <a:off x="4965430" y="629268"/>
            <a:ext cx="6586491" cy="1286160"/>
          </a:xfrm>
        </p:spPr>
        <p:txBody>
          <a:bodyPr anchor="b">
            <a:normAutofit fontScale="90000"/>
          </a:bodyPr>
          <a:lstStyle/>
          <a:p>
            <a:pPr algn="ctr"/>
            <a:r>
              <a:rPr lang="es-ES" dirty="0">
                <a:latin typeface="Cooper Black" panose="0208090404030B020404" pitchFamily="18" charset="0"/>
              </a:rPr>
              <a:t>FUNCIONALIDADES</a:t>
            </a:r>
            <a:br>
              <a:rPr lang="es-ES" dirty="0">
                <a:latin typeface="Cooper Black" panose="0208090404030B020404" pitchFamily="18" charset="0"/>
              </a:rPr>
            </a:br>
            <a:r>
              <a:rPr lang="es-ES" dirty="0">
                <a:latin typeface="Cooper Black" panose="0208090404030B020404" pitchFamily="18" charset="0"/>
              </a:rPr>
              <a:t>Pagina Principal</a:t>
            </a:r>
            <a:endParaRPr lang="ca-ES-valencia" dirty="0">
              <a:latin typeface="Cooper Black" panose="0208090404030B020404" pitchFamily="18" charset="0"/>
            </a:endParaRPr>
          </a:p>
        </p:txBody>
      </p:sp>
      <p:pic>
        <p:nvPicPr>
          <p:cNvPr id="5" name="Marcador de contenido 4">
            <a:extLst>
              <a:ext uri="{FF2B5EF4-FFF2-40B4-BE49-F238E27FC236}">
                <a16:creationId xmlns:a16="http://schemas.microsoft.com/office/drawing/2014/main" id="{BBA41F61-7842-2C0F-DC67-8D9D82CA079F}"/>
              </a:ext>
            </a:extLst>
          </p:cNvPr>
          <p:cNvPicPr>
            <a:picLocks noGrp="1" noChangeAspect="1"/>
          </p:cNvPicPr>
          <p:nvPr>
            <p:ph idx="1"/>
          </p:nvPr>
        </p:nvPicPr>
        <p:blipFill>
          <a:blip r:embed="rId2"/>
          <a:stretch>
            <a:fillRect/>
          </a:stretch>
        </p:blipFill>
        <p:spPr>
          <a:xfrm>
            <a:off x="5347544" y="2438400"/>
            <a:ext cx="5822849" cy="3786188"/>
          </a:xfrm>
        </p:spPr>
      </p:pic>
      <p:pic>
        <p:nvPicPr>
          <p:cNvPr id="4098" name="Picture 2" descr="DUBLIN, IRELAND – JULY 14, 2018: The Long Room in the Trinity College  Library on July 14, 2018 in Dublin, Ireland. | EscribE: talleres de  escritura en Palma, Mallorca. Cursos de relato, novela y técnicas  narrativas.">
            <a:extLst>
              <a:ext uri="{FF2B5EF4-FFF2-40B4-BE49-F238E27FC236}">
                <a16:creationId xmlns:a16="http://schemas.microsoft.com/office/drawing/2014/main" id="{3B6944C7-0C0E-01AC-06C9-E64913F568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02" r="23478"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37C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82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78C47-939B-2A71-819A-5056D0EDC547}"/>
              </a:ext>
            </a:extLst>
          </p:cNvPr>
          <p:cNvSpPr>
            <a:spLocks noGrp="1"/>
          </p:cNvSpPr>
          <p:nvPr>
            <p:ph type="title"/>
          </p:nvPr>
        </p:nvSpPr>
        <p:spPr>
          <a:xfrm>
            <a:off x="4965430" y="629268"/>
            <a:ext cx="6586491" cy="1286160"/>
          </a:xfrm>
        </p:spPr>
        <p:txBody>
          <a:bodyPr anchor="b">
            <a:normAutofit fontScale="90000"/>
          </a:bodyPr>
          <a:lstStyle/>
          <a:p>
            <a:pPr algn="ctr"/>
            <a:r>
              <a:rPr lang="es-ES" dirty="0">
                <a:latin typeface="Cooper Black" panose="0208090404030B020404" pitchFamily="18" charset="0"/>
              </a:rPr>
              <a:t>FUNCIONALIDADES</a:t>
            </a:r>
            <a:br>
              <a:rPr lang="es-ES" dirty="0">
                <a:latin typeface="Cooper Black" panose="0208090404030B020404" pitchFamily="18" charset="0"/>
              </a:rPr>
            </a:br>
            <a:r>
              <a:rPr lang="es-ES" dirty="0">
                <a:latin typeface="Cooper Black" panose="0208090404030B020404" pitchFamily="18" charset="0"/>
              </a:rPr>
              <a:t>Biblioteca</a:t>
            </a:r>
            <a:endParaRPr lang="ca-ES-valencia" dirty="0">
              <a:latin typeface="Cooper Black" panose="0208090404030B020404" pitchFamily="18" charset="0"/>
            </a:endParaRPr>
          </a:p>
        </p:txBody>
      </p:sp>
      <p:pic>
        <p:nvPicPr>
          <p:cNvPr id="4098" name="Picture 2" descr="DUBLIN, IRELAND – JULY 14, 2018: The Long Room in the Trinity College  Library on July 14, 2018 in Dublin, Ireland. | EscribE: talleres de  escritura en Palma, Mallorca. Cursos de relato, novela y técnicas  narrativas.">
            <a:extLst>
              <a:ext uri="{FF2B5EF4-FFF2-40B4-BE49-F238E27FC236}">
                <a16:creationId xmlns:a16="http://schemas.microsoft.com/office/drawing/2014/main" id="{3B6944C7-0C0E-01AC-06C9-E64913F568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02" r="23478"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0196C5C1-A032-3293-6C2D-CED65898A3ED}"/>
              </a:ext>
            </a:extLst>
          </p:cNvPr>
          <p:cNvPicPr>
            <a:picLocks noChangeAspect="1"/>
          </p:cNvPicPr>
          <p:nvPr/>
        </p:nvPicPr>
        <p:blipFill rotWithShape="1">
          <a:blip r:embed="rId3"/>
          <a:srcRect l="16666" t="12930" r="35985" b="38720"/>
          <a:stretch/>
        </p:blipFill>
        <p:spPr>
          <a:xfrm>
            <a:off x="5372311" y="2484581"/>
            <a:ext cx="5772727" cy="3315855"/>
          </a:xfrm>
          <a:prstGeom prst="rect">
            <a:avLst/>
          </a:prstGeom>
        </p:spPr>
      </p:pic>
    </p:spTree>
    <p:extLst>
      <p:ext uri="{BB962C8B-B14F-4D97-AF65-F5344CB8AC3E}">
        <p14:creationId xmlns:p14="http://schemas.microsoft.com/office/powerpoint/2010/main" val="1889880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78C47-939B-2A71-819A-5056D0EDC547}"/>
              </a:ext>
            </a:extLst>
          </p:cNvPr>
          <p:cNvSpPr>
            <a:spLocks noGrp="1"/>
          </p:cNvSpPr>
          <p:nvPr>
            <p:ph type="title"/>
          </p:nvPr>
        </p:nvSpPr>
        <p:spPr>
          <a:xfrm>
            <a:off x="4965430" y="629268"/>
            <a:ext cx="6586491" cy="1286160"/>
          </a:xfrm>
        </p:spPr>
        <p:txBody>
          <a:bodyPr anchor="b">
            <a:normAutofit fontScale="90000"/>
          </a:bodyPr>
          <a:lstStyle/>
          <a:p>
            <a:pPr algn="ctr"/>
            <a:r>
              <a:rPr lang="es-ES" dirty="0">
                <a:latin typeface="Cooper Black" panose="0208090404030B020404" pitchFamily="18" charset="0"/>
              </a:rPr>
              <a:t>FUNCIONALIDADES</a:t>
            </a:r>
            <a:br>
              <a:rPr lang="es-ES" dirty="0">
                <a:latin typeface="Cooper Black" panose="0208090404030B020404" pitchFamily="18" charset="0"/>
              </a:rPr>
            </a:br>
            <a:r>
              <a:rPr lang="es-ES" dirty="0">
                <a:latin typeface="Cooper Black" panose="0208090404030B020404" pitchFamily="18" charset="0"/>
              </a:rPr>
              <a:t>Perfil de Usuario</a:t>
            </a:r>
            <a:endParaRPr lang="ca-ES-valencia" dirty="0">
              <a:latin typeface="Cooper Black" panose="0208090404030B020404" pitchFamily="18" charset="0"/>
            </a:endParaRPr>
          </a:p>
        </p:txBody>
      </p:sp>
      <p:pic>
        <p:nvPicPr>
          <p:cNvPr id="4098" name="Picture 2" descr="DUBLIN, IRELAND – JULY 14, 2018: The Long Room in the Trinity College  Library on July 14, 2018 in Dublin, Ireland. | EscribE: talleres de  escritura en Palma, Mallorca. Cursos de relato, novela y técnicas  narrativas.">
            <a:extLst>
              <a:ext uri="{FF2B5EF4-FFF2-40B4-BE49-F238E27FC236}">
                <a16:creationId xmlns:a16="http://schemas.microsoft.com/office/drawing/2014/main" id="{3B6944C7-0C0E-01AC-06C9-E64913F568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02" r="23478"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AB57B382-8469-7599-760A-2A97285313C3}"/>
              </a:ext>
            </a:extLst>
          </p:cNvPr>
          <p:cNvPicPr>
            <a:picLocks noChangeAspect="1"/>
          </p:cNvPicPr>
          <p:nvPr/>
        </p:nvPicPr>
        <p:blipFill rotWithShape="1">
          <a:blip r:embed="rId3"/>
          <a:srcRect l="16287" t="10505" r="41440" b="39125"/>
          <a:stretch/>
        </p:blipFill>
        <p:spPr>
          <a:xfrm>
            <a:off x="5681729" y="2475345"/>
            <a:ext cx="5153891" cy="3454400"/>
          </a:xfrm>
          <a:prstGeom prst="rect">
            <a:avLst/>
          </a:prstGeom>
        </p:spPr>
      </p:pic>
    </p:spTree>
    <p:extLst>
      <p:ext uri="{BB962C8B-B14F-4D97-AF65-F5344CB8AC3E}">
        <p14:creationId xmlns:p14="http://schemas.microsoft.com/office/powerpoint/2010/main" val="302792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78C47-939B-2A71-819A-5056D0EDC547}"/>
              </a:ext>
            </a:extLst>
          </p:cNvPr>
          <p:cNvSpPr>
            <a:spLocks noGrp="1"/>
          </p:cNvSpPr>
          <p:nvPr>
            <p:ph type="title"/>
          </p:nvPr>
        </p:nvSpPr>
        <p:spPr>
          <a:xfrm>
            <a:off x="4965430" y="629268"/>
            <a:ext cx="6586491" cy="1286160"/>
          </a:xfrm>
        </p:spPr>
        <p:txBody>
          <a:bodyPr anchor="b">
            <a:normAutofit fontScale="90000"/>
          </a:bodyPr>
          <a:lstStyle/>
          <a:p>
            <a:pPr algn="ctr"/>
            <a:r>
              <a:rPr lang="es-ES" dirty="0">
                <a:latin typeface="Cooper Black" panose="0208090404030B020404" pitchFamily="18" charset="0"/>
              </a:rPr>
              <a:t>FUNCIONALIDADES</a:t>
            </a:r>
            <a:br>
              <a:rPr lang="es-ES" dirty="0">
                <a:latin typeface="Cooper Black" panose="0208090404030B020404" pitchFamily="18" charset="0"/>
              </a:rPr>
            </a:br>
            <a:r>
              <a:rPr lang="es-ES" dirty="0">
                <a:latin typeface="Cooper Black" panose="0208090404030B020404" pitchFamily="18" charset="0"/>
              </a:rPr>
              <a:t>Subir Página</a:t>
            </a:r>
            <a:endParaRPr lang="ca-ES-valencia" dirty="0">
              <a:latin typeface="Cooper Black" panose="0208090404030B020404" pitchFamily="18" charset="0"/>
            </a:endParaRPr>
          </a:p>
        </p:txBody>
      </p:sp>
      <p:pic>
        <p:nvPicPr>
          <p:cNvPr id="4098" name="Picture 2" descr="DUBLIN, IRELAND – JULY 14, 2018: The Long Room in the Trinity College  Library on July 14, 2018 in Dublin, Ireland. | EscribE: talleres de  escritura en Palma, Mallorca. Cursos de relato, novela y técnicas  narrativas.">
            <a:extLst>
              <a:ext uri="{FF2B5EF4-FFF2-40B4-BE49-F238E27FC236}">
                <a16:creationId xmlns:a16="http://schemas.microsoft.com/office/drawing/2014/main" id="{3B6944C7-0C0E-01AC-06C9-E64913F568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02" r="23478"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70464F54-5618-E8F4-84E0-AF5DF025D9D3}"/>
              </a:ext>
            </a:extLst>
          </p:cNvPr>
          <p:cNvPicPr>
            <a:picLocks noChangeAspect="1"/>
          </p:cNvPicPr>
          <p:nvPr/>
        </p:nvPicPr>
        <p:blipFill rotWithShape="1">
          <a:blip r:embed="rId3"/>
          <a:srcRect l="16211" t="10639" r="41895" b="37509"/>
          <a:stretch/>
        </p:blipFill>
        <p:spPr>
          <a:xfrm>
            <a:off x="5704820" y="2364509"/>
            <a:ext cx="5107709" cy="3556001"/>
          </a:xfrm>
          <a:prstGeom prst="rect">
            <a:avLst/>
          </a:prstGeom>
        </p:spPr>
      </p:pic>
    </p:spTree>
    <p:extLst>
      <p:ext uri="{BB962C8B-B14F-4D97-AF65-F5344CB8AC3E}">
        <p14:creationId xmlns:p14="http://schemas.microsoft.com/office/powerpoint/2010/main" val="350567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78C47-939B-2A71-819A-5056D0EDC547}"/>
              </a:ext>
            </a:extLst>
          </p:cNvPr>
          <p:cNvSpPr>
            <a:spLocks noGrp="1"/>
          </p:cNvSpPr>
          <p:nvPr>
            <p:ph type="title"/>
          </p:nvPr>
        </p:nvSpPr>
        <p:spPr>
          <a:xfrm>
            <a:off x="4965430" y="629268"/>
            <a:ext cx="6586491" cy="1286160"/>
          </a:xfrm>
        </p:spPr>
        <p:txBody>
          <a:bodyPr anchor="b">
            <a:normAutofit fontScale="90000"/>
          </a:bodyPr>
          <a:lstStyle/>
          <a:p>
            <a:pPr algn="ctr"/>
            <a:r>
              <a:rPr lang="es-ES" dirty="0">
                <a:latin typeface="Cooper Black" panose="0208090404030B020404" pitchFamily="18" charset="0"/>
              </a:rPr>
              <a:t>FUNCIONALIDADES</a:t>
            </a:r>
            <a:br>
              <a:rPr lang="es-ES" dirty="0">
                <a:latin typeface="Cooper Black" panose="0208090404030B020404" pitchFamily="18" charset="0"/>
              </a:rPr>
            </a:br>
            <a:r>
              <a:rPr lang="es-ES" dirty="0">
                <a:latin typeface="Cooper Black" panose="0208090404030B020404" pitchFamily="18" charset="0"/>
              </a:rPr>
              <a:t>Buscar Página</a:t>
            </a:r>
            <a:endParaRPr lang="ca-ES-valencia" dirty="0">
              <a:latin typeface="Cooper Black" panose="0208090404030B020404" pitchFamily="18" charset="0"/>
            </a:endParaRPr>
          </a:p>
        </p:txBody>
      </p:sp>
      <p:pic>
        <p:nvPicPr>
          <p:cNvPr id="4098" name="Picture 2" descr="DUBLIN, IRELAND – JULY 14, 2018: The Long Room in the Trinity College  Library on July 14, 2018 in Dublin, Ireland. | EscribE: talleres de  escritura en Palma, Mallorca. Cursos de relato, novela y técnicas  narrativas.">
            <a:extLst>
              <a:ext uri="{FF2B5EF4-FFF2-40B4-BE49-F238E27FC236}">
                <a16:creationId xmlns:a16="http://schemas.microsoft.com/office/drawing/2014/main" id="{3B6944C7-0C0E-01AC-06C9-E64913F568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02" r="23478"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CABBD606-DE97-96A0-5381-5CEFA55B1D00}"/>
              </a:ext>
            </a:extLst>
          </p:cNvPr>
          <p:cNvPicPr>
            <a:picLocks noChangeAspect="1"/>
          </p:cNvPicPr>
          <p:nvPr/>
        </p:nvPicPr>
        <p:blipFill rotWithShape="1">
          <a:blip r:embed="rId3"/>
          <a:srcRect l="16667" t="12930" r="41818" b="43434"/>
          <a:stretch/>
        </p:blipFill>
        <p:spPr>
          <a:xfrm>
            <a:off x="5727911" y="2539999"/>
            <a:ext cx="5061527" cy="2992583"/>
          </a:xfrm>
          <a:prstGeom prst="rect">
            <a:avLst/>
          </a:prstGeom>
        </p:spPr>
      </p:pic>
    </p:spTree>
    <p:extLst>
      <p:ext uri="{BB962C8B-B14F-4D97-AF65-F5344CB8AC3E}">
        <p14:creationId xmlns:p14="http://schemas.microsoft.com/office/powerpoint/2010/main" val="208662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86A47F-0F19-E093-ABBA-E1064A5AE144}"/>
              </a:ext>
            </a:extLst>
          </p:cNvPr>
          <p:cNvSpPr>
            <a:spLocks noGrp="1"/>
          </p:cNvSpPr>
          <p:nvPr>
            <p:ph type="title"/>
          </p:nvPr>
        </p:nvSpPr>
        <p:spPr>
          <a:xfrm>
            <a:off x="838201" y="365125"/>
            <a:ext cx="6273799" cy="1807305"/>
          </a:xfrm>
        </p:spPr>
        <p:txBody>
          <a:bodyPr>
            <a:normAutofit/>
          </a:bodyPr>
          <a:lstStyle/>
          <a:p>
            <a:r>
              <a:rPr lang="es-ES" dirty="0">
                <a:latin typeface="Cooper Black" panose="0208090404030B020404" pitchFamily="18" charset="0"/>
              </a:rPr>
              <a:t>PÚBLICO OBJETIVO</a:t>
            </a:r>
            <a:endParaRPr lang="ca-ES-valencia" dirty="0">
              <a:latin typeface="Cooper Black" panose="0208090404030B020404" pitchFamily="18" charset="0"/>
            </a:endParaRPr>
          </a:p>
        </p:txBody>
      </p:sp>
      <p:sp>
        <p:nvSpPr>
          <p:cNvPr id="3" name="Marcador de contenido 2">
            <a:extLst>
              <a:ext uri="{FF2B5EF4-FFF2-40B4-BE49-F238E27FC236}">
                <a16:creationId xmlns:a16="http://schemas.microsoft.com/office/drawing/2014/main" id="{7A7E4748-498B-8E75-3593-883A1957D3C6}"/>
              </a:ext>
            </a:extLst>
          </p:cNvPr>
          <p:cNvSpPr>
            <a:spLocks noGrp="1"/>
          </p:cNvSpPr>
          <p:nvPr>
            <p:ph idx="1"/>
          </p:nvPr>
        </p:nvSpPr>
        <p:spPr>
          <a:xfrm>
            <a:off x="835153" y="1902691"/>
            <a:ext cx="4622669" cy="4440527"/>
          </a:xfrm>
        </p:spPr>
        <p:txBody>
          <a:bodyPr>
            <a:noAutofit/>
          </a:bodyPr>
          <a:lstStyle/>
          <a:p>
            <a:pPr marL="0" indent="0">
              <a:buNone/>
            </a:pPr>
            <a:r>
              <a:rPr lang="es-ES" sz="2000" dirty="0">
                <a:latin typeface="Cooper Black" panose="0208090404030B020404" pitchFamily="18" charset="0"/>
              </a:rPr>
              <a:t>Con nuestra aplicación queremos acercarnos a gente que no tenga tiempo o que el simple hecho de pensar en leer un libro le de pereza, con fragmentos cortos de libros podrán descubrir libros que quizá merezca la pena leer, dejando de lado la pereza o en otros casos, para la gente sin tiempo, podrán leer fragmentos en abundancia en sus ratos libres, que si luego les apetece leer el libro entero del cual proviene, habrán ahorrado tiempo en buscar un libro para leer.</a:t>
            </a:r>
            <a:endParaRPr lang="ca-ES-valencia" sz="2000" dirty="0">
              <a:latin typeface="Cooper Black" panose="0208090404030B020404" pitchFamily="18" charset="0"/>
            </a:endParaRPr>
          </a:p>
        </p:txBody>
      </p:sp>
      <p:pic>
        <p:nvPicPr>
          <p:cNvPr id="5124" name="Picture 4" descr="DUBLIN, IRELAND – JULY 14, 2018: The Long Room in the Trinity College  Library on July 14, 2018 in Dublin, Ireland. | EscribE: talleres de  escritura en Palma, Mallorca. Cursos de relato, novela y técnicas  narrativas.">
            <a:extLst>
              <a:ext uri="{FF2B5EF4-FFF2-40B4-BE49-F238E27FC236}">
                <a16:creationId xmlns:a16="http://schemas.microsoft.com/office/drawing/2014/main" id="{C400F475-AD9F-C365-87FC-C40C667388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43" r="17019" b="-1"/>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543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175</Words>
  <Application>Microsoft Office PowerPoint</Application>
  <PresentationFormat>Panorámica</PresentationFormat>
  <Paragraphs>18</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Cooper Black</vt:lpstr>
      <vt:lpstr>Tema de Office</vt:lpstr>
      <vt:lpstr>MATCHBOOK</vt:lpstr>
      <vt:lpstr>ÍNDICE</vt:lpstr>
      <vt:lpstr>OBJETIVO </vt:lpstr>
      <vt:lpstr>FUNCIONALIDADES Pagina Principal</vt:lpstr>
      <vt:lpstr>FUNCIONALIDADES Biblioteca</vt:lpstr>
      <vt:lpstr>FUNCIONALIDADES Perfil de Usuario</vt:lpstr>
      <vt:lpstr>FUNCIONALIDADES Subir Página</vt:lpstr>
      <vt:lpstr>FUNCIONALIDADES Buscar Página</vt:lpstr>
      <vt:lpstr>PÚBLICO OBJETIVO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MATCHBOOK</dc:title>
  <dc:creator>Santi Estrela</dc:creator>
  <cp:lastModifiedBy>Santi Estrela</cp:lastModifiedBy>
  <cp:revision>1</cp:revision>
  <dcterms:created xsi:type="dcterms:W3CDTF">2022-05-18T22:40:17Z</dcterms:created>
  <dcterms:modified xsi:type="dcterms:W3CDTF">2022-05-19T12:19:05Z</dcterms:modified>
</cp:coreProperties>
</file>