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089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2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3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179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91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1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2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3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5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CCD6B3-BFB7-400B-83B3-756C2525E757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E3E09C-0FB2-4FE9-98E0-8EA71D5457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-JWuXjwkQw?feature=oembed" TargetMode="External"/><Relationship Id="rId4" Type="http://schemas.openxmlformats.org/officeDocument/2006/relationships/hyperlink" Target="https://youtu.be/6-JWuXjwkQ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2E9E3-D409-FBF8-8493-17F20F469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IntranetCloud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245736-F96C-FC4D-0E4E-12DFBAEB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PFC – Pablo Navarro Urbano – 2ºDAW</a:t>
            </a:r>
          </a:p>
        </p:txBody>
      </p:sp>
    </p:spTree>
    <p:extLst>
      <p:ext uri="{BB962C8B-B14F-4D97-AF65-F5344CB8AC3E}">
        <p14:creationId xmlns:p14="http://schemas.microsoft.com/office/powerpoint/2010/main" val="86374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9DFD96-1C4C-2BE0-62F6-3BC5E004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2B7F89-76DD-BF7E-D4D8-1560BA62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Cliente de la aplicación</a:t>
            </a:r>
          </a:p>
          <a:p>
            <a:r>
              <a:rPr lang="es-ES" dirty="0"/>
              <a:t>Herramientas utilizadas</a:t>
            </a:r>
          </a:p>
          <a:p>
            <a:r>
              <a:rPr lang="es-ES" dirty="0"/>
              <a:t>Aprendizaje durante el desarrollo</a:t>
            </a:r>
          </a:p>
          <a:p>
            <a:r>
              <a:rPr lang="es-ES" dirty="0"/>
              <a:t>Conclusión</a:t>
            </a:r>
          </a:p>
          <a:p>
            <a:r>
              <a:rPr lang="es-ES" dirty="0"/>
              <a:t>Video Demo</a:t>
            </a:r>
          </a:p>
        </p:txBody>
      </p:sp>
    </p:spTree>
    <p:extLst>
      <p:ext uri="{BB962C8B-B14F-4D97-AF65-F5344CB8AC3E}">
        <p14:creationId xmlns:p14="http://schemas.microsoft.com/office/powerpoint/2010/main" val="274296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7094F-539E-75F9-CF07-4EA7FA14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1026" name="Picture 2" descr="Negocio Hombre Empresario Dibujos - Gráficos vectoriales gratis en Pixabay  - Pixabay">
            <a:extLst>
              <a:ext uri="{FF2B5EF4-FFF2-40B4-BE49-F238E27FC236}">
                <a16:creationId xmlns:a16="http://schemas.microsoft.com/office/drawing/2014/main" id="{972FE533-51F0-B49E-6D8F-62D5BFBDC0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72" y="2364508"/>
            <a:ext cx="3513328" cy="34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ministración De Empresas PNG para descargar gratis">
            <a:extLst>
              <a:ext uri="{FF2B5EF4-FFF2-40B4-BE49-F238E27FC236}">
                <a16:creationId xmlns:a16="http://schemas.microsoft.com/office/drawing/2014/main" id="{432EDEC5-B881-6D09-BACE-94152910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25" y="2772063"/>
            <a:ext cx="5000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9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B5C64-0AF5-BE0D-BD0B-63A0EE52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de la aplicación</a:t>
            </a:r>
          </a:p>
        </p:txBody>
      </p:sp>
      <p:pic>
        <p:nvPicPr>
          <p:cNvPr id="3074" name="Picture 2" descr="CHAPAS NORTE | Buscador de equivalencias">
            <a:extLst>
              <a:ext uri="{FF2B5EF4-FFF2-40B4-BE49-F238E27FC236}">
                <a16:creationId xmlns:a16="http://schemas.microsoft.com/office/drawing/2014/main" id="{0EEC4315-E4CB-4DC0-5573-2FC10A04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26" y="3159208"/>
            <a:ext cx="7887855" cy="10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4AB8A-6816-8272-5C32-14C5AD60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pic>
        <p:nvPicPr>
          <p:cNvPr id="2050" name="Picture 2" descr="PHP - Wikipedia, la enciclopedia libre">
            <a:extLst>
              <a:ext uri="{FF2B5EF4-FFF2-40B4-BE49-F238E27FC236}">
                <a16:creationId xmlns:a16="http://schemas.microsoft.com/office/drawing/2014/main" id="{658B3C5D-53A9-077A-2369-CD0E28A50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069222"/>
            <a:ext cx="3341255" cy="18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me - Twig - The flexible, fast, and secure PHP template engine">
            <a:extLst>
              <a:ext uri="{FF2B5EF4-FFF2-40B4-BE49-F238E27FC236}">
                <a16:creationId xmlns:a16="http://schemas.microsoft.com/office/drawing/2014/main" id="{C663ED3C-C09C-B21A-7A7D-4E327AB5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10" y="2069222"/>
            <a:ext cx="2260744" cy="16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ymfony logo - Iconos Social Media y Logos">
            <a:extLst>
              <a:ext uri="{FF2B5EF4-FFF2-40B4-BE49-F238E27FC236}">
                <a16:creationId xmlns:a16="http://schemas.microsoft.com/office/drawing/2014/main" id="{8E586155-F212-CB73-F1B6-76D02511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75" y="1973833"/>
            <a:ext cx="1995055" cy="19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6A8A998-A1DE-F9DC-5151-28CD3F2C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53" y="4138204"/>
            <a:ext cx="1940357" cy="200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ocker&quot; Icon - Download for free – Iconduck">
            <a:extLst>
              <a:ext uri="{FF2B5EF4-FFF2-40B4-BE49-F238E27FC236}">
                <a16:creationId xmlns:a16="http://schemas.microsoft.com/office/drawing/2014/main" id="{D698B1A4-0ECD-DCBB-AE18-5146E4E22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74" y="4123405"/>
            <a:ext cx="2015836" cy="20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34665-BB56-C2D4-C086-729898AF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Aprendizaje</a:t>
            </a:r>
          </a:p>
        </p:txBody>
      </p:sp>
      <p:pic>
        <p:nvPicPr>
          <p:cNvPr id="3" name="Picture 2" descr="PHP - Wikipedia, la enciclopedia libre">
            <a:extLst>
              <a:ext uri="{FF2B5EF4-FFF2-40B4-BE49-F238E27FC236}">
                <a16:creationId xmlns:a16="http://schemas.microsoft.com/office/drawing/2014/main" id="{8828F3F7-FDBD-1E04-BE58-8C4ACF33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71" y="2218081"/>
            <a:ext cx="2041835" cy="110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stinger Opiniones Y Testimonios - RadarEcommerce">
            <a:extLst>
              <a:ext uri="{FF2B5EF4-FFF2-40B4-BE49-F238E27FC236}">
                <a16:creationId xmlns:a16="http://schemas.microsoft.com/office/drawing/2014/main" id="{956DC6CB-C510-9D9F-1FDD-39E8DC1E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2058104"/>
            <a:ext cx="1422543" cy="142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ome - Twig - The flexible, fast, and secure PHP template engine">
            <a:extLst>
              <a:ext uri="{FF2B5EF4-FFF2-40B4-BE49-F238E27FC236}">
                <a16:creationId xmlns:a16="http://schemas.microsoft.com/office/drawing/2014/main" id="{36F60457-BDB3-F529-6C0C-E1F0947D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12" y="3847431"/>
            <a:ext cx="1887754" cy="13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Query Training - Chicago Computer Classes">
            <a:extLst>
              <a:ext uri="{FF2B5EF4-FFF2-40B4-BE49-F238E27FC236}">
                <a16:creationId xmlns:a16="http://schemas.microsoft.com/office/drawing/2014/main" id="{A95D977F-C59D-CA0A-C335-2673DB6C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103" y="3847429"/>
            <a:ext cx="1422543" cy="142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ínea vertical PNG transparente - PNG All">
            <a:extLst>
              <a:ext uri="{FF2B5EF4-FFF2-40B4-BE49-F238E27FC236}">
                <a16:creationId xmlns:a16="http://schemas.microsoft.com/office/drawing/2014/main" id="{228A291D-7FE9-F319-41E7-61B102CD9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27" y="2154993"/>
            <a:ext cx="3968881" cy="30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rtoon Person Illustration - Vector cartoon material business people png  download - 1268*1804 - Free Transparent Cartoon png Download. - Clip Art  Library">
            <a:extLst>
              <a:ext uri="{FF2B5EF4-FFF2-40B4-BE49-F238E27FC236}">
                <a16:creationId xmlns:a16="http://schemas.microsoft.com/office/drawing/2014/main" id="{D2D14E2B-912D-1197-CB05-6D1D0CF05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44" y="2323507"/>
            <a:ext cx="1626425" cy="231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8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C39DC-404D-DA27-6416-1071E1B9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pic>
        <p:nvPicPr>
          <p:cNvPr id="2050" name="Picture 2" descr="Diseño PNG Y SVG De Hombre De Dibujos Animados Pensando Para Camisetas">
            <a:extLst>
              <a:ext uri="{FF2B5EF4-FFF2-40B4-BE49-F238E27FC236}">
                <a16:creationId xmlns:a16="http://schemas.microsoft.com/office/drawing/2014/main" id="{B0EE6939-7AB6-3CED-0927-930111D2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44" y="1564850"/>
            <a:ext cx="6187911" cy="61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0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s multimedia en línea 1" title="Vídeo explicativo proyecto final DAW">
            <a:hlinkClick r:id="" action="ppaction://media"/>
            <a:extLst>
              <a:ext uri="{FF2B5EF4-FFF2-40B4-BE49-F238E27FC236}">
                <a16:creationId xmlns:a16="http://schemas.microsoft.com/office/drawing/2014/main" id="{D13B1B9A-D973-C412-A74D-7E2FA0B0E6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1474" y="679904"/>
            <a:ext cx="8188971" cy="462677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E3CD2BC-FF67-778D-50BE-695CAA3A8E50}"/>
              </a:ext>
            </a:extLst>
          </p:cNvPr>
          <p:cNvSpPr txBox="1"/>
          <p:nvPr/>
        </p:nvSpPr>
        <p:spPr>
          <a:xfrm>
            <a:off x="4094226" y="5531765"/>
            <a:ext cx="3550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https://youtu.be/6-JWuXjwkQw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5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BFFA9-6265-339C-C5FE-ED7CF8A8D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762" y="3017755"/>
            <a:ext cx="9041624" cy="822489"/>
          </a:xfrm>
        </p:spPr>
        <p:txBody>
          <a:bodyPr>
            <a:normAutofit fontScale="90000"/>
          </a:bodyPr>
          <a:lstStyle/>
          <a:p>
            <a:r>
              <a:rPr lang="es-ES" sz="6600"/>
              <a:t>¿Tenéis alguna pregunta?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355654400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48</TotalTime>
  <Words>44</Words>
  <Application>Microsoft Office PowerPoint</Application>
  <PresentationFormat>Panorámica</PresentationFormat>
  <Paragraphs>16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Vista</vt:lpstr>
      <vt:lpstr>IntranetCloud</vt:lpstr>
      <vt:lpstr>Índice</vt:lpstr>
      <vt:lpstr>Introducción</vt:lpstr>
      <vt:lpstr>Cliente de la aplicación</vt:lpstr>
      <vt:lpstr>Herramientas utilizadas</vt:lpstr>
      <vt:lpstr>Aprendizaje</vt:lpstr>
      <vt:lpstr>Conclusión</vt:lpstr>
      <vt:lpstr>Presentación de PowerPoint</vt:lpstr>
      <vt:lpstr>¿Tenéis alguna pregunta?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IntranetCloud</dc:title>
  <dc:creator>PABLO NAVARRO URBANO</dc:creator>
  <cp:lastModifiedBy>PABLO NAVARRO URBANO</cp:lastModifiedBy>
  <cp:revision>3</cp:revision>
  <dcterms:created xsi:type="dcterms:W3CDTF">2024-05-22T21:28:33Z</dcterms:created>
  <dcterms:modified xsi:type="dcterms:W3CDTF">2024-05-27T20:42:23Z</dcterms:modified>
</cp:coreProperties>
</file>