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67" r:id="rId6"/>
    <p:sldId id="272" r:id="rId7"/>
    <p:sldId id="266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7" r:id="rId18"/>
    <p:sldId id="281" r:id="rId19"/>
    <p:sldId id="282" r:id="rId20"/>
    <p:sldId id="283" r:id="rId21"/>
    <p:sldId id="284" r:id="rId22"/>
    <p:sldId id="285" r:id="rId23"/>
    <p:sldId id="2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9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E1390-DB75-4192-AAC1-CD786585028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FB03C5-A5C8-43D1-9ED8-60059C6293C5}">
      <dgm:prSet/>
      <dgm:spPr/>
      <dgm:t>
        <a:bodyPr/>
        <a:lstStyle/>
        <a:p>
          <a:r>
            <a:rPr lang="es-ES" b="1" dirty="0"/>
            <a:t>AGENDA</a:t>
          </a:r>
          <a:endParaRPr lang="en-US" dirty="0"/>
        </a:p>
      </dgm:t>
    </dgm:pt>
    <dgm:pt modelId="{BBFB1887-8583-4335-8A3A-3222706553EF}" type="parTrans" cxnId="{FBD30AC7-1D7E-4B60-B156-3149401C732A}">
      <dgm:prSet/>
      <dgm:spPr/>
      <dgm:t>
        <a:bodyPr/>
        <a:lstStyle/>
        <a:p>
          <a:endParaRPr lang="en-US"/>
        </a:p>
      </dgm:t>
    </dgm:pt>
    <dgm:pt modelId="{EFA9A888-9C47-444A-B243-92010F18E378}" type="sibTrans" cxnId="{FBD30AC7-1D7E-4B60-B156-3149401C732A}">
      <dgm:prSet/>
      <dgm:spPr/>
      <dgm:t>
        <a:bodyPr/>
        <a:lstStyle/>
        <a:p>
          <a:endParaRPr lang="en-US"/>
        </a:p>
      </dgm:t>
    </dgm:pt>
    <dgm:pt modelId="{C4E81FDB-944B-4C13-9F78-89F632269D72}">
      <dgm:prSet/>
      <dgm:spPr/>
      <dgm:t>
        <a:bodyPr/>
        <a:lstStyle/>
        <a:p>
          <a:r>
            <a:rPr lang="es-ES"/>
            <a:t>Introducción y Problemática</a:t>
          </a:r>
          <a:endParaRPr lang="en-US"/>
        </a:p>
      </dgm:t>
    </dgm:pt>
    <dgm:pt modelId="{EB29F3E5-4EA2-46B4-BDE1-4890B52F8C59}" type="parTrans" cxnId="{A2F2D6A2-B4A5-4B8B-AD88-9B6139561DA7}">
      <dgm:prSet/>
      <dgm:spPr/>
      <dgm:t>
        <a:bodyPr/>
        <a:lstStyle/>
        <a:p>
          <a:endParaRPr lang="en-US"/>
        </a:p>
      </dgm:t>
    </dgm:pt>
    <dgm:pt modelId="{6E73BC6A-6580-4F45-9DBC-B50C71EB88A9}" type="sibTrans" cxnId="{A2F2D6A2-B4A5-4B8B-AD88-9B6139561DA7}">
      <dgm:prSet/>
      <dgm:spPr/>
      <dgm:t>
        <a:bodyPr/>
        <a:lstStyle/>
        <a:p>
          <a:endParaRPr lang="en-US"/>
        </a:p>
      </dgm:t>
    </dgm:pt>
    <dgm:pt modelId="{15CC2ECC-866A-408E-9587-4DA505D268BB}">
      <dgm:prSet/>
      <dgm:spPr/>
      <dgm:t>
        <a:bodyPr/>
        <a:lstStyle/>
        <a:p>
          <a:r>
            <a:rPr lang="es-ES"/>
            <a:t>Estado del Arte</a:t>
          </a:r>
          <a:endParaRPr lang="en-US"/>
        </a:p>
      </dgm:t>
    </dgm:pt>
    <dgm:pt modelId="{F23DF2B6-D793-4564-87C8-5059C0BE5389}" type="parTrans" cxnId="{E7B786CD-428E-4589-8FCC-E00E272C5453}">
      <dgm:prSet/>
      <dgm:spPr/>
      <dgm:t>
        <a:bodyPr/>
        <a:lstStyle/>
        <a:p>
          <a:endParaRPr lang="en-US"/>
        </a:p>
      </dgm:t>
    </dgm:pt>
    <dgm:pt modelId="{D62042DC-C05B-4FAC-A2A9-B2F65DB350E4}" type="sibTrans" cxnId="{E7B786CD-428E-4589-8FCC-E00E272C5453}">
      <dgm:prSet/>
      <dgm:spPr/>
      <dgm:t>
        <a:bodyPr/>
        <a:lstStyle/>
        <a:p>
          <a:endParaRPr lang="en-US"/>
        </a:p>
      </dgm:t>
    </dgm:pt>
    <dgm:pt modelId="{4EB82292-9A3F-403D-8CFD-7F6C28EE111C}">
      <dgm:prSet/>
      <dgm:spPr/>
      <dgm:t>
        <a:bodyPr/>
        <a:lstStyle/>
        <a:p>
          <a:r>
            <a:rPr lang="es-ES"/>
            <a:t>Metodología</a:t>
          </a:r>
          <a:endParaRPr lang="en-US"/>
        </a:p>
      </dgm:t>
    </dgm:pt>
    <dgm:pt modelId="{62617E63-8972-4663-9E0D-F528CB47EA11}" type="parTrans" cxnId="{A9C0EA53-7194-4F8A-B45D-3D17B1C1A117}">
      <dgm:prSet/>
      <dgm:spPr/>
      <dgm:t>
        <a:bodyPr/>
        <a:lstStyle/>
        <a:p>
          <a:endParaRPr lang="en-US"/>
        </a:p>
      </dgm:t>
    </dgm:pt>
    <dgm:pt modelId="{9D59213E-E189-4675-84D2-1D1824727DD7}" type="sibTrans" cxnId="{A9C0EA53-7194-4F8A-B45D-3D17B1C1A117}">
      <dgm:prSet/>
      <dgm:spPr/>
      <dgm:t>
        <a:bodyPr/>
        <a:lstStyle/>
        <a:p>
          <a:endParaRPr lang="en-US"/>
        </a:p>
      </dgm:t>
    </dgm:pt>
    <dgm:pt modelId="{BAC1D154-1EF2-4EB8-9826-5F68D3A51555}">
      <dgm:prSet/>
      <dgm:spPr/>
      <dgm:t>
        <a:bodyPr/>
        <a:lstStyle/>
        <a:p>
          <a:r>
            <a:rPr lang="es-ES"/>
            <a:t>Arquitectura YOLOv8n</a:t>
          </a:r>
          <a:endParaRPr lang="en-US"/>
        </a:p>
      </dgm:t>
    </dgm:pt>
    <dgm:pt modelId="{708E9910-227F-47A0-8E05-4B2B5712A875}" type="parTrans" cxnId="{744FAB47-5E31-4A56-BD02-F360449F9A6E}">
      <dgm:prSet/>
      <dgm:spPr/>
      <dgm:t>
        <a:bodyPr/>
        <a:lstStyle/>
        <a:p>
          <a:endParaRPr lang="en-US"/>
        </a:p>
      </dgm:t>
    </dgm:pt>
    <dgm:pt modelId="{80DDC44B-4F6D-4DE9-993A-73C722141493}" type="sibTrans" cxnId="{744FAB47-5E31-4A56-BD02-F360449F9A6E}">
      <dgm:prSet/>
      <dgm:spPr/>
      <dgm:t>
        <a:bodyPr/>
        <a:lstStyle/>
        <a:p>
          <a:endParaRPr lang="en-US"/>
        </a:p>
      </dgm:t>
    </dgm:pt>
    <dgm:pt modelId="{D12CAA6F-DED9-4582-8CB0-26517A0F9B26}">
      <dgm:prSet/>
      <dgm:spPr/>
      <dgm:t>
        <a:bodyPr/>
        <a:lstStyle/>
        <a:p>
          <a:r>
            <a:rPr lang="es-ES"/>
            <a:t>Dataset y Procesamiento</a:t>
          </a:r>
          <a:endParaRPr lang="en-US"/>
        </a:p>
      </dgm:t>
    </dgm:pt>
    <dgm:pt modelId="{2E83E94C-88F0-4EAD-806F-4288C9F99D37}" type="parTrans" cxnId="{B8C5D440-BD7F-4779-B85F-C19ED42F5EED}">
      <dgm:prSet/>
      <dgm:spPr/>
      <dgm:t>
        <a:bodyPr/>
        <a:lstStyle/>
        <a:p>
          <a:endParaRPr lang="en-US"/>
        </a:p>
      </dgm:t>
    </dgm:pt>
    <dgm:pt modelId="{A233784D-CACF-4DE8-AB52-1F9FBC89EA24}" type="sibTrans" cxnId="{B8C5D440-BD7F-4779-B85F-C19ED42F5EED}">
      <dgm:prSet/>
      <dgm:spPr/>
      <dgm:t>
        <a:bodyPr/>
        <a:lstStyle/>
        <a:p>
          <a:endParaRPr lang="en-US"/>
        </a:p>
      </dgm:t>
    </dgm:pt>
    <dgm:pt modelId="{2604D95D-E879-46EC-8BDA-30FFFF0F0E56}">
      <dgm:prSet/>
      <dgm:spPr/>
      <dgm:t>
        <a:bodyPr/>
        <a:lstStyle/>
        <a:p>
          <a:r>
            <a:rPr lang="es-ES" dirty="0"/>
            <a:t>Resultados Experimentales</a:t>
          </a:r>
          <a:endParaRPr lang="en-US" dirty="0"/>
        </a:p>
      </dgm:t>
    </dgm:pt>
    <dgm:pt modelId="{780D61D2-783D-4213-83D7-A96400CF6D9A}" type="parTrans" cxnId="{43FE5CFF-463F-4D82-953C-078DAA4E5B48}">
      <dgm:prSet/>
      <dgm:spPr/>
      <dgm:t>
        <a:bodyPr/>
        <a:lstStyle/>
        <a:p>
          <a:endParaRPr lang="en-US"/>
        </a:p>
      </dgm:t>
    </dgm:pt>
    <dgm:pt modelId="{BD7A39B2-0EFE-4172-9927-76C4ED4FD149}" type="sibTrans" cxnId="{43FE5CFF-463F-4D82-953C-078DAA4E5B48}">
      <dgm:prSet/>
      <dgm:spPr/>
      <dgm:t>
        <a:bodyPr/>
        <a:lstStyle/>
        <a:p>
          <a:endParaRPr lang="en-US"/>
        </a:p>
      </dgm:t>
    </dgm:pt>
    <dgm:pt modelId="{C9B50111-EEB1-459A-8EC0-43FA05B150B2}">
      <dgm:prSet/>
      <dgm:spPr/>
      <dgm:t>
        <a:bodyPr/>
        <a:lstStyle/>
        <a:p>
          <a:r>
            <a:rPr lang="es-ES"/>
            <a:t>Discusión y Comparación</a:t>
          </a:r>
          <a:endParaRPr lang="en-US"/>
        </a:p>
      </dgm:t>
    </dgm:pt>
    <dgm:pt modelId="{7799D48D-02BA-4AF8-85F9-46B5900C3A54}" type="parTrans" cxnId="{83E0E325-7A6E-41ED-9101-9D9CD9602396}">
      <dgm:prSet/>
      <dgm:spPr/>
      <dgm:t>
        <a:bodyPr/>
        <a:lstStyle/>
        <a:p>
          <a:endParaRPr lang="en-US"/>
        </a:p>
      </dgm:t>
    </dgm:pt>
    <dgm:pt modelId="{8FFCF63A-20EA-44AB-A9DF-9923B6A5953E}" type="sibTrans" cxnId="{83E0E325-7A6E-41ED-9101-9D9CD9602396}">
      <dgm:prSet/>
      <dgm:spPr/>
      <dgm:t>
        <a:bodyPr/>
        <a:lstStyle/>
        <a:p>
          <a:endParaRPr lang="en-US"/>
        </a:p>
      </dgm:t>
    </dgm:pt>
    <dgm:pt modelId="{B64816EC-3EDE-4C46-9600-50B1674E4D92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C4061F17-51B2-4989-B944-19BF58AAD51D}" type="parTrans" cxnId="{06138D6E-4741-44C8-B5AA-A56A558C24D0}">
      <dgm:prSet/>
      <dgm:spPr/>
      <dgm:t>
        <a:bodyPr/>
        <a:lstStyle/>
        <a:p>
          <a:endParaRPr lang="en-US"/>
        </a:p>
      </dgm:t>
    </dgm:pt>
    <dgm:pt modelId="{7DB9222F-C449-42EA-BC26-1538903BD321}" type="sibTrans" cxnId="{06138D6E-4741-44C8-B5AA-A56A558C24D0}">
      <dgm:prSet/>
      <dgm:spPr/>
      <dgm:t>
        <a:bodyPr/>
        <a:lstStyle/>
        <a:p>
          <a:endParaRPr lang="en-US"/>
        </a:p>
      </dgm:t>
    </dgm:pt>
    <dgm:pt modelId="{8D1D35AA-B3EF-4485-9289-067029DDE503}">
      <dgm:prSet/>
      <dgm:spPr/>
      <dgm:t>
        <a:bodyPr/>
        <a:lstStyle/>
        <a:p>
          <a:endParaRPr lang="en-US" dirty="0"/>
        </a:p>
      </dgm:t>
    </dgm:pt>
    <dgm:pt modelId="{914EF221-E8E7-40A5-96CE-D6AF4955DCEB}" type="parTrans" cxnId="{A17CD190-6CD4-4E67-B735-74BC091C7141}">
      <dgm:prSet/>
      <dgm:spPr/>
      <dgm:t>
        <a:bodyPr/>
        <a:lstStyle/>
        <a:p>
          <a:endParaRPr lang="en-US"/>
        </a:p>
      </dgm:t>
    </dgm:pt>
    <dgm:pt modelId="{687F3457-DBBA-483E-95E6-EBE3597DD72C}" type="sibTrans" cxnId="{A17CD190-6CD4-4E67-B735-74BC091C7141}">
      <dgm:prSet/>
      <dgm:spPr/>
      <dgm:t>
        <a:bodyPr/>
        <a:lstStyle/>
        <a:p>
          <a:endParaRPr lang="en-US"/>
        </a:p>
      </dgm:t>
    </dgm:pt>
    <dgm:pt modelId="{37B798EC-BC0F-4B78-8F29-536FCC768785}" type="pres">
      <dgm:prSet presAssocID="{1D4E1390-DB75-4192-AAC1-CD786585028A}" presName="vert0" presStyleCnt="0">
        <dgm:presLayoutVars>
          <dgm:dir/>
          <dgm:animOne val="branch"/>
          <dgm:animLvl val="lvl"/>
        </dgm:presLayoutVars>
      </dgm:prSet>
      <dgm:spPr/>
    </dgm:pt>
    <dgm:pt modelId="{7DE8D6FE-2C25-4CA4-AA18-7D71DD6E8023}" type="pres">
      <dgm:prSet presAssocID="{B5FB03C5-A5C8-43D1-9ED8-60059C6293C5}" presName="thickLine" presStyleLbl="alignNode1" presStyleIdx="0" presStyleCnt="10"/>
      <dgm:spPr/>
    </dgm:pt>
    <dgm:pt modelId="{AEC2A0B1-3B0A-424F-8C78-E6C45838E763}" type="pres">
      <dgm:prSet presAssocID="{B5FB03C5-A5C8-43D1-9ED8-60059C6293C5}" presName="horz1" presStyleCnt="0"/>
      <dgm:spPr/>
    </dgm:pt>
    <dgm:pt modelId="{9307247B-409A-4D2C-B6C4-9CCE4C87FEE0}" type="pres">
      <dgm:prSet presAssocID="{B5FB03C5-A5C8-43D1-9ED8-60059C6293C5}" presName="tx1" presStyleLbl="revTx" presStyleIdx="0" presStyleCnt="10"/>
      <dgm:spPr/>
    </dgm:pt>
    <dgm:pt modelId="{ECB95A61-0B06-4A9C-8943-E7AD9F85CF15}" type="pres">
      <dgm:prSet presAssocID="{B5FB03C5-A5C8-43D1-9ED8-60059C6293C5}" presName="vert1" presStyleCnt="0"/>
      <dgm:spPr/>
    </dgm:pt>
    <dgm:pt modelId="{26027A78-C153-43ED-AC33-52FB9EA4657A}" type="pres">
      <dgm:prSet presAssocID="{C4E81FDB-944B-4C13-9F78-89F632269D72}" presName="thickLine" presStyleLbl="alignNode1" presStyleIdx="1" presStyleCnt="10"/>
      <dgm:spPr/>
    </dgm:pt>
    <dgm:pt modelId="{B4653B5F-E316-495E-BA5D-CFBE5DBD1579}" type="pres">
      <dgm:prSet presAssocID="{C4E81FDB-944B-4C13-9F78-89F632269D72}" presName="horz1" presStyleCnt="0"/>
      <dgm:spPr/>
    </dgm:pt>
    <dgm:pt modelId="{640FB9C6-E8D3-4C4F-B5E8-A0DAE8EB18F3}" type="pres">
      <dgm:prSet presAssocID="{C4E81FDB-944B-4C13-9F78-89F632269D72}" presName="tx1" presStyleLbl="revTx" presStyleIdx="1" presStyleCnt="10"/>
      <dgm:spPr/>
    </dgm:pt>
    <dgm:pt modelId="{FA97BE87-65A1-4959-9DB3-92D0C3B43A9F}" type="pres">
      <dgm:prSet presAssocID="{C4E81FDB-944B-4C13-9F78-89F632269D72}" presName="vert1" presStyleCnt="0"/>
      <dgm:spPr/>
    </dgm:pt>
    <dgm:pt modelId="{8C38034F-51EC-4133-8AC7-F56DEE56DA57}" type="pres">
      <dgm:prSet presAssocID="{15CC2ECC-866A-408E-9587-4DA505D268BB}" presName="thickLine" presStyleLbl="alignNode1" presStyleIdx="2" presStyleCnt="10"/>
      <dgm:spPr/>
    </dgm:pt>
    <dgm:pt modelId="{94C62825-FC75-4B07-A494-14A53EACC9F7}" type="pres">
      <dgm:prSet presAssocID="{15CC2ECC-866A-408E-9587-4DA505D268BB}" presName="horz1" presStyleCnt="0"/>
      <dgm:spPr/>
    </dgm:pt>
    <dgm:pt modelId="{20ACF3E0-BD96-4D75-87A1-2292F5264B5A}" type="pres">
      <dgm:prSet presAssocID="{15CC2ECC-866A-408E-9587-4DA505D268BB}" presName="tx1" presStyleLbl="revTx" presStyleIdx="2" presStyleCnt="10"/>
      <dgm:spPr/>
    </dgm:pt>
    <dgm:pt modelId="{B859D013-A338-4C49-BB8E-1EF5F04EC3CF}" type="pres">
      <dgm:prSet presAssocID="{15CC2ECC-866A-408E-9587-4DA505D268BB}" presName="vert1" presStyleCnt="0"/>
      <dgm:spPr/>
    </dgm:pt>
    <dgm:pt modelId="{83A50DA2-810A-440A-9904-53F584A17235}" type="pres">
      <dgm:prSet presAssocID="{4EB82292-9A3F-403D-8CFD-7F6C28EE111C}" presName="thickLine" presStyleLbl="alignNode1" presStyleIdx="3" presStyleCnt="10"/>
      <dgm:spPr/>
    </dgm:pt>
    <dgm:pt modelId="{D15D9559-A968-4741-8CD0-BB484F1ABFC1}" type="pres">
      <dgm:prSet presAssocID="{4EB82292-9A3F-403D-8CFD-7F6C28EE111C}" presName="horz1" presStyleCnt="0"/>
      <dgm:spPr/>
    </dgm:pt>
    <dgm:pt modelId="{F5BE0C9F-B7B9-428E-AA71-E8C5EC5A95C4}" type="pres">
      <dgm:prSet presAssocID="{4EB82292-9A3F-403D-8CFD-7F6C28EE111C}" presName="tx1" presStyleLbl="revTx" presStyleIdx="3" presStyleCnt="10"/>
      <dgm:spPr/>
    </dgm:pt>
    <dgm:pt modelId="{7FCE5DC4-2421-424F-B4BB-40D682FED147}" type="pres">
      <dgm:prSet presAssocID="{4EB82292-9A3F-403D-8CFD-7F6C28EE111C}" presName="vert1" presStyleCnt="0"/>
      <dgm:spPr/>
    </dgm:pt>
    <dgm:pt modelId="{F6837CAA-1E32-40E0-8C23-CFC6CC611EF0}" type="pres">
      <dgm:prSet presAssocID="{BAC1D154-1EF2-4EB8-9826-5F68D3A51555}" presName="thickLine" presStyleLbl="alignNode1" presStyleIdx="4" presStyleCnt="10"/>
      <dgm:spPr/>
    </dgm:pt>
    <dgm:pt modelId="{438A8DBE-6AC6-408B-97AB-F13D22249795}" type="pres">
      <dgm:prSet presAssocID="{BAC1D154-1EF2-4EB8-9826-5F68D3A51555}" presName="horz1" presStyleCnt="0"/>
      <dgm:spPr/>
    </dgm:pt>
    <dgm:pt modelId="{A734E2DB-4F3D-4B32-88C0-785E4BD1AF54}" type="pres">
      <dgm:prSet presAssocID="{BAC1D154-1EF2-4EB8-9826-5F68D3A51555}" presName="tx1" presStyleLbl="revTx" presStyleIdx="4" presStyleCnt="10"/>
      <dgm:spPr/>
    </dgm:pt>
    <dgm:pt modelId="{CC2B2A21-948C-49B9-8AA4-B22A71D323F3}" type="pres">
      <dgm:prSet presAssocID="{BAC1D154-1EF2-4EB8-9826-5F68D3A51555}" presName="vert1" presStyleCnt="0"/>
      <dgm:spPr/>
    </dgm:pt>
    <dgm:pt modelId="{824D30D0-47CB-459A-8029-40E6A529B78D}" type="pres">
      <dgm:prSet presAssocID="{D12CAA6F-DED9-4582-8CB0-26517A0F9B26}" presName="thickLine" presStyleLbl="alignNode1" presStyleIdx="5" presStyleCnt="10"/>
      <dgm:spPr/>
    </dgm:pt>
    <dgm:pt modelId="{CD7E6147-37C7-4A96-827B-37F90D2CDEDF}" type="pres">
      <dgm:prSet presAssocID="{D12CAA6F-DED9-4582-8CB0-26517A0F9B26}" presName="horz1" presStyleCnt="0"/>
      <dgm:spPr/>
    </dgm:pt>
    <dgm:pt modelId="{8DBD84B2-6C9F-4881-BB6B-66A215DC0AD1}" type="pres">
      <dgm:prSet presAssocID="{D12CAA6F-DED9-4582-8CB0-26517A0F9B26}" presName="tx1" presStyleLbl="revTx" presStyleIdx="5" presStyleCnt="10"/>
      <dgm:spPr/>
    </dgm:pt>
    <dgm:pt modelId="{BAC9F21B-2355-448D-8AA9-60A867AD7024}" type="pres">
      <dgm:prSet presAssocID="{D12CAA6F-DED9-4582-8CB0-26517A0F9B26}" presName="vert1" presStyleCnt="0"/>
      <dgm:spPr/>
    </dgm:pt>
    <dgm:pt modelId="{B42869C2-B9C1-4818-AE2A-260DC62A0330}" type="pres">
      <dgm:prSet presAssocID="{2604D95D-E879-46EC-8BDA-30FFFF0F0E56}" presName="thickLine" presStyleLbl="alignNode1" presStyleIdx="6" presStyleCnt="10"/>
      <dgm:spPr/>
    </dgm:pt>
    <dgm:pt modelId="{C2F5EDC9-86B4-490E-8FF2-56216718FDD1}" type="pres">
      <dgm:prSet presAssocID="{2604D95D-E879-46EC-8BDA-30FFFF0F0E56}" presName="horz1" presStyleCnt="0"/>
      <dgm:spPr/>
    </dgm:pt>
    <dgm:pt modelId="{F41CB484-20EA-4A17-B8CB-B7358DAAE41F}" type="pres">
      <dgm:prSet presAssocID="{2604D95D-E879-46EC-8BDA-30FFFF0F0E56}" presName="tx1" presStyleLbl="revTx" presStyleIdx="6" presStyleCnt="10"/>
      <dgm:spPr/>
    </dgm:pt>
    <dgm:pt modelId="{1578C3EE-7144-4242-AC26-FEB234659B3B}" type="pres">
      <dgm:prSet presAssocID="{2604D95D-E879-46EC-8BDA-30FFFF0F0E56}" presName="vert1" presStyleCnt="0"/>
      <dgm:spPr/>
    </dgm:pt>
    <dgm:pt modelId="{677C2401-4B7D-434E-B382-00BE4F410DD3}" type="pres">
      <dgm:prSet presAssocID="{C9B50111-EEB1-459A-8EC0-43FA05B150B2}" presName="thickLine" presStyleLbl="alignNode1" presStyleIdx="7" presStyleCnt="10"/>
      <dgm:spPr/>
    </dgm:pt>
    <dgm:pt modelId="{F86A9B8E-4EFC-4D45-B713-39A58FE3F03D}" type="pres">
      <dgm:prSet presAssocID="{C9B50111-EEB1-459A-8EC0-43FA05B150B2}" presName="horz1" presStyleCnt="0"/>
      <dgm:spPr/>
    </dgm:pt>
    <dgm:pt modelId="{1E995474-9533-41D8-B9B3-73EC27AAFC1F}" type="pres">
      <dgm:prSet presAssocID="{C9B50111-EEB1-459A-8EC0-43FA05B150B2}" presName="tx1" presStyleLbl="revTx" presStyleIdx="7" presStyleCnt="10"/>
      <dgm:spPr/>
    </dgm:pt>
    <dgm:pt modelId="{5A240B4C-4E8C-4436-87B4-D78AA990A331}" type="pres">
      <dgm:prSet presAssocID="{C9B50111-EEB1-459A-8EC0-43FA05B150B2}" presName="vert1" presStyleCnt="0"/>
      <dgm:spPr/>
    </dgm:pt>
    <dgm:pt modelId="{5B6940E3-EEA3-4CD9-A35F-63CECB74FDD6}" type="pres">
      <dgm:prSet presAssocID="{B64816EC-3EDE-4C46-9600-50B1674E4D92}" presName="thickLine" presStyleLbl="alignNode1" presStyleIdx="8" presStyleCnt="10"/>
      <dgm:spPr/>
    </dgm:pt>
    <dgm:pt modelId="{3FD2D1BE-A279-48DB-A40F-7FEE2CAA0B0C}" type="pres">
      <dgm:prSet presAssocID="{B64816EC-3EDE-4C46-9600-50B1674E4D92}" presName="horz1" presStyleCnt="0"/>
      <dgm:spPr/>
    </dgm:pt>
    <dgm:pt modelId="{E426B184-60D9-4B59-A5E2-6F8C98AA06E9}" type="pres">
      <dgm:prSet presAssocID="{B64816EC-3EDE-4C46-9600-50B1674E4D92}" presName="tx1" presStyleLbl="revTx" presStyleIdx="8" presStyleCnt="10"/>
      <dgm:spPr/>
    </dgm:pt>
    <dgm:pt modelId="{719E6E7E-4E03-44B9-AD3A-D55C2072EFA6}" type="pres">
      <dgm:prSet presAssocID="{B64816EC-3EDE-4C46-9600-50B1674E4D92}" presName="vert1" presStyleCnt="0"/>
      <dgm:spPr/>
    </dgm:pt>
    <dgm:pt modelId="{EBFADE97-16F0-46EF-ADA0-D7D6E291A622}" type="pres">
      <dgm:prSet presAssocID="{8D1D35AA-B3EF-4485-9289-067029DDE503}" presName="thickLine" presStyleLbl="alignNode1" presStyleIdx="9" presStyleCnt="10"/>
      <dgm:spPr/>
    </dgm:pt>
    <dgm:pt modelId="{DE338F06-F771-483A-A19C-4376887902E4}" type="pres">
      <dgm:prSet presAssocID="{8D1D35AA-B3EF-4485-9289-067029DDE503}" presName="horz1" presStyleCnt="0"/>
      <dgm:spPr/>
    </dgm:pt>
    <dgm:pt modelId="{C4BD413B-B0F9-49F5-B5E3-88AAE37138D5}" type="pres">
      <dgm:prSet presAssocID="{8D1D35AA-B3EF-4485-9289-067029DDE503}" presName="tx1" presStyleLbl="revTx" presStyleIdx="9" presStyleCnt="10"/>
      <dgm:spPr/>
    </dgm:pt>
    <dgm:pt modelId="{19FC92FC-7A40-48F6-B125-F9A76F8968EE}" type="pres">
      <dgm:prSet presAssocID="{8D1D35AA-B3EF-4485-9289-067029DDE503}" presName="vert1" presStyleCnt="0"/>
      <dgm:spPr/>
    </dgm:pt>
  </dgm:ptLst>
  <dgm:cxnLst>
    <dgm:cxn modelId="{0C853803-0D01-4864-913D-AB19E28BE129}" type="presOf" srcId="{B64816EC-3EDE-4C46-9600-50B1674E4D92}" destId="{E426B184-60D9-4B59-A5E2-6F8C98AA06E9}" srcOrd="0" destOrd="0" presId="urn:microsoft.com/office/officeart/2008/layout/LinedList"/>
    <dgm:cxn modelId="{127C5C04-D245-442A-8174-7C159F396428}" type="presOf" srcId="{C4E81FDB-944B-4C13-9F78-89F632269D72}" destId="{640FB9C6-E8D3-4C4F-B5E8-A0DAE8EB18F3}" srcOrd="0" destOrd="0" presId="urn:microsoft.com/office/officeart/2008/layout/LinedList"/>
    <dgm:cxn modelId="{83E0E325-7A6E-41ED-9101-9D9CD9602396}" srcId="{1D4E1390-DB75-4192-AAC1-CD786585028A}" destId="{C9B50111-EEB1-459A-8EC0-43FA05B150B2}" srcOrd="7" destOrd="0" parTransId="{7799D48D-02BA-4AF8-85F9-46B5900C3A54}" sibTransId="{8FFCF63A-20EA-44AB-A9DF-9923B6A5953E}"/>
    <dgm:cxn modelId="{B8C5D440-BD7F-4779-B85F-C19ED42F5EED}" srcId="{1D4E1390-DB75-4192-AAC1-CD786585028A}" destId="{D12CAA6F-DED9-4582-8CB0-26517A0F9B26}" srcOrd="5" destOrd="0" parTransId="{2E83E94C-88F0-4EAD-806F-4288C9F99D37}" sibTransId="{A233784D-CACF-4DE8-AB52-1F9FBC89EA24}"/>
    <dgm:cxn modelId="{61A2CE42-6B48-45B0-8C69-525584282002}" type="presOf" srcId="{15CC2ECC-866A-408E-9587-4DA505D268BB}" destId="{20ACF3E0-BD96-4D75-87A1-2292F5264B5A}" srcOrd="0" destOrd="0" presId="urn:microsoft.com/office/officeart/2008/layout/LinedList"/>
    <dgm:cxn modelId="{50EE3666-2A9C-48B9-B43A-F8D4FE476DCA}" type="presOf" srcId="{B5FB03C5-A5C8-43D1-9ED8-60059C6293C5}" destId="{9307247B-409A-4D2C-B6C4-9CCE4C87FEE0}" srcOrd="0" destOrd="0" presId="urn:microsoft.com/office/officeart/2008/layout/LinedList"/>
    <dgm:cxn modelId="{BFEDC366-EDF1-4234-AA51-E3DF5A5E1919}" type="presOf" srcId="{D12CAA6F-DED9-4582-8CB0-26517A0F9B26}" destId="{8DBD84B2-6C9F-4881-BB6B-66A215DC0AD1}" srcOrd="0" destOrd="0" presId="urn:microsoft.com/office/officeart/2008/layout/LinedList"/>
    <dgm:cxn modelId="{744FAB47-5E31-4A56-BD02-F360449F9A6E}" srcId="{1D4E1390-DB75-4192-AAC1-CD786585028A}" destId="{BAC1D154-1EF2-4EB8-9826-5F68D3A51555}" srcOrd="4" destOrd="0" parTransId="{708E9910-227F-47A0-8E05-4B2B5712A875}" sibTransId="{80DDC44B-4F6D-4DE9-993A-73C722141493}"/>
    <dgm:cxn modelId="{F3AB504B-36B7-483A-B76F-BD56931DA96C}" type="presOf" srcId="{C9B50111-EEB1-459A-8EC0-43FA05B150B2}" destId="{1E995474-9533-41D8-B9B3-73EC27AAFC1F}" srcOrd="0" destOrd="0" presId="urn:microsoft.com/office/officeart/2008/layout/LinedList"/>
    <dgm:cxn modelId="{6464B96B-B941-4085-9396-DA50F41998B7}" type="presOf" srcId="{1D4E1390-DB75-4192-AAC1-CD786585028A}" destId="{37B798EC-BC0F-4B78-8F29-536FCC768785}" srcOrd="0" destOrd="0" presId="urn:microsoft.com/office/officeart/2008/layout/LinedList"/>
    <dgm:cxn modelId="{06138D6E-4741-44C8-B5AA-A56A558C24D0}" srcId="{1D4E1390-DB75-4192-AAC1-CD786585028A}" destId="{B64816EC-3EDE-4C46-9600-50B1674E4D92}" srcOrd="8" destOrd="0" parTransId="{C4061F17-51B2-4989-B944-19BF58AAD51D}" sibTransId="{7DB9222F-C449-42EA-BC26-1538903BD321}"/>
    <dgm:cxn modelId="{A9C0EA53-7194-4F8A-B45D-3D17B1C1A117}" srcId="{1D4E1390-DB75-4192-AAC1-CD786585028A}" destId="{4EB82292-9A3F-403D-8CFD-7F6C28EE111C}" srcOrd="3" destOrd="0" parTransId="{62617E63-8972-4663-9E0D-F528CB47EA11}" sibTransId="{9D59213E-E189-4675-84D2-1D1824727DD7}"/>
    <dgm:cxn modelId="{A17CD190-6CD4-4E67-B735-74BC091C7141}" srcId="{1D4E1390-DB75-4192-AAC1-CD786585028A}" destId="{8D1D35AA-B3EF-4485-9289-067029DDE503}" srcOrd="9" destOrd="0" parTransId="{914EF221-E8E7-40A5-96CE-D6AF4955DCEB}" sibTransId="{687F3457-DBBA-483E-95E6-EBE3597DD72C}"/>
    <dgm:cxn modelId="{A2F2D6A2-B4A5-4B8B-AD88-9B6139561DA7}" srcId="{1D4E1390-DB75-4192-AAC1-CD786585028A}" destId="{C4E81FDB-944B-4C13-9F78-89F632269D72}" srcOrd="1" destOrd="0" parTransId="{EB29F3E5-4EA2-46B4-BDE1-4890B52F8C59}" sibTransId="{6E73BC6A-6580-4F45-9DBC-B50C71EB88A9}"/>
    <dgm:cxn modelId="{D56629A6-DF11-44B2-9357-659CE40054C5}" type="presOf" srcId="{2604D95D-E879-46EC-8BDA-30FFFF0F0E56}" destId="{F41CB484-20EA-4A17-B8CB-B7358DAAE41F}" srcOrd="0" destOrd="0" presId="urn:microsoft.com/office/officeart/2008/layout/LinedList"/>
    <dgm:cxn modelId="{9CD893B8-FE32-4438-9209-6ADE41F33F37}" type="presOf" srcId="{8D1D35AA-B3EF-4485-9289-067029DDE503}" destId="{C4BD413B-B0F9-49F5-B5E3-88AAE37138D5}" srcOrd="0" destOrd="0" presId="urn:microsoft.com/office/officeart/2008/layout/LinedList"/>
    <dgm:cxn modelId="{8542C9BF-3797-4BA5-BDF6-647E73B8E028}" type="presOf" srcId="{4EB82292-9A3F-403D-8CFD-7F6C28EE111C}" destId="{F5BE0C9F-B7B9-428E-AA71-E8C5EC5A95C4}" srcOrd="0" destOrd="0" presId="urn:microsoft.com/office/officeart/2008/layout/LinedList"/>
    <dgm:cxn modelId="{FBD30AC7-1D7E-4B60-B156-3149401C732A}" srcId="{1D4E1390-DB75-4192-AAC1-CD786585028A}" destId="{B5FB03C5-A5C8-43D1-9ED8-60059C6293C5}" srcOrd="0" destOrd="0" parTransId="{BBFB1887-8583-4335-8A3A-3222706553EF}" sibTransId="{EFA9A888-9C47-444A-B243-92010F18E378}"/>
    <dgm:cxn modelId="{48201DCC-F4D2-4FF0-B1BB-7425D6E37E27}" type="presOf" srcId="{BAC1D154-1EF2-4EB8-9826-5F68D3A51555}" destId="{A734E2DB-4F3D-4B32-88C0-785E4BD1AF54}" srcOrd="0" destOrd="0" presId="urn:microsoft.com/office/officeart/2008/layout/LinedList"/>
    <dgm:cxn modelId="{E7B786CD-428E-4589-8FCC-E00E272C5453}" srcId="{1D4E1390-DB75-4192-AAC1-CD786585028A}" destId="{15CC2ECC-866A-408E-9587-4DA505D268BB}" srcOrd="2" destOrd="0" parTransId="{F23DF2B6-D793-4564-87C8-5059C0BE5389}" sibTransId="{D62042DC-C05B-4FAC-A2A9-B2F65DB350E4}"/>
    <dgm:cxn modelId="{43FE5CFF-463F-4D82-953C-078DAA4E5B48}" srcId="{1D4E1390-DB75-4192-AAC1-CD786585028A}" destId="{2604D95D-E879-46EC-8BDA-30FFFF0F0E56}" srcOrd="6" destOrd="0" parTransId="{780D61D2-783D-4213-83D7-A96400CF6D9A}" sibTransId="{BD7A39B2-0EFE-4172-9927-76C4ED4FD149}"/>
    <dgm:cxn modelId="{F0A8A754-BBCB-4784-A350-D7C4429909A4}" type="presParOf" srcId="{37B798EC-BC0F-4B78-8F29-536FCC768785}" destId="{7DE8D6FE-2C25-4CA4-AA18-7D71DD6E8023}" srcOrd="0" destOrd="0" presId="urn:microsoft.com/office/officeart/2008/layout/LinedList"/>
    <dgm:cxn modelId="{E8E56D9F-5B89-42FD-8EC1-6443FDA2D01D}" type="presParOf" srcId="{37B798EC-BC0F-4B78-8F29-536FCC768785}" destId="{AEC2A0B1-3B0A-424F-8C78-E6C45838E763}" srcOrd="1" destOrd="0" presId="urn:microsoft.com/office/officeart/2008/layout/LinedList"/>
    <dgm:cxn modelId="{F7DF1B4F-70F5-40F9-B144-DB6DBE037383}" type="presParOf" srcId="{AEC2A0B1-3B0A-424F-8C78-E6C45838E763}" destId="{9307247B-409A-4D2C-B6C4-9CCE4C87FEE0}" srcOrd="0" destOrd="0" presId="urn:microsoft.com/office/officeart/2008/layout/LinedList"/>
    <dgm:cxn modelId="{FE57CAE9-EF33-4513-BD59-AECF8B551225}" type="presParOf" srcId="{AEC2A0B1-3B0A-424F-8C78-E6C45838E763}" destId="{ECB95A61-0B06-4A9C-8943-E7AD9F85CF15}" srcOrd="1" destOrd="0" presId="urn:microsoft.com/office/officeart/2008/layout/LinedList"/>
    <dgm:cxn modelId="{E510C8AD-8223-4814-873C-2440021E109C}" type="presParOf" srcId="{37B798EC-BC0F-4B78-8F29-536FCC768785}" destId="{26027A78-C153-43ED-AC33-52FB9EA4657A}" srcOrd="2" destOrd="0" presId="urn:microsoft.com/office/officeart/2008/layout/LinedList"/>
    <dgm:cxn modelId="{FE6CA30F-9A5F-41B3-8626-8583FD1AAB4A}" type="presParOf" srcId="{37B798EC-BC0F-4B78-8F29-536FCC768785}" destId="{B4653B5F-E316-495E-BA5D-CFBE5DBD1579}" srcOrd="3" destOrd="0" presId="urn:microsoft.com/office/officeart/2008/layout/LinedList"/>
    <dgm:cxn modelId="{4E715496-D364-46DA-A037-EF120A2E4B10}" type="presParOf" srcId="{B4653B5F-E316-495E-BA5D-CFBE5DBD1579}" destId="{640FB9C6-E8D3-4C4F-B5E8-A0DAE8EB18F3}" srcOrd="0" destOrd="0" presId="urn:microsoft.com/office/officeart/2008/layout/LinedList"/>
    <dgm:cxn modelId="{E3C37113-59B6-4415-8682-7421FA0F48DF}" type="presParOf" srcId="{B4653B5F-E316-495E-BA5D-CFBE5DBD1579}" destId="{FA97BE87-65A1-4959-9DB3-92D0C3B43A9F}" srcOrd="1" destOrd="0" presId="urn:microsoft.com/office/officeart/2008/layout/LinedList"/>
    <dgm:cxn modelId="{7C009BB5-FED3-4956-8714-82D6F3A0A02E}" type="presParOf" srcId="{37B798EC-BC0F-4B78-8F29-536FCC768785}" destId="{8C38034F-51EC-4133-8AC7-F56DEE56DA57}" srcOrd="4" destOrd="0" presId="urn:microsoft.com/office/officeart/2008/layout/LinedList"/>
    <dgm:cxn modelId="{66D8984E-ABFB-47FC-AB84-5C90465697EA}" type="presParOf" srcId="{37B798EC-BC0F-4B78-8F29-536FCC768785}" destId="{94C62825-FC75-4B07-A494-14A53EACC9F7}" srcOrd="5" destOrd="0" presId="urn:microsoft.com/office/officeart/2008/layout/LinedList"/>
    <dgm:cxn modelId="{3834CE58-2D1F-4DDF-AA5A-BFD7925ACE4D}" type="presParOf" srcId="{94C62825-FC75-4B07-A494-14A53EACC9F7}" destId="{20ACF3E0-BD96-4D75-87A1-2292F5264B5A}" srcOrd="0" destOrd="0" presId="urn:microsoft.com/office/officeart/2008/layout/LinedList"/>
    <dgm:cxn modelId="{9F039628-DCB8-4FF4-9B6D-EF7F38BA99AE}" type="presParOf" srcId="{94C62825-FC75-4B07-A494-14A53EACC9F7}" destId="{B859D013-A338-4C49-BB8E-1EF5F04EC3CF}" srcOrd="1" destOrd="0" presId="urn:microsoft.com/office/officeart/2008/layout/LinedList"/>
    <dgm:cxn modelId="{70969488-5E4E-485E-9456-371C93BF9102}" type="presParOf" srcId="{37B798EC-BC0F-4B78-8F29-536FCC768785}" destId="{83A50DA2-810A-440A-9904-53F584A17235}" srcOrd="6" destOrd="0" presId="urn:microsoft.com/office/officeart/2008/layout/LinedList"/>
    <dgm:cxn modelId="{7C897BE8-7D44-47D5-8963-901C92899429}" type="presParOf" srcId="{37B798EC-BC0F-4B78-8F29-536FCC768785}" destId="{D15D9559-A968-4741-8CD0-BB484F1ABFC1}" srcOrd="7" destOrd="0" presId="urn:microsoft.com/office/officeart/2008/layout/LinedList"/>
    <dgm:cxn modelId="{454482B3-F1A9-418B-AB5A-2527A5077137}" type="presParOf" srcId="{D15D9559-A968-4741-8CD0-BB484F1ABFC1}" destId="{F5BE0C9F-B7B9-428E-AA71-E8C5EC5A95C4}" srcOrd="0" destOrd="0" presId="urn:microsoft.com/office/officeart/2008/layout/LinedList"/>
    <dgm:cxn modelId="{CB46AE1E-8420-4AD7-A29E-867446DD2991}" type="presParOf" srcId="{D15D9559-A968-4741-8CD0-BB484F1ABFC1}" destId="{7FCE5DC4-2421-424F-B4BB-40D682FED147}" srcOrd="1" destOrd="0" presId="urn:microsoft.com/office/officeart/2008/layout/LinedList"/>
    <dgm:cxn modelId="{2B8064E4-2E26-4D90-AA7B-AE698E2C3146}" type="presParOf" srcId="{37B798EC-BC0F-4B78-8F29-536FCC768785}" destId="{F6837CAA-1E32-40E0-8C23-CFC6CC611EF0}" srcOrd="8" destOrd="0" presId="urn:microsoft.com/office/officeart/2008/layout/LinedList"/>
    <dgm:cxn modelId="{B5CCAA4D-940C-4F1C-824D-60CAD71A200A}" type="presParOf" srcId="{37B798EC-BC0F-4B78-8F29-536FCC768785}" destId="{438A8DBE-6AC6-408B-97AB-F13D22249795}" srcOrd="9" destOrd="0" presId="urn:microsoft.com/office/officeart/2008/layout/LinedList"/>
    <dgm:cxn modelId="{CD4F8B45-02AF-4851-9A35-E56A2A0F8678}" type="presParOf" srcId="{438A8DBE-6AC6-408B-97AB-F13D22249795}" destId="{A734E2DB-4F3D-4B32-88C0-785E4BD1AF54}" srcOrd="0" destOrd="0" presId="urn:microsoft.com/office/officeart/2008/layout/LinedList"/>
    <dgm:cxn modelId="{F690DDEE-B81D-41C7-86FB-1DA7A02AAB56}" type="presParOf" srcId="{438A8DBE-6AC6-408B-97AB-F13D22249795}" destId="{CC2B2A21-948C-49B9-8AA4-B22A71D323F3}" srcOrd="1" destOrd="0" presId="urn:microsoft.com/office/officeart/2008/layout/LinedList"/>
    <dgm:cxn modelId="{B4AF9C89-FF50-4B7A-A8E2-49B177C0C642}" type="presParOf" srcId="{37B798EC-BC0F-4B78-8F29-536FCC768785}" destId="{824D30D0-47CB-459A-8029-40E6A529B78D}" srcOrd="10" destOrd="0" presId="urn:microsoft.com/office/officeart/2008/layout/LinedList"/>
    <dgm:cxn modelId="{F9211071-EF8A-42E6-BFF6-B01D87A7FC5E}" type="presParOf" srcId="{37B798EC-BC0F-4B78-8F29-536FCC768785}" destId="{CD7E6147-37C7-4A96-827B-37F90D2CDEDF}" srcOrd="11" destOrd="0" presId="urn:microsoft.com/office/officeart/2008/layout/LinedList"/>
    <dgm:cxn modelId="{EA935FBE-ED28-4D3C-927B-8671A3EC85CD}" type="presParOf" srcId="{CD7E6147-37C7-4A96-827B-37F90D2CDEDF}" destId="{8DBD84B2-6C9F-4881-BB6B-66A215DC0AD1}" srcOrd="0" destOrd="0" presId="urn:microsoft.com/office/officeart/2008/layout/LinedList"/>
    <dgm:cxn modelId="{84224296-7DC7-4279-9CFC-CA6C256F51F4}" type="presParOf" srcId="{CD7E6147-37C7-4A96-827B-37F90D2CDEDF}" destId="{BAC9F21B-2355-448D-8AA9-60A867AD7024}" srcOrd="1" destOrd="0" presId="urn:microsoft.com/office/officeart/2008/layout/LinedList"/>
    <dgm:cxn modelId="{F3E52537-055B-49B8-B127-AEBEEF53208B}" type="presParOf" srcId="{37B798EC-BC0F-4B78-8F29-536FCC768785}" destId="{B42869C2-B9C1-4818-AE2A-260DC62A0330}" srcOrd="12" destOrd="0" presId="urn:microsoft.com/office/officeart/2008/layout/LinedList"/>
    <dgm:cxn modelId="{4570555E-DAA1-4176-A59B-D125972D424C}" type="presParOf" srcId="{37B798EC-BC0F-4B78-8F29-536FCC768785}" destId="{C2F5EDC9-86B4-490E-8FF2-56216718FDD1}" srcOrd="13" destOrd="0" presId="urn:microsoft.com/office/officeart/2008/layout/LinedList"/>
    <dgm:cxn modelId="{A2A59048-52CB-44B3-891F-C907343D096E}" type="presParOf" srcId="{C2F5EDC9-86B4-490E-8FF2-56216718FDD1}" destId="{F41CB484-20EA-4A17-B8CB-B7358DAAE41F}" srcOrd="0" destOrd="0" presId="urn:microsoft.com/office/officeart/2008/layout/LinedList"/>
    <dgm:cxn modelId="{E269A585-EFBD-4AAF-A54A-138CB7C06C8F}" type="presParOf" srcId="{C2F5EDC9-86B4-490E-8FF2-56216718FDD1}" destId="{1578C3EE-7144-4242-AC26-FEB234659B3B}" srcOrd="1" destOrd="0" presId="urn:microsoft.com/office/officeart/2008/layout/LinedList"/>
    <dgm:cxn modelId="{B59CFE56-E988-4A4D-B4ED-10406DCA10E4}" type="presParOf" srcId="{37B798EC-BC0F-4B78-8F29-536FCC768785}" destId="{677C2401-4B7D-434E-B382-00BE4F410DD3}" srcOrd="14" destOrd="0" presId="urn:microsoft.com/office/officeart/2008/layout/LinedList"/>
    <dgm:cxn modelId="{C29CB583-E983-4BF2-9EE4-5195F0134AD6}" type="presParOf" srcId="{37B798EC-BC0F-4B78-8F29-536FCC768785}" destId="{F86A9B8E-4EFC-4D45-B713-39A58FE3F03D}" srcOrd="15" destOrd="0" presId="urn:microsoft.com/office/officeart/2008/layout/LinedList"/>
    <dgm:cxn modelId="{B81E6CED-461C-48D8-A3C5-FFFEB8C41C6B}" type="presParOf" srcId="{F86A9B8E-4EFC-4D45-B713-39A58FE3F03D}" destId="{1E995474-9533-41D8-B9B3-73EC27AAFC1F}" srcOrd="0" destOrd="0" presId="urn:microsoft.com/office/officeart/2008/layout/LinedList"/>
    <dgm:cxn modelId="{B05F0760-45EC-4E4C-A62A-12083F9E1BA5}" type="presParOf" srcId="{F86A9B8E-4EFC-4D45-B713-39A58FE3F03D}" destId="{5A240B4C-4E8C-4436-87B4-D78AA990A331}" srcOrd="1" destOrd="0" presId="urn:microsoft.com/office/officeart/2008/layout/LinedList"/>
    <dgm:cxn modelId="{52B28104-9516-4448-AFC6-BD8BCBFE4BEA}" type="presParOf" srcId="{37B798EC-BC0F-4B78-8F29-536FCC768785}" destId="{5B6940E3-EEA3-4CD9-A35F-63CECB74FDD6}" srcOrd="16" destOrd="0" presId="urn:microsoft.com/office/officeart/2008/layout/LinedList"/>
    <dgm:cxn modelId="{68D9196C-19D4-4F70-A63F-B10D0FEED379}" type="presParOf" srcId="{37B798EC-BC0F-4B78-8F29-536FCC768785}" destId="{3FD2D1BE-A279-48DB-A40F-7FEE2CAA0B0C}" srcOrd="17" destOrd="0" presId="urn:microsoft.com/office/officeart/2008/layout/LinedList"/>
    <dgm:cxn modelId="{8DB48C6C-3058-441B-89BB-F49399F5F8A5}" type="presParOf" srcId="{3FD2D1BE-A279-48DB-A40F-7FEE2CAA0B0C}" destId="{E426B184-60D9-4B59-A5E2-6F8C98AA06E9}" srcOrd="0" destOrd="0" presId="urn:microsoft.com/office/officeart/2008/layout/LinedList"/>
    <dgm:cxn modelId="{024DD83B-6E14-475C-9AFC-8F3C07CA0F1E}" type="presParOf" srcId="{3FD2D1BE-A279-48DB-A40F-7FEE2CAA0B0C}" destId="{719E6E7E-4E03-44B9-AD3A-D55C2072EFA6}" srcOrd="1" destOrd="0" presId="urn:microsoft.com/office/officeart/2008/layout/LinedList"/>
    <dgm:cxn modelId="{8273E5FB-D3E3-4854-A8A3-0AABD2B0B81B}" type="presParOf" srcId="{37B798EC-BC0F-4B78-8F29-536FCC768785}" destId="{EBFADE97-16F0-46EF-ADA0-D7D6E291A622}" srcOrd="18" destOrd="0" presId="urn:microsoft.com/office/officeart/2008/layout/LinedList"/>
    <dgm:cxn modelId="{45A4CA7B-6DA0-4B0F-8660-9848A0D53812}" type="presParOf" srcId="{37B798EC-BC0F-4B78-8F29-536FCC768785}" destId="{DE338F06-F771-483A-A19C-4376887902E4}" srcOrd="19" destOrd="0" presId="urn:microsoft.com/office/officeart/2008/layout/LinedList"/>
    <dgm:cxn modelId="{4958E6B0-CE71-4EBE-A246-7D8B2E089DA0}" type="presParOf" srcId="{DE338F06-F771-483A-A19C-4376887902E4}" destId="{C4BD413B-B0F9-49F5-B5E3-88AAE37138D5}" srcOrd="0" destOrd="0" presId="urn:microsoft.com/office/officeart/2008/layout/LinedList"/>
    <dgm:cxn modelId="{745FB07E-1BCF-4C90-8189-ACD033FC4A25}" type="presParOf" srcId="{DE338F06-F771-483A-A19C-4376887902E4}" destId="{19FC92FC-7A40-48F6-B125-F9A76F8968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8C1A9-30D8-43D4-9E7D-A3C172D3FBE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2E5912D-3064-48BF-8D15-F6566EB4A78D}">
      <dgm:prSet/>
      <dgm:spPr/>
      <dgm:t>
        <a:bodyPr/>
        <a:lstStyle/>
        <a:p>
          <a:r>
            <a:rPr lang="es-ES" b="1"/>
            <a:t>El Desafío de la Videovigilancia Moderna</a:t>
          </a:r>
          <a:endParaRPr lang="en-US"/>
        </a:p>
      </dgm:t>
    </dgm:pt>
    <dgm:pt modelId="{D8D87147-A907-4435-A7BA-03FB741DE8C6}" type="parTrans" cxnId="{F5911211-E75F-46E0-90E0-62192336EF10}">
      <dgm:prSet/>
      <dgm:spPr/>
      <dgm:t>
        <a:bodyPr/>
        <a:lstStyle/>
        <a:p>
          <a:endParaRPr lang="en-US"/>
        </a:p>
      </dgm:t>
    </dgm:pt>
    <dgm:pt modelId="{F9F48E79-2795-4B47-91FC-049E07CB8AE1}" type="sibTrans" cxnId="{F5911211-E75F-46E0-90E0-62192336EF10}">
      <dgm:prSet/>
      <dgm:spPr/>
      <dgm:t>
        <a:bodyPr/>
        <a:lstStyle/>
        <a:p>
          <a:endParaRPr lang="en-US"/>
        </a:p>
      </dgm:t>
    </dgm:pt>
    <dgm:pt modelId="{A5B7D6C0-B53F-40E2-AC6B-A1182FCFCEC6}">
      <dgm:prSet/>
      <dgm:spPr/>
      <dgm:t>
        <a:bodyPr/>
        <a:lstStyle/>
        <a:p>
          <a:r>
            <a:rPr lang="es-ES" b="1" dirty="0"/>
            <a:t>Limitaciones actuales:</a:t>
          </a:r>
          <a:r>
            <a:rPr lang="es-ES" dirty="0"/>
            <a:t> </a:t>
          </a:r>
          <a:endParaRPr lang="en-US" dirty="0"/>
        </a:p>
      </dgm:t>
    </dgm:pt>
    <dgm:pt modelId="{418E4B04-A6E1-4BF5-AFC0-F704BA9F6515}" type="parTrans" cxnId="{721FF812-5AD8-4384-BC8B-F0BE595CB310}">
      <dgm:prSet/>
      <dgm:spPr/>
      <dgm:t>
        <a:bodyPr/>
        <a:lstStyle/>
        <a:p>
          <a:endParaRPr lang="en-US"/>
        </a:p>
      </dgm:t>
    </dgm:pt>
    <dgm:pt modelId="{9B2D9AC8-2FB7-47A6-B450-789F926601F0}" type="sibTrans" cxnId="{721FF812-5AD8-4384-BC8B-F0BE595CB310}">
      <dgm:prSet/>
      <dgm:spPr/>
      <dgm:t>
        <a:bodyPr/>
        <a:lstStyle/>
        <a:p>
          <a:endParaRPr lang="en-US"/>
        </a:p>
      </dgm:t>
    </dgm:pt>
    <dgm:pt modelId="{DA503965-8CD9-4EF6-9DB5-D93D8BD4890C}">
      <dgm:prSet/>
      <dgm:spPr/>
      <dgm:t>
        <a:bodyPr/>
        <a:lstStyle/>
        <a:p>
          <a:r>
            <a:rPr lang="es-ES"/>
            <a:t>Supervisión humana: fatiga y errores perceptuales</a:t>
          </a:r>
          <a:endParaRPr lang="en-US"/>
        </a:p>
      </dgm:t>
    </dgm:pt>
    <dgm:pt modelId="{04798F05-037F-43F4-80AA-33479541A3D0}" type="parTrans" cxnId="{FABD32EC-6212-4E26-8A64-B7DC648A8F29}">
      <dgm:prSet/>
      <dgm:spPr/>
      <dgm:t>
        <a:bodyPr/>
        <a:lstStyle/>
        <a:p>
          <a:endParaRPr lang="en-US"/>
        </a:p>
      </dgm:t>
    </dgm:pt>
    <dgm:pt modelId="{C0BAE849-CBC2-4CEF-BEDD-D57BF161574A}" type="sibTrans" cxnId="{FABD32EC-6212-4E26-8A64-B7DC648A8F29}">
      <dgm:prSet/>
      <dgm:spPr/>
      <dgm:t>
        <a:bodyPr/>
        <a:lstStyle/>
        <a:p>
          <a:endParaRPr lang="en-US"/>
        </a:p>
      </dgm:t>
    </dgm:pt>
    <dgm:pt modelId="{133A3047-2076-4DBB-B2E9-C0CBCA15FF2F}">
      <dgm:prSet/>
      <dgm:spPr/>
      <dgm:t>
        <a:bodyPr/>
        <a:lstStyle/>
        <a:p>
          <a:r>
            <a:rPr lang="es-ES"/>
            <a:t>Altos costos operativos</a:t>
          </a:r>
          <a:endParaRPr lang="en-US"/>
        </a:p>
      </dgm:t>
    </dgm:pt>
    <dgm:pt modelId="{D9E4C9CB-5932-4067-8B59-7E49CBF9D87C}" type="parTrans" cxnId="{58A40450-472E-4154-9FE8-994B111489FC}">
      <dgm:prSet/>
      <dgm:spPr/>
      <dgm:t>
        <a:bodyPr/>
        <a:lstStyle/>
        <a:p>
          <a:endParaRPr lang="en-US"/>
        </a:p>
      </dgm:t>
    </dgm:pt>
    <dgm:pt modelId="{E9791760-C344-4B28-B9E8-128D7ACD7B0A}" type="sibTrans" cxnId="{58A40450-472E-4154-9FE8-994B111489FC}">
      <dgm:prSet/>
      <dgm:spPr/>
      <dgm:t>
        <a:bodyPr/>
        <a:lstStyle/>
        <a:p>
          <a:endParaRPr lang="en-US"/>
        </a:p>
      </dgm:t>
    </dgm:pt>
    <dgm:pt modelId="{70D0D5CB-5698-46FE-949C-9C22CD2E3096}">
      <dgm:prSet/>
      <dgm:spPr/>
      <dgm:t>
        <a:bodyPr/>
        <a:lstStyle/>
        <a:p>
          <a:r>
            <a:rPr lang="es-ES"/>
            <a:t>Volúmenes masivos de datos de video</a:t>
          </a:r>
          <a:endParaRPr lang="en-US"/>
        </a:p>
      </dgm:t>
    </dgm:pt>
    <dgm:pt modelId="{A499DD4C-13EC-4214-AA18-73B3F9D0CBCA}" type="parTrans" cxnId="{676A9AC2-433B-4172-B28B-36CC72B90669}">
      <dgm:prSet/>
      <dgm:spPr/>
      <dgm:t>
        <a:bodyPr/>
        <a:lstStyle/>
        <a:p>
          <a:endParaRPr lang="en-US"/>
        </a:p>
      </dgm:t>
    </dgm:pt>
    <dgm:pt modelId="{26DA7D3F-6643-418F-AAFE-B62A76453887}" type="sibTrans" cxnId="{676A9AC2-433B-4172-B28B-36CC72B90669}">
      <dgm:prSet/>
      <dgm:spPr/>
      <dgm:t>
        <a:bodyPr/>
        <a:lstStyle/>
        <a:p>
          <a:endParaRPr lang="en-US"/>
        </a:p>
      </dgm:t>
    </dgm:pt>
    <dgm:pt modelId="{4CEBA1A2-7386-46DE-8FB1-0F764FE654A5}">
      <dgm:prSet/>
      <dgm:spPr/>
      <dgm:t>
        <a:bodyPr/>
        <a:lstStyle/>
        <a:p>
          <a:r>
            <a:rPr lang="es-ES"/>
            <a:t>Capacidad limitada de análisis manual</a:t>
          </a:r>
          <a:endParaRPr lang="en-US"/>
        </a:p>
      </dgm:t>
    </dgm:pt>
    <dgm:pt modelId="{6C1A9EE8-F303-4049-96EF-820E8C270F6A}" type="parTrans" cxnId="{312195FC-60E4-4A30-813F-21E0CFCA0D2C}">
      <dgm:prSet/>
      <dgm:spPr/>
      <dgm:t>
        <a:bodyPr/>
        <a:lstStyle/>
        <a:p>
          <a:endParaRPr lang="en-US"/>
        </a:p>
      </dgm:t>
    </dgm:pt>
    <dgm:pt modelId="{01C4EE10-BC75-46DE-A4ED-D20EFB658C5C}" type="sibTrans" cxnId="{312195FC-60E4-4A30-813F-21E0CFCA0D2C}">
      <dgm:prSet/>
      <dgm:spPr/>
      <dgm:t>
        <a:bodyPr/>
        <a:lstStyle/>
        <a:p>
          <a:endParaRPr lang="en-US"/>
        </a:p>
      </dgm:t>
    </dgm:pt>
    <dgm:pt modelId="{9BD802FC-3EC8-4FD5-B25D-76B63F2FDF50}">
      <dgm:prSet/>
      <dgm:spPr/>
      <dgm:t>
        <a:bodyPr/>
        <a:lstStyle/>
        <a:p>
          <a:r>
            <a:rPr lang="es-ES" b="1" dirty="0"/>
            <a:t>Necesidad urgente:</a:t>
          </a:r>
          <a:r>
            <a:rPr lang="es-ES" dirty="0"/>
            <a:t> </a:t>
          </a:r>
          <a:endParaRPr lang="en-US" dirty="0"/>
        </a:p>
      </dgm:t>
    </dgm:pt>
    <dgm:pt modelId="{A592E7C7-C38D-42A0-884B-931701D32A06}" type="parTrans" cxnId="{BC506AC9-380F-421A-B512-09D3F723BFF8}">
      <dgm:prSet/>
      <dgm:spPr/>
      <dgm:t>
        <a:bodyPr/>
        <a:lstStyle/>
        <a:p>
          <a:endParaRPr lang="en-US"/>
        </a:p>
      </dgm:t>
    </dgm:pt>
    <dgm:pt modelId="{E3DE747F-B978-42CF-B07B-D2616D65B76A}" type="sibTrans" cxnId="{BC506AC9-380F-421A-B512-09D3F723BFF8}">
      <dgm:prSet/>
      <dgm:spPr/>
      <dgm:t>
        <a:bodyPr/>
        <a:lstStyle/>
        <a:p>
          <a:endParaRPr lang="en-US"/>
        </a:p>
      </dgm:t>
    </dgm:pt>
    <dgm:pt modelId="{C8FED04B-AB4F-4E1C-BEFC-8D0CDD9DC2AE}">
      <dgm:prSet/>
      <dgm:spPr/>
      <dgm:t>
        <a:bodyPr/>
        <a:lstStyle/>
        <a:p>
          <a:r>
            <a:rPr lang="es-ES"/>
            <a:t>Sistemas automatizados de detección en tiempo real</a:t>
          </a:r>
          <a:endParaRPr lang="en-US"/>
        </a:p>
      </dgm:t>
    </dgm:pt>
    <dgm:pt modelId="{BD82B7D2-83AF-4146-8B76-5CBC3A4DAB98}" type="parTrans" cxnId="{3B16F11D-8589-40EA-8779-ADA1001527C6}">
      <dgm:prSet/>
      <dgm:spPr/>
      <dgm:t>
        <a:bodyPr/>
        <a:lstStyle/>
        <a:p>
          <a:endParaRPr lang="en-US"/>
        </a:p>
      </dgm:t>
    </dgm:pt>
    <dgm:pt modelId="{E43B4AAA-B2E6-475E-8D8F-682647F81795}" type="sibTrans" cxnId="{3B16F11D-8589-40EA-8779-ADA1001527C6}">
      <dgm:prSet/>
      <dgm:spPr/>
      <dgm:t>
        <a:bodyPr/>
        <a:lstStyle/>
        <a:p>
          <a:endParaRPr lang="en-US"/>
        </a:p>
      </dgm:t>
    </dgm:pt>
    <dgm:pt modelId="{C15CDF76-98FF-4FE9-B8D0-522C153B0BCF}">
      <dgm:prSet/>
      <dgm:spPr/>
      <dgm:t>
        <a:bodyPr/>
        <a:lstStyle/>
        <a:p>
          <a:r>
            <a:rPr lang="es-ES"/>
            <a:t>Identificación precisa de comportamientos anómalos</a:t>
          </a:r>
          <a:endParaRPr lang="en-US"/>
        </a:p>
      </dgm:t>
    </dgm:pt>
    <dgm:pt modelId="{D0120E0E-8CC9-4F75-A1D5-C3F9435C91D3}" type="parTrans" cxnId="{D3A593DC-CBA3-4A68-91BB-9606F49348BE}">
      <dgm:prSet/>
      <dgm:spPr/>
      <dgm:t>
        <a:bodyPr/>
        <a:lstStyle/>
        <a:p>
          <a:endParaRPr lang="en-US"/>
        </a:p>
      </dgm:t>
    </dgm:pt>
    <dgm:pt modelId="{23D3315C-0F66-4D27-B0D8-DA7B9B720137}" type="sibTrans" cxnId="{D3A593DC-CBA3-4A68-91BB-9606F49348BE}">
      <dgm:prSet/>
      <dgm:spPr/>
      <dgm:t>
        <a:bodyPr/>
        <a:lstStyle/>
        <a:p>
          <a:endParaRPr lang="en-US"/>
        </a:p>
      </dgm:t>
    </dgm:pt>
    <dgm:pt modelId="{095BBC3B-4141-4CE0-8250-732D2F0E672B}">
      <dgm:prSet/>
      <dgm:spPr/>
      <dgm:t>
        <a:bodyPr/>
        <a:lstStyle/>
        <a:p>
          <a:r>
            <a:rPr lang="es-ES"/>
            <a:t>Reducción de falsos positivos y negativos</a:t>
          </a:r>
          <a:endParaRPr lang="en-US"/>
        </a:p>
      </dgm:t>
    </dgm:pt>
    <dgm:pt modelId="{9A785430-50E3-4985-94C1-4201786C65E5}" type="parTrans" cxnId="{EB063107-EC77-4BD8-A0BE-4464AD7B6A5D}">
      <dgm:prSet/>
      <dgm:spPr/>
      <dgm:t>
        <a:bodyPr/>
        <a:lstStyle/>
        <a:p>
          <a:endParaRPr lang="en-US"/>
        </a:p>
      </dgm:t>
    </dgm:pt>
    <dgm:pt modelId="{6EE86CF3-4FD4-4BF4-ABB7-FFEEA0712D9D}" type="sibTrans" cxnId="{EB063107-EC77-4BD8-A0BE-4464AD7B6A5D}">
      <dgm:prSet/>
      <dgm:spPr/>
      <dgm:t>
        <a:bodyPr/>
        <a:lstStyle/>
        <a:p>
          <a:endParaRPr lang="en-US"/>
        </a:p>
      </dgm:t>
    </dgm:pt>
    <dgm:pt modelId="{FE5B1D3A-48E6-4138-B436-3A0510375ACF}" type="pres">
      <dgm:prSet presAssocID="{C3A8C1A9-30D8-43D4-9E7D-A3C172D3FB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3922E7-704D-4310-BD80-E381A757FE98}" type="pres">
      <dgm:prSet presAssocID="{32E5912D-3064-48BF-8D15-F6566EB4A78D}" presName="hierRoot1" presStyleCnt="0"/>
      <dgm:spPr/>
    </dgm:pt>
    <dgm:pt modelId="{D72F7EB6-6858-4445-B88C-75AAA059D279}" type="pres">
      <dgm:prSet presAssocID="{32E5912D-3064-48BF-8D15-F6566EB4A78D}" presName="composite" presStyleCnt="0"/>
      <dgm:spPr/>
    </dgm:pt>
    <dgm:pt modelId="{27BE1497-F12A-4DAE-9CAA-210F97D59E92}" type="pres">
      <dgm:prSet presAssocID="{32E5912D-3064-48BF-8D15-F6566EB4A78D}" presName="background" presStyleLbl="node0" presStyleIdx="0" presStyleCnt="3"/>
      <dgm:spPr/>
    </dgm:pt>
    <dgm:pt modelId="{A74A5367-74CA-4CC1-B428-22E172B60EC7}" type="pres">
      <dgm:prSet presAssocID="{32E5912D-3064-48BF-8D15-F6566EB4A78D}" presName="text" presStyleLbl="fgAcc0" presStyleIdx="0" presStyleCnt="3">
        <dgm:presLayoutVars>
          <dgm:chPref val="3"/>
        </dgm:presLayoutVars>
      </dgm:prSet>
      <dgm:spPr/>
    </dgm:pt>
    <dgm:pt modelId="{7F2CE1E7-9464-4D6E-89AF-2EC7034DB178}" type="pres">
      <dgm:prSet presAssocID="{32E5912D-3064-48BF-8D15-F6566EB4A78D}" presName="hierChild2" presStyleCnt="0"/>
      <dgm:spPr/>
    </dgm:pt>
    <dgm:pt modelId="{D058F2C6-1AB8-4CE4-9962-D8778CA45110}" type="pres">
      <dgm:prSet presAssocID="{A5B7D6C0-B53F-40E2-AC6B-A1182FCFCEC6}" presName="hierRoot1" presStyleCnt="0"/>
      <dgm:spPr/>
    </dgm:pt>
    <dgm:pt modelId="{0F54B0BB-BE05-4BEF-BFD6-C81BCEE8E5F6}" type="pres">
      <dgm:prSet presAssocID="{A5B7D6C0-B53F-40E2-AC6B-A1182FCFCEC6}" presName="composite" presStyleCnt="0"/>
      <dgm:spPr/>
    </dgm:pt>
    <dgm:pt modelId="{016F443B-92E6-4869-BA77-E27D0E24DA6B}" type="pres">
      <dgm:prSet presAssocID="{A5B7D6C0-B53F-40E2-AC6B-A1182FCFCEC6}" presName="background" presStyleLbl="node0" presStyleIdx="1" presStyleCnt="3"/>
      <dgm:spPr/>
    </dgm:pt>
    <dgm:pt modelId="{4AD73B30-A7D3-4F19-AC63-3BF363BA8B9C}" type="pres">
      <dgm:prSet presAssocID="{A5B7D6C0-B53F-40E2-AC6B-A1182FCFCEC6}" presName="text" presStyleLbl="fgAcc0" presStyleIdx="1" presStyleCnt="3">
        <dgm:presLayoutVars>
          <dgm:chPref val="3"/>
        </dgm:presLayoutVars>
      </dgm:prSet>
      <dgm:spPr/>
    </dgm:pt>
    <dgm:pt modelId="{20830E0D-2482-4513-AE73-45CE87A8E01E}" type="pres">
      <dgm:prSet presAssocID="{A5B7D6C0-B53F-40E2-AC6B-A1182FCFCEC6}" presName="hierChild2" presStyleCnt="0"/>
      <dgm:spPr/>
    </dgm:pt>
    <dgm:pt modelId="{4B5C7D9C-6421-4CB1-A99E-AC7922EE18AA}" type="pres">
      <dgm:prSet presAssocID="{04798F05-037F-43F4-80AA-33479541A3D0}" presName="Name10" presStyleLbl="parChTrans1D2" presStyleIdx="0" presStyleCnt="7"/>
      <dgm:spPr/>
    </dgm:pt>
    <dgm:pt modelId="{3CCB9809-C610-4EF4-88B4-2A1AC9877CF3}" type="pres">
      <dgm:prSet presAssocID="{DA503965-8CD9-4EF6-9DB5-D93D8BD4890C}" presName="hierRoot2" presStyleCnt="0"/>
      <dgm:spPr/>
    </dgm:pt>
    <dgm:pt modelId="{03499FB9-12EC-4354-A885-11E84F58F956}" type="pres">
      <dgm:prSet presAssocID="{DA503965-8CD9-4EF6-9DB5-D93D8BD4890C}" presName="composite2" presStyleCnt="0"/>
      <dgm:spPr/>
    </dgm:pt>
    <dgm:pt modelId="{B9E03226-9815-4B92-A147-1C7B1820E3BE}" type="pres">
      <dgm:prSet presAssocID="{DA503965-8CD9-4EF6-9DB5-D93D8BD4890C}" presName="background2" presStyleLbl="node2" presStyleIdx="0" presStyleCnt="7"/>
      <dgm:spPr/>
    </dgm:pt>
    <dgm:pt modelId="{39D5784D-1F88-421E-828D-894E3A3CD1F7}" type="pres">
      <dgm:prSet presAssocID="{DA503965-8CD9-4EF6-9DB5-D93D8BD4890C}" presName="text2" presStyleLbl="fgAcc2" presStyleIdx="0" presStyleCnt="7">
        <dgm:presLayoutVars>
          <dgm:chPref val="3"/>
        </dgm:presLayoutVars>
      </dgm:prSet>
      <dgm:spPr/>
    </dgm:pt>
    <dgm:pt modelId="{512CE1AA-E4AB-4EC0-83D0-6E46ADA33BD6}" type="pres">
      <dgm:prSet presAssocID="{DA503965-8CD9-4EF6-9DB5-D93D8BD4890C}" presName="hierChild3" presStyleCnt="0"/>
      <dgm:spPr/>
    </dgm:pt>
    <dgm:pt modelId="{BF36C182-CE56-4F5A-A6AD-BA22B7B072ED}" type="pres">
      <dgm:prSet presAssocID="{D9E4C9CB-5932-4067-8B59-7E49CBF9D87C}" presName="Name10" presStyleLbl="parChTrans1D2" presStyleIdx="1" presStyleCnt="7"/>
      <dgm:spPr/>
    </dgm:pt>
    <dgm:pt modelId="{AD578406-672F-4E81-B500-A6F35FE74456}" type="pres">
      <dgm:prSet presAssocID="{133A3047-2076-4DBB-B2E9-C0CBCA15FF2F}" presName="hierRoot2" presStyleCnt="0"/>
      <dgm:spPr/>
    </dgm:pt>
    <dgm:pt modelId="{520AE9F7-6F20-4680-8EDF-76AC6B5E02D4}" type="pres">
      <dgm:prSet presAssocID="{133A3047-2076-4DBB-B2E9-C0CBCA15FF2F}" presName="composite2" presStyleCnt="0"/>
      <dgm:spPr/>
    </dgm:pt>
    <dgm:pt modelId="{34FDB5D3-BAB0-4DCE-BA15-3B97EA7E0F0D}" type="pres">
      <dgm:prSet presAssocID="{133A3047-2076-4DBB-B2E9-C0CBCA15FF2F}" presName="background2" presStyleLbl="node2" presStyleIdx="1" presStyleCnt="7"/>
      <dgm:spPr/>
    </dgm:pt>
    <dgm:pt modelId="{B85DAB9C-FC8C-4C5C-87DA-92ECE90AFDF9}" type="pres">
      <dgm:prSet presAssocID="{133A3047-2076-4DBB-B2E9-C0CBCA15FF2F}" presName="text2" presStyleLbl="fgAcc2" presStyleIdx="1" presStyleCnt="7">
        <dgm:presLayoutVars>
          <dgm:chPref val="3"/>
        </dgm:presLayoutVars>
      </dgm:prSet>
      <dgm:spPr/>
    </dgm:pt>
    <dgm:pt modelId="{48118CEF-6E05-493F-9710-78303D41B70C}" type="pres">
      <dgm:prSet presAssocID="{133A3047-2076-4DBB-B2E9-C0CBCA15FF2F}" presName="hierChild3" presStyleCnt="0"/>
      <dgm:spPr/>
    </dgm:pt>
    <dgm:pt modelId="{D2D6D5C9-919B-4BD1-B4F9-310995A88AE3}" type="pres">
      <dgm:prSet presAssocID="{A499DD4C-13EC-4214-AA18-73B3F9D0CBCA}" presName="Name10" presStyleLbl="parChTrans1D2" presStyleIdx="2" presStyleCnt="7"/>
      <dgm:spPr/>
    </dgm:pt>
    <dgm:pt modelId="{DBDF7974-EFDB-4603-895F-8BD76325EBBB}" type="pres">
      <dgm:prSet presAssocID="{70D0D5CB-5698-46FE-949C-9C22CD2E3096}" presName="hierRoot2" presStyleCnt="0"/>
      <dgm:spPr/>
    </dgm:pt>
    <dgm:pt modelId="{1247CEDD-DAA8-47C2-B585-9DD2B4829D89}" type="pres">
      <dgm:prSet presAssocID="{70D0D5CB-5698-46FE-949C-9C22CD2E3096}" presName="composite2" presStyleCnt="0"/>
      <dgm:spPr/>
    </dgm:pt>
    <dgm:pt modelId="{FAE46FBA-8A92-47E7-AD70-1089BEB07917}" type="pres">
      <dgm:prSet presAssocID="{70D0D5CB-5698-46FE-949C-9C22CD2E3096}" presName="background2" presStyleLbl="node2" presStyleIdx="2" presStyleCnt="7"/>
      <dgm:spPr/>
    </dgm:pt>
    <dgm:pt modelId="{B0678444-D1AC-4BCD-B53E-00FB11D4524B}" type="pres">
      <dgm:prSet presAssocID="{70D0D5CB-5698-46FE-949C-9C22CD2E3096}" presName="text2" presStyleLbl="fgAcc2" presStyleIdx="2" presStyleCnt="7">
        <dgm:presLayoutVars>
          <dgm:chPref val="3"/>
        </dgm:presLayoutVars>
      </dgm:prSet>
      <dgm:spPr/>
    </dgm:pt>
    <dgm:pt modelId="{9A272B41-656E-4055-8BC8-AE270B0C4C76}" type="pres">
      <dgm:prSet presAssocID="{70D0D5CB-5698-46FE-949C-9C22CD2E3096}" presName="hierChild3" presStyleCnt="0"/>
      <dgm:spPr/>
    </dgm:pt>
    <dgm:pt modelId="{FCA81D4B-9C79-4DE9-9DE0-345B9DC6C1DA}" type="pres">
      <dgm:prSet presAssocID="{6C1A9EE8-F303-4049-96EF-820E8C270F6A}" presName="Name10" presStyleLbl="parChTrans1D2" presStyleIdx="3" presStyleCnt="7"/>
      <dgm:spPr/>
    </dgm:pt>
    <dgm:pt modelId="{25224665-C92F-4F8A-9E6B-13D98CBB5A2D}" type="pres">
      <dgm:prSet presAssocID="{4CEBA1A2-7386-46DE-8FB1-0F764FE654A5}" presName="hierRoot2" presStyleCnt="0"/>
      <dgm:spPr/>
    </dgm:pt>
    <dgm:pt modelId="{64237888-426B-4BD4-B763-EFFDC987D3B6}" type="pres">
      <dgm:prSet presAssocID="{4CEBA1A2-7386-46DE-8FB1-0F764FE654A5}" presName="composite2" presStyleCnt="0"/>
      <dgm:spPr/>
    </dgm:pt>
    <dgm:pt modelId="{C68C046A-6402-44EE-83F3-4A11169FF200}" type="pres">
      <dgm:prSet presAssocID="{4CEBA1A2-7386-46DE-8FB1-0F764FE654A5}" presName="background2" presStyleLbl="node2" presStyleIdx="3" presStyleCnt="7"/>
      <dgm:spPr/>
    </dgm:pt>
    <dgm:pt modelId="{4D587D49-E76C-430C-89E2-ADBB4D0EC82D}" type="pres">
      <dgm:prSet presAssocID="{4CEBA1A2-7386-46DE-8FB1-0F764FE654A5}" presName="text2" presStyleLbl="fgAcc2" presStyleIdx="3" presStyleCnt="7">
        <dgm:presLayoutVars>
          <dgm:chPref val="3"/>
        </dgm:presLayoutVars>
      </dgm:prSet>
      <dgm:spPr/>
    </dgm:pt>
    <dgm:pt modelId="{5810F034-C424-4463-AFA9-19904A935D28}" type="pres">
      <dgm:prSet presAssocID="{4CEBA1A2-7386-46DE-8FB1-0F764FE654A5}" presName="hierChild3" presStyleCnt="0"/>
      <dgm:spPr/>
    </dgm:pt>
    <dgm:pt modelId="{F09B65E7-69E1-4445-A622-E7FF0710B4D4}" type="pres">
      <dgm:prSet presAssocID="{9BD802FC-3EC8-4FD5-B25D-76B63F2FDF50}" presName="hierRoot1" presStyleCnt="0"/>
      <dgm:spPr/>
    </dgm:pt>
    <dgm:pt modelId="{C4DAA1CD-C647-43FA-BA7A-2CB6C9F7E127}" type="pres">
      <dgm:prSet presAssocID="{9BD802FC-3EC8-4FD5-B25D-76B63F2FDF50}" presName="composite" presStyleCnt="0"/>
      <dgm:spPr/>
    </dgm:pt>
    <dgm:pt modelId="{548A3568-7BAC-4544-AA12-C19480678EBA}" type="pres">
      <dgm:prSet presAssocID="{9BD802FC-3EC8-4FD5-B25D-76B63F2FDF50}" presName="background" presStyleLbl="node0" presStyleIdx="2" presStyleCnt="3"/>
      <dgm:spPr/>
    </dgm:pt>
    <dgm:pt modelId="{1A74600C-4FCD-45B0-B96F-58D806779392}" type="pres">
      <dgm:prSet presAssocID="{9BD802FC-3EC8-4FD5-B25D-76B63F2FDF50}" presName="text" presStyleLbl="fgAcc0" presStyleIdx="2" presStyleCnt="3">
        <dgm:presLayoutVars>
          <dgm:chPref val="3"/>
        </dgm:presLayoutVars>
      </dgm:prSet>
      <dgm:spPr/>
    </dgm:pt>
    <dgm:pt modelId="{C7D8B078-9931-4126-B065-1461AA1CACDF}" type="pres">
      <dgm:prSet presAssocID="{9BD802FC-3EC8-4FD5-B25D-76B63F2FDF50}" presName="hierChild2" presStyleCnt="0"/>
      <dgm:spPr/>
    </dgm:pt>
    <dgm:pt modelId="{17251D6C-3EB3-4943-BDBB-694EC1D1037C}" type="pres">
      <dgm:prSet presAssocID="{BD82B7D2-83AF-4146-8B76-5CBC3A4DAB98}" presName="Name10" presStyleLbl="parChTrans1D2" presStyleIdx="4" presStyleCnt="7"/>
      <dgm:spPr/>
    </dgm:pt>
    <dgm:pt modelId="{3CC544E2-9E47-4FF5-8A1B-121A043A3A01}" type="pres">
      <dgm:prSet presAssocID="{C8FED04B-AB4F-4E1C-BEFC-8D0CDD9DC2AE}" presName="hierRoot2" presStyleCnt="0"/>
      <dgm:spPr/>
    </dgm:pt>
    <dgm:pt modelId="{D9C64A1D-2AED-4711-AB9C-E0FBBDDBDAAB}" type="pres">
      <dgm:prSet presAssocID="{C8FED04B-AB4F-4E1C-BEFC-8D0CDD9DC2AE}" presName="composite2" presStyleCnt="0"/>
      <dgm:spPr/>
    </dgm:pt>
    <dgm:pt modelId="{45688378-CBA7-4ABB-AFE5-A541F734FE0D}" type="pres">
      <dgm:prSet presAssocID="{C8FED04B-AB4F-4E1C-BEFC-8D0CDD9DC2AE}" presName="background2" presStyleLbl="node2" presStyleIdx="4" presStyleCnt="7"/>
      <dgm:spPr/>
    </dgm:pt>
    <dgm:pt modelId="{19A8E14A-215A-4350-9DE7-C9C83D17630B}" type="pres">
      <dgm:prSet presAssocID="{C8FED04B-AB4F-4E1C-BEFC-8D0CDD9DC2AE}" presName="text2" presStyleLbl="fgAcc2" presStyleIdx="4" presStyleCnt="7">
        <dgm:presLayoutVars>
          <dgm:chPref val="3"/>
        </dgm:presLayoutVars>
      </dgm:prSet>
      <dgm:spPr/>
    </dgm:pt>
    <dgm:pt modelId="{EB5F83D1-E5A5-4C21-80F7-2D5B5C2E1042}" type="pres">
      <dgm:prSet presAssocID="{C8FED04B-AB4F-4E1C-BEFC-8D0CDD9DC2AE}" presName="hierChild3" presStyleCnt="0"/>
      <dgm:spPr/>
    </dgm:pt>
    <dgm:pt modelId="{49AACE27-0CAB-430A-ACCD-9206FA54B3B4}" type="pres">
      <dgm:prSet presAssocID="{D0120E0E-8CC9-4F75-A1D5-C3F9435C91D3}" presName="Name10" presStyleLbl="parChTrans1D2" presStyleIdx="5" presStyleCnt="7"/>
      <dgm:spPr/>
    </dgm:pt>
    <dgm:pt modelId="{AF690BE9-F612-4C98-87AD-327F5B67E03C}" type="pres">
      <dgm:prSet presAssocID="{C15CDF76-98FF-4FE9-B8D0-522C153B0BCF}" presName="hierRoot2" presStyleCnt="0"/>
      <dgm:spPr/>
    </dgm:pt>
    <dgm:pt modelId="{2E8837FE-9D40-4706-91CA-55D8EAE3F60E}" type="pres">
      <dgm:prSet presAssocID="{C15CDF76-98FF-4FE9-B8D0-522C153B0BCF}" presName="composite2" presStyleCnt="0"/>
      <dgm:spPr/>
    </dgm:pt>
    <dgm:pt modelId="{C50EA1D3-4316-4B81-965B-30D6C3B8422E}" type="pres">
      <dgm:prSet presAssocID="{C15CDF76-98FF-4FE9-B8D0-522C153B0BCF}" presName="background2" presStyleLbl="node2" presStyleIdx="5" presStyleCnt="7"/>
      <dgm:spPr/>
    </dgm:pt>
    <dgm:pt modelId="{CB4450B4-8F8D-4FC3-8983-5203D594623A}" type="pres">
      <dgm:prSet presAssocID="{C15CDF76-98FF-4FE9-B8D0-522C153B0BCF}" presName="text2" presStyleLbl="fgAcc2" presStyleIdx="5" presStyleCnt="7">
        <dgm:presLayoutVars>
          <dgm:chPref val="3"/>
        </dgm:presLayoutVars>
      </dgm:prSet>
      <dgm:spPr/>
    </dgm:pt>
    <dgm:pt modelId="{C8429F9E-4425-4054-AB75-48270E830D11}" type="pres">
      <dgm:prSet presAssocID="{C15CDF76-98FF-4FE9-B8D0-522C153B0BCF}" presName="hierChild3" presStyleCnt="0"/>
      <dgm:spPr/>
    </dgm:pt>
    <dgm:pt modelId="{7F327005-255B-4E5F-A0EF-9CE8624B2267}" type="pres">
      <dgm:prSet presAssocID="{9A785430-50E3-4985-94C1-4201786C65E5}" presName="Name10" presStyleLbl="parChTrans1D2" presStyleIdx="6" presStyleCnt="7"/>
      <dgm:spPr/>
    </dgm:pt>
    <dgm:pt modelId="{5773A2A6-E6FE-439F-91A5-7000E5B83027}" type="pres">
      <dgm:prSet presAssocID="{095BBC3B-4141-4CE0-8250-732D2F0E672B}" presName="hierRoot2" presStyleCnt="0"/>
      <dgm:spPr/>
    </dgm:pt>
    <dgm:pt modelId="{DFA2B8FC-6A4F-4547-80A4-2C7846471081}" type="pres">
      <dgm:prSet presAssocID="{095BBC3B-4141-4CE0-8250-732D2F0E672B}" presName="composite2" presStyleCnt="0"/>
      <dgm:spPr/>
    </dgm:pt>
    <dgm:pt modelId="{13E8D8EC-2019-4542-AFC6-1135B8CDCDA9}" type="pres">
      <dgm:prSet presAssocID="{095BBC3B-4141-4CE0-8250-732D2F0E672B}" presName="background2" presStyleLbl="node2" presStyleIdx="6" presStyleCnt="7"/>
      <dgm:spPr/>
    </dgm:pt>
    <dgm:pt modelId="{575B9B5E-2192-4399-B08F-1BBA2BB1925B}" type="pres">
      <dgm:prSet presAssocID="{095BBC3B-4141-4CE0-8250-732D2F0E672B}" presName="text2" presStyleLbl="fgAcc2" presStyleIdx="6" presStyleCnt="7">
        <dgm:presLayoutVars>
          <dgm:chPref val="3"/>
        </dgm:presLayoutVars>
      </dgm:prSet>
      <dgm:spPr/>
    </dgm:pt>
    <dgm:pt modelId="{9637534D-865A-4F79-A831-6D7DDA4A2F1B}" type="pres">
      <dgm:prSet presAssocID="{095BBC3B-4141-4CE0-8250-732D2F0E672B}" presName="hierChild3" presStyleCnt="0"/>
      <dgm:spPr/>
    </dgm:pt>
  </dgm:ptLst>
  <dgm:cxnLst>
    <dgm:cxn modelId="{EB063107-EC77-4BD8-A0BE-4464AD7B6A5D}" srcId="{9BD802FC-3EC8-4FD5-B25D-76B63F2FDF50}" destId="{095BBC3B-4141-4CE0-8250-732D2F0E672B}" srcOrd="2" destOrd="0" parTransId="{9A785430-50E3-4985-94C1-4201786C65E5}" sibTransId="{6EE86CF3-4FD4-4BF4-ABB7-FFEEA0712D9D}"/>
    <dgm:cxn modelId="{AE171F0A-312B-413D-9DB6-C1A0D62B4434}" type="presOf" srcId="{095BBC3B-4141-4CE0-8250-732D2F0E672B}" destId="{575B9B5E-2192-4399-B08F-1BBA2BB1925B}" srcOrd="0" destOrd="0" presId="urn:microsoft.com/office/officeart/2005/8/layout/hierarchy1"/>
    <dgm:cxn modelId="{F5911211-E75F-46E0-90E0-62192336EF10}" srcId="{C3A8C1A9-30D8-43D4-9E7D-A3C172D3FBE0}" destId="{32E5912D-3064-48BF-8D15-F6566EB4A78D}" srcOrd="0" destOrd="0" parTransId="{D8D87147-A907-4435-A7BA-03FB741DE8C6}" sibTransId="{F9F48E79-2795-4B47-91FC-049E07CB8AE1}"/>
    <dgm:cxn modelId="{721FF812-5AD8-4384-BC8B-F0BE595CB310}" srcId="{C3A8C1A9-30D8-43D4-9E7D-A3C172D3FBE0}" destId="{A5B7D6C0-B53F-40E2-AC6B-A1182FCFCEC6}" srcOrd="1" destOrd="0" parTransId="{418E4B04-A6E1-4BF5-AFC0-F704BA9F6515}" sibTransId="{9B2D9AC8-2FB7-47A6-B450-789F926601F0}"/>
    <dgm:cxn modelId="{2C7D0219-12EF-4853-80B5-A1E1922DA331}" type="presOf" srcId="{C3A8C1A9-30D8-43D4-9E7D-A3C172D3FBE0}" destId="{FE5B1D3A-48E6-4138-B436-3A0510375ACF}" srcOrd="0" destOrd="0" presId="urn:microsoft.com/office/officeart/2005/8/layout/hierarchy1"/>
    <dgm:cxn modelId="{5211231A-6FB1-42A2-9322-2002A177DFF7}" type="presOf" srcId="{133A3047-2076-4DBB-B2E9-C0CBCA15FF2F}" destId="{B85DAB9C-FC8C-4C5C-87DA-92ECE90AFDF9}" srcOrd="0" destOrd="0" presId="urn:microsoft.com/office/officeart/2005/8/layout/hierarchy1"/>
    <dgm:cxn modelId="{3B16F11D-8589-40EA-8779-ADA1001527C6}" srcId="{9BD802FC-3EC8-4FD5-B25D-76B63F2FDF50}" destId="{C8FED04B-AB4F-4E1C-BEFC-8D0CDD9DC2AE}" srcOrd="0" destOrd="0" parTransId="{BD82B7D2-83AF-4146-8B76-5CBC3A4DAB98}" sibTransId="{E43B4AAA-B2E6-475E-8D8F-682647F81795}"/>
    <dgm:cxn modelId="{9DCB832B-F806-4C64-837A-5098213B895F}" type="presOf" srcId="{70D0D5CB-5698-46FE-949C-9C22CD2E3096}" destId="{B0678444-D1AC-4BCD-B53E-00FB11D4524B}" srcOrd="0" destOrd="0" presId="urn:microsoft.com/office/officeart/2005/8/layout/hierarchy1"/>
    <dgm:cxn modelId="{9D1ED52C-DBD9-4451-B375-E4C88F9A6090}" type="presOf" srcId="{C15CDF76-98FF-4FE9-B8D0-522C153B0BCF}" destId="{CB4450B4-8F8D-4FC3-8983-5203D594623A}" srcOrd="0" destOrd="0" presId="urn:microsoft.com/office/officeart/2005/8/layout/hierarchy1"/>
    <dgm:cxn modelId="{FA027E2F-EAEA-4612-8900-525FA0B1A2ED}" type="presOf" srcId="{A499DD4C-13EC-4214-AA18-73B3F9D0CBCA}" destId="{D2D6D5C9-919B-4BD1-B4F9-310995A88AE3}" srcOrd="0" destOrd="0" presId="urn:microsoft.com/office/officeart/2005/8/layout/hierarchy1"/>
    <dgm:cxn modelId="{E066EA32-DEC6-4B82-9222-96883F24875F}" type="presOf" srcId="{04798F05-037F-43F4-80AA-33479541A3D0}" destId="{4B5C7D9C-6421-4CB1-A99E-AC7922EE18AA}" srcOrd="0" destOrd="0" presId="urn:microsoft.com/office/officeart/2005/8/layout/hierarchy1"/>
    <dgm:cxn modelId="{39E6C75F-B2F7-4DE5-A5B0-D365982559FC}" type="presOf" srcId="{4CEBA1A2-7386-46DE-8FB1-0F764FE654A5}" destId="{4D587D49-E76C-430C-89E2-ADBB4D0EC82D}" srcOrd="0" destOrd="0" presId="urn:microsoft.com/office/officeart/2005/8/layout/hierarchy1"/>
    <dgm:cxn modelId="{10B76F44-A762-44F2-9A25-9404B50F8592}" type="presOf" srcId="{A5B7D6C0-B53F-40E2-AC6B-A1182FCFCEC6}" destId="{4AD73B30-A7D3-4F19-AC63-3BF363BA8B9C}" srcOrd="0" destOrd="0" presId="urn:microsoft.com/office/officeart/2005/8/layout/hierarchy1"/>
    <dgm:cxn modelId="{0052F067-699E-4B09-8277-B851A4735431}" type="presOf" srcId="{DA503965-8CD9-4EF6-9DB5-D93D8BD4890C}" destId="{39D5784D-1F88-421E-828D-894E3A3CD1F7}" srcOrd="0" destOrd="0" presId="urn:microsoft.com/office/officeart/2005/8/layout/hierarchy1"/>
    <dgm:cxn modelId="{58A40450-472E-4154-9FE8-994B111489FC}" srcId="{A5B7D6C0-B53F-40E2-AC6B-A1182FCFCEC6}" destId="{133A3047-2076-4DBB-B2E9-C0CBCA15FF2F}" srcOrd="1" destOrd="0" parTransId="{D9E4C9CB-5932-4067-8B59-7E49CBF9D87C}" sibTransId="{E9791760-C344-4B28-B9E8-128D7ACD7B0A}"/>
    <dgm:cxn modelId="{4E3E7775-4BBE-4254-A218-3FC33A81FAD3}" type="presOf" srcId="{D9E4C9CB-5932-4067-8B59-7E49CBF9D87C}" destId="{BF36C182-CE56-4F5A-A6AD-BA22B7B072ED}" srcOrd="0" destOrd="0" presId="urn:microsoft.com/office/officeart/2005/8/layout/hierarchy1"/>
    <dgm:cxn modelId="{57E71477-000F-4283-8179-3BB2FDACC4E5}" type="presOf" srcId="{6C1A9EE8-F303-4049-96EF-820E8C270F6A}" destId="{FCA81D4B-9C79-4DE9-9DE0-345B9DC6C1DA}" srcOrd="0" destOrd="0" presId="urn:microsoft.com/office/officeart/2005/8/layout/hierarchy1"/>
    <dgm:cxn modelId="{E8383E87-9A93-46B0-8050-1DB977FC7CCB}" type="presOf" srcId="{C8FED04B-AB4F-4E1C-BEFC-8D0CDD9DC2AE}" destId="{19A8E14A-215A-4350-9DE7-C9C83D17630B}" srcOrd="0" destOrd="0" presId="urn:microsoft.com/office/officeart/2005/8/layout/hierarchy1"/>
    <dgm:cxn modelId="{77196B8D-F249-4848-9EDD-689DC5D19B7E}" type="presOf" srcId="{9A785430-50E3-4985-94C1-4201786C65E5}" destId="{7F327005-255B-4E5F-A0EF-9CE8624B2267}" srcOrd="0" destOrd="0" presId="urn:microsoft.com/office/officeart/2005/8/layout/hierarchy1"/>
    <dgm:cxn modelId="{F98FA19F-655C-4B63-9719-7C2E7B49C9A9}" type="presOf" srcId="{32E5912D-3064-48BF-8D15-F6566EB4A78D}" destId="{A74A5367-74CA-4CC1-B428-22E172B60EC7}" srcOrd="0" destOrd="0" presId="urn:microsoft.com/office/officeart/2005/8/layout/hierarchy1"/>
    <dgm:cxn modelId="{676A9AC2-433B-4172-B28B-36CC72B90669}" srcId="{A5B7D6C0-B53F-40E2-AC6B-A1182FCFCEC6}" destId="{70D0D5CB-5698-46FE-949C-9C22CD2E3096}" srcOrd="2" destOrd="0" parTransId="{A499DD4C-13EC-4214-AA18-73B3F9D0CBCA}" sibTransId="{26DA7D3F-6643-418F-AAFE-B62A76453887}"/>
    <dgm:cxn modelId="{FBE7F8C3-75F9-4E0A-91D5-95C12034BCEC}" type="presOf" srcId="{D0120E0E-8CC9-4F75-A1D5-C3F9435C91D3}" destId="{49AACE27-0CAB-430A-ACCD-9206FA54B3B4}" srcOrd="0" destOrd="0" presId="urn:microsoft.com/office/officeart/2005/8/layout/hierarchy1"/>
    <dgm:cxn modelId="{BC506AC9-380F-421A-B512-09D3F723BFF8}" srcId="{C3A8C1A9-30D8-43D4-9E7D-A3C172D3FBE0}" destId="{9BD802FC-3EC8-4FD5-B25D-76B63F2FDF50}" srcOrd="2" destOrd="0" parTransId="{A592E7C7-C38D-42A0-884B-931701D32A06}" sibTransId="{E3DE747F-B978-42CF-B07B-D2616D65B76A}"/>
    <dgm:cxn modelId="{D3A593DC-CBA3-4A68-91BB-9606F49348BE}" srcId="{9BD802FC-3EC8-4FD5-B25D-76B63F2FDF50}" destId="{C15CDF76-98FF-4FE9-B8D0-522C153B0BCF}" srcOrd="1" destOrd="0" parTransId="{D0120E0E-8CC9-4F75-A1D5-C3F9435C91D3}" sibTransId="{23D3315C-0F66-4D27-B0D8-DA7B9B720137}"/>
    <dgm:cxn modelId="{308F4EDD-15E2-4E80-9429-5184BDEBD30D}" type="presOf" srcId="{BD82B7D2-83AF-4146-8B76-5CBC3A4DAB98}" destId="{17251D6C-3EB3-4943-BDBB-694EC1D1037C}" srcOrd="0" destOrd="0" presId="urn:microsoft.com/office/officeart/2005/8/layout/hierarchy1"/>
    <dgm:cxn modelId="{E0D778EA-6C1E-4FFC-8318-4A28CDE51DB7}" type="presOf" srcId="{9BD802FC-3EC8-4FD5-B25D-76B63F2FDF50}" destId="{1A74600C-4FCD-45B0-B96F-58D806779392}" srcOrd="0" destOrd="0" presId="urn:microsoft.com/office/officeart/2005/8/layout/hierarchy1"/>
    <dgm:cxn modelId="{FABD32EC-6212-4E26-8A64-B7DC648A8F29}" srcId="{A5B7D6C0-B53F-40E2-AC6B-A1182FCFCEC6}" destId="{DA503965-8CD9-4EF6-9DB5-D93D8BD4890C}" srcOrd="0" destOrd="0" parTransId="{04798F05-037F-43F4-80AA-33479541A3D0}" sibTransId="{C0BAE849-CBC2-4CEF-BEDD-D57BF161574A}"/>
    <dgm:cxn modelId="{312195FC-60E4-4A30-813F-21E0CFCA0D2C}" srcId="{A5B7D6C0-B53F-40E2-AC6B-A1182FCFCEC6}" destId="{4CEBA1A2-7386-46DE-8FB1-0F764FE654A5}" srcOrd="3" destOrd="0" parTransId="{6C1A9EE8-F303-4049-96EF-820E8C270F6A}" sibTransId="{01C4EE10-BC75-46DE-A4ED-D20EFB658C5C}"/>
    <dgm:cxn modelId="{AF6E8080-50F9-472B-9053-E1395358355D}" type="presParOf" srcId="{FE5B1D3A-48E6-4138-B436-3A0510375ACF}" destId="{143922E7-704D-4310-BD80-E381A757FE98}" srcOrd="0" destOrd="0" presId="urn:microsoft.com/office/officeart/2005/8/layout/hierarchy1"/>
    <dgm:cxn modelId="{E228C2FC-D0F3-4A24-8C7A-652FC40535DE}" type="presParOf" srcId="{143922E7-704D-4310-BD80-E381A757FE98}" destId="{D72F7EB6-6858-4445-B88C-75AAA059D279}" srcOrd="0" destOrd="0" presId="urn:microsoft.com/office/officeart/2005/8/layout/hierarchy1"/>
    <dgm:cxn modelId="{3C67F591-A0B1-4F33-BCC2-C8031B24EDD7}" type="presParOf" srcId="{D72F7EB6-6858-4445-B88C-75AAA059D279}" destId="{27BE1497-F12A-4DAE-9CAA-210F97D59E92}" srcOrd="0" destOrd="0" presId="urn:microsoft.com/office/officeart/2005/8/layout/hierarchy1"/>
    <dgm:cxn modelId="{979DE197-67EC-42C1-A616-B42883FA59AB}" type="presParOf" srcId="{D72F7EB6-6858-4445-B88C-75AAA059D279}" destId="{A74A5367-74CA-4CC1-B428-22E172B60EC7}" srcOrd="1" destOrd="0" presId="urn:microsoft.com/office/officeart/2005/8/layout/hierarchy1"/>
    <dgm:cxn modelId="{EB513FF7-E8A6-48FA-BA77-5B55EB0D377A}" type="presParOf" srcId="{143922E7-704D-4310-BD80-E381A757FE98}" destId="{7F2CE1E7-9464-4D6E-89AF-2EC7034DB178}" srcOrd="1" destOrd="0" presId="urn:microsoft.com/office/officeart/2005/8/layout/hierarchy1"/>
    <dgm:cxn modelId="{E7BD1A04-A733-40C3-B357-5A8679DDB6DA}" type="presParOf" srcId="{FE5B1D3A-48E6-4138-B436-3A0510375ACF}" destId="{D058F2C6-1AB8-4CE4-9962-D8778CA45110}" srcOrd="1" destOrd="0" presId="urn:microsoft.com/office/officeart/2005/8/layout/hierarchy1"/>
    <dgm:cxn modelId="{523DE0BE-69AB-4A36-A8FA-F166899506CA}" type="presParOf" srcId="{D058F2C6-1AB8-4CE4-9962-D8778CA45110}" destId="{0F54B0BB-BE05-4BEF-BFD6-C81BCEE8E5F6}" srcOrd="0" destOrd="0" presId="urn:microsoft.com/office/officeart/2005/8/layout/hierarchy1"/>
    <dgm:cxn modelId="{E6E75EDC-4BBA-43A5-8880-291CD9E84AAF}" type="presParOf" srcId="{0F54B0BB-BE05-4BEF-BFD6-C81BCEE8E5F6}" destId="{016F443B-92E6-4869-BA77-E27D0E24DA6B}" srcOrd="0" destOrd="0" presId="urn:microsoft.com/office/officeart/2005/8/layout/hierarchy1"/>
    <dgm:cxn modelId="{11F77BC8-6970-467A-AD76-B63FA630F8B1}" type="presParOf" srcId="{0F54B0BB-BE05-4BEF-BFD6-C81BCEE8E5F6}" destId="{4AD73B30-A7D3-4F19-AC63-3BF363BA8B9C}" srcOrd="1" destOrd="0" presId="urn:microsoft.com/office/officeart/2005/8/layout/hierarchy1"/>
    <dgm:cxn modelId="{E0788C0D-7746-4AD9-8FAF-2ACD840BBBD1}" type="presParOf" srcId="{D058F2C6-1AB8-4CE4-9962-D8778CA45110}" destId="{20830E0D-2482-4513-AE73-45CE87A8E01E}" srcOrd="1" destOrd="0" presId="urn:microsoft.com/office/officeart/2005/8/layout/hierarchy1"/>
    <dgm:cxn modelId="{7D18C9A2-7D4B-4AE1-BB59-AFCEE9EF78FC}" type="presParOf" srcId="{20830E0D-2482-4513-AE73-45CE87A8E01E}" destId="{4B5C7D9C-6421-4CB1-A99E-AC7922EE18AA}" srcOrd="0" destOrd="0" presId="urn:microsoft.com/office/officeart/2005/8/layout/hierarchy1"/>
    <dgm:cxn modelId="{BF67E1A5-235F-4D8F-8F2B-AD9C7018FFD2}" type="presParOf" srcId="{20830E0D-2482-4513-AE73-45CE87A8E01E}" destId="{3CCB9809-C610-4EF4-88B4-2A1AC9877CF3}" srcOrd="1" destOrd="0" presId="urn:microsoft.com/office/officeart/2005/8/layout/hierarchy1"/>
    <dgm:cxn modelId="{626E8F62-5D06-4840-8DC1-A351D9B12362}" type="presParOf" srcId="{3CCB9809-C610-4EF4-88B4-2A1AC9877CF3}" destId="{03499FB9-12EC-4354-A885-11E84F58F956}" srcOrd="0" destOrd="0" presId="urn:microsoft.com/office/officeart/2005/8/layout/hierarchy1"/>
    <dgm:cxn modelId="{7E35437A-6AC4-4DCE-AEF2-14C015DF6923}" type="presParOf" srcId="{03499FB9-12EC-4354-A885-11E84F58F956}" destId="{B9E03226-9815-4B92-A147-1C7B1820E3BE}" srcOrd="0" destOrd="0" presId="urn:microsoft.com/office/officeart/2005/8/layout/hierarchy1"/>
    <dgm:cxn modelId="{02550557-6A1F-4CF2-ADA7-57B54860E438}" type="presParOf" srcId="{03499FB9-12EC-4354-A885-11E84F58F956}" destId="{39D5784D-1F88-421E-828D-894E3A3CD1F7}" srcOrd="1" destOrd="0" presId="urn:microsoft.com/office/officeart/2005/8/layout/hierarchy1"/>
    <dgm:cxn modelId="{146722A6-77BE-479B-9230-513DF5521B2F}" type="presParOf" srcId="{3CCB9809-C610-4EF4-88B4-2A1AC9877CF3}" destId="{512CE1AA-E4AB-4EC0-83D0-6E46ADA33BD6}" srcOrd="1" destOrd="0" presId="urn:microsoft.com/office/officeart/2005/8/layout/hierarchy1"/>
    <dgm:cxn modelId="{3396AC07-54E6-447B-90DC-2AF225A73094}" type="presParOf" srcId="{20830E0D-2482-4513-AE73-45CE87A8E01E}" destId="{BF36C182-CE56-4F5A-A6AD-BA22B7B072ED}" srcOrd="2" destOrd="0" presId="urn:microsoft.com/office/officeart/2005/8/layout/hierarchy1"/>
    <dgm:cxn modelId="{DAFF8B3B-2B8B-4F11-BCF8-EBA1236E6CB9}" type="presParOf" srcId="{20830E0D-2482-4513-AE73-45CE87A8E01E}" destId="{AD578406-672F-4E81-B500-A6F35FE74456}" srcOrd="3" destOrd="0" presId="urn:microsoft.com/office/officeart/2005/8/layout/hierarchy1"/>
    <dgm:cxn modelId="{B96C0071-7FF6-4B1C-9661-C0A377B33330}" type="presParOf" srcId="{AD578406-672F-4E81-B500-A6F35FE74456}" destId="{520AE9F7-6F20-4680-8EDF-76AC6B5E02D4}" srcOrd="0" destOrd="0" presId="urn:microsoft.com/office/officeart/2005/8/layout/hierarchy1"/>
    <dgm:cxn modelId="{E63B64BF-51CA-42BD-B825-BB9B075F10F6}" type="presParOf" srcId="{520AE9F7-6F20-4680-8EDF-76AC6B5E02D4}" destId="{34FDB5D3-BAB0-4DCE-BA15-3B97EA7E0F0D}" srcOrd="0" destOrd="0" presId="urn:microsoft.com/office/officeart/2005/8/layout/hierarchy1"/>
    <dgm:cxn modelId="{F2A54F9C-EF9B-4FFF-9F6F-20F16316B847}" type="presParOf" srcId="{520AE9F7-6F20-4680-8EDF-76AC6B5E02D4}" destId="{B85DAB9C-FC8C-4C5C-87DA-92ECE90AFDF9}" srcOrd="1" destOrd="0" presId="urn:microsoft.com/office/officeart/2005/8/layout/hierarchy1"/>
    <dgm:cxn modelId="{A403F097-B58E-4895-A181-5D9C1DDA3A5E}" type="presParOf" srcId="{AD578406-672F-4E81-B500-A6F35FE74456}" destId="{48118CEF-6E05-493F-9710-78303D41B70C}" srcOrd="1" destOrd="0" presId="urn:microsoft.com/office/officeart/2005/8/layout/hierarchy1"/>
    <dgm:cxn modelId="{3AE7EEC7-2A81-4B0F-B3AD-56EB2AED7CD1}" type="presParOf" srcId="{20830E0D-2482-4513-AE73-45CE87A8E01E}" destId="{D2D6D5C9-919B-4BD1-B4F9-310995A88AE3}" srcOrd="4" destOrd="0" presId="urn:microsoft.com/office/officeart/2005/8/layout/hierarchy1"/>
    <dgm:cxn modelId="{CFFE3D1E-8819-4652-8620-0CA4978F84EA}" type="presParOf" srcId="{20830E0D-2482-4513-AE73-45CE87A8E01E}" destId="{DBDF7974-EFDB-4603-895F-8BD76325EBBB}" srcOrd="5" destOrd="0" presId="urn:microsoft.com/office/officeart/2005/8/layout/hierarchy1"/>
    <dgm:cxn modelId="{784BC2D7-52D2-4115-8F18-B4A127FA5B30}" type="presParOf" srcId="{DBDF7974-EFDB-4603-895F-8BD76325EBBB}" destId="{1247CEDD-DAA8-47C2-B585-9DD2B4829D89}" srcOrd="0" destOrd="0" presId="urn:microsoft.com/office/officeart/2005/8/layout/hierarchy1"/>
    <dgm:cxn modelId="{C121A7E8-8B11-47E3-8BCF-43819E5035EB}" type="presParOf" srcId="{1247CEDD-DAA8-47C2-B585-9DD2B4829D89}" destId="{FAE46FBA-8A92-47E7-AD70-1089BEB07917}" srcOrd="0" destOrd="0" presId="urn:microsoft.com/office/officeart/2005/8/layout/hierarchy1"/>
    <dgm:cxn modelId="{6A1CF3DF-1242-417A-8C08-105521723998}" type="presParOf" srcId="{1247CEDD-DAA8-47C2-B585-9DD2B4829D89}" destId="{B0678444-D1AC-4BCD-B53E-00FB11D4524B}" srcOrd="1" destOrd="0" presId="urn:microsoft.com/office/officeart/2005/8/layout/hierarchy1"/>
    <dgm:cxn modelId="{69440DB9-31C8-4AFD-99E0-0675925A9324}" type="presParOf" srcId="{DBDF7974-EFDB-4603-895F-8BD76325EBBB}" destId="{9A272B41-656E-4055-8BC8-AE270B0C4C76}" srcOrd="1" destOrd="0" presId="urn:microsoft.com/office/officeart/2005/8/layout/hierarchy1"/>
    <dgm:cxn modelId="{F49AF5F4-F8B4-4DF2-8F8B-EB20E677E1E2}" type="presParOf" srcId="{20830E0D-2482-4513-AE73-45CE87A8E01E}" destId="{FCA81D4B-9C79-4DE9-9DE0-345B9DC6C1DA}" srcOrd="6" destOrd="0" presId="urn:microsoft.com/office/officeart/2005/8/layout/hierarchy1"/>
    <dgm:cxn modelId="{B13603AC-E3AC-425A-9E45-D384E69B355A}" type="presParOf" srcId="{20830E0D-2482-4513-AE73-45CE87A8E01E}" destId="{25224665-C92F-4F8A-9E6B-13D98CBB5A2D}" srcOrd="7" destOrd="0" presId="urn:microsoft.com/office/officeart/2005/8/layout/hierarchy1"/>
    <dgm:cxn modelId="{DE547CBB-CD0A-4877-A0CE-EED0D4A7DA9C}" type="presParOf" srcId="{25224665-C92F-4F8A-9E6B-13D98CBB5A2D}" destId="{64237888-426B-4BD4-B763-EFFDC987D3B6}" srcOrd="0" destOrd="0" presId="urn:microsoft.com/office/officeart/2005/8/layout/hierarchy1"/>
    <dgm:cxn modelId="{E2C4D177-6DBD-4575-B203-B7DBC02CE56A}" type="presParOf" srcId="{64237888-426B-4BD4-B763-EFFDC987D3B6}" destId="{C68C046A-6402-44EE-83F3-4A11169FF200}" srcOrd="0" destOrd="0" presId="urn:microsoft.com/office/officeart/2005/8/layout/hierarchy1"/>
    <dgm:cxn modelId="{5249E28C-3920-4C89-A417-9930CFBA7322}" type="presParOf" srcId="{64237888-426B-4BD4-B763-EFFDC987D3B6}" destId="{4D587D49-E76C-430C-89E2-ADBB4D0EC82D}" srcOrd="1" destOrd="0" presId="urn:microsoft.com/office/officeart/2005/8/layout/hierarchy1"/>
    <dgm:cxn modelId="{2594C3A0-91BF-4044-9188-010E7C4B91CB}" type="presParOf" srcId="{25224665-C92F-4F8A-9E6B-13D98CBB5A2D}" destId="{5810F034-C424-4463-AFA9-19904A935D28}" srcOrd="1" destOrd="0" presId="urn:microsoft.com/office/officeart/2005/8/layout/hierarchy1"/>
    <dgm:cxn modelId="{A6296A25-18A0-4E84-853B-FEBA00592D85}" type="presParOf" srcId="{FE5B1D3A-48E6-4138-B436-3A0510375ACF}" destId="{F09B65E7-69E1-4445-A622-E7FF0710B4D4}" srcOrd="2" destOrd="0" presId="urn:microsoft.com/office/officeart/2005/8/layout/hierarchy1"/>
    <dgm:cxn modelId="{F0EF5C28-FDC1-42FC-9B81-D767612A6577}" type="presParOf" srcId="{F09B65E7-69E1-4445-A622-E7FF0710B4D4}" destId="{C4DAA1CD-C647-43FA-BA7A-2CB6C9F7E127}" srcOrd="0" destOrd="0" presId="urn:microsoft.com/office/officeart/2005/8/layout/hierarchy1"/>
    <dgm:cxn modelId="{9FA9323A-5C6F-48D8-82FE-99585A3742CB}" type="presParOf" srcId="{C4DAA1CD-C647-43FA-BA7A-2CB6C9F7E127}" destId="{548A3568-7BAC-4544-AA12-C19480678EBA}" srcOrd="0" destOrd="0" presId="urn:microsoft.com/office/officeart/2005/8/layout/hierarchy1"/>
    <dgm:cxn modelId="{F7BE63F8-D356-46C5-B3FE-A19FC01522E3}" type="presParOf" srcId="{C4DAA1CD-C647-43FA-BA7A-2CB6C9F7E127}" destId="{1A74600C-4FCD-45B0-B96F-58D806779392}" srcOrd="1" destOrd="0" presId="urn:microsoft.com/office/officeart/2005/8/layout/hierarchy1"/>
    <dgm:cxn modelId="{AD6A31D5-173D-4949-9B8A-99FC32C0F9C5}" type="presParOf" srcId="{F09B65E7-69E1-4445-A622-E7FF0710B4D4}" destId="{C7D8B078-9931-4126-B065-1461AA1CACDF}" srcOrd="1" destOrd="0" presId="urn:microsoft.com/office/officeart/2005/8/layout/hierarchy1"/>
    <dgm:cxn modelId="{38075DDE-D733-429A-98F9-41E69599202D}" type="presParOf" srcId="{C7D8B078-9931-4126-B065-1461AA1CACDF}" destId="{17251D6C-3EB3-4943-BDBB-694EC1D1037C}" srcOrd="0" destOrd="0" presId="urn:microsoft.com/office/officeart/2005/8/layout/hierarchy1"/>
    <dgm:cxn modelId="{035A69F0-C53A-4E6A-8576-B9E366C658D7}" type="presParOf" srcId="{C7D8B078-9931-4126-B065-1461AA1CACDF}" destId="{3CC544E2-9E47-4FF5-8A1B-121A043A3A01}" srcOrd="1" destOrd="0" presId="urn:microsoft.com/office/officeart/2005/8/layout/hierarchy1"/>
    <dgm:cxn modelId="{55AD74B4-4316-4B31-87E2-65B93CE544CF}" type="presParOf" srcId="{3CC544E2-9E47-4FF5-8A1B-121A043A3A01}" destId="{D9C64A1D-2AED-4711-AB9C-E0FBBDDBDAAB}" srcOrd="0" destOrd="0" presId="urn:microsoft.com/office/officeart/2005/8/layout/hierarchy1"/>
    <dgm:cxn modelId="{F6FF7364-0CDD-41D5-94C8-1AB89E01B373}" type="presParOf" srcId="{D9C64A1D-2AED-4711-AB9C-E0FBBDDBDAAB}" destId="{45688378-CBA7-4ABB-AFE5-A541F734FE0D}" srcOrd="0" destOrd="0" presId="urn:microsoft.com/office/officeart/2005/8/layout/hierarchy1"/>
    <dgm:cxn modelId="{D9306443-77B3-422D-A2B5-BE5C980C1051}" type="presParOf" srcId="{D9C64A1D-2AED-4711-AB9C-E0FBBDDBDAAB}" destId="{19A8E14A-215A-4350-9DE7-C9C83D17630B}" srcOrd="1" destOrd="0" presId="urn:microsoft.com/office/officeart/2005/8/layout/hierarchy1"/>
    <dgm:cxn modelId="{58686E45-32B4-4E9C-882F-AE2C44C70354}" type="presParOf" srcId="{3CC544E2-9E47-4FF5-8A1B-121A043A3A01}" destId="{EB5F83D1-E5A5-4C21-80F7-2D5B5C2E1042}" srcOrd="1" destOrd="0" presId="urn:microsoft.com/office/officeart/2005/8/layout/hierarchy1"/>
    <dgm:cxn modelId="{6D6FA81E-CF0D-4DCA-AF4D-44ECA8C6F948}" type="presParOf" srcId="{C7D8B078-9931-4126-B065-1461AA1CACDF}" destId="{49AACE27-0CAB-430A-ACCD-9206FA54B3B4}" srcOrd="2" destOrd="0" presId="urn:microsoft.com/office/officeart/2005/8/layout/hierarchy1"/>
    <dgm:cxn modelId="{DB6EE9D4-922B-4A5C-A183-90EFCB27F0DE}" type="presParOf" srcId="{C7D8B078-9931-4126-B065-1461AA1CACDF}" destId="{AF690BE9-F612-4C98-87AD-327F5B67E03C}" srcOrd="3" destOrd="0" presId="urn:microsoft.com/office/officeart/2005/8/layout/hierarchy1"/>
    <dgm:cxn modelId="{652E4D22-1E8E-4A96-9FBA-A942F2CEA171}" type="presParOf" srcId="{AF690BE9-F612-4C98-87AD-327F5B67E03C}" destId="{2E8837FE-9D40-4706-91CA-55D8EAE3F60E}" srcOrd="0" destOrd="0" presId="urn:microsoft.com/office/officeart/2005/8/layout/hierarchy1"/>
    <dgm:cxn modelId="{3818FE23-032D-45BB-AF80-83C66A2F0E84}" type="presParOf" srcId="{2E8837FE-9D40-4706-91CA-55D8EAE3F60E}" destId="{C50EA1D3-4316-4B81-965B-30D6C3B8422E}" srcOrd="0" destOrd="0" presId="urn:microsoft.com/office/officeart/2005/8/layout/hierarchy1"/>
    <dgm:cxn modelId="{86F8D59F-6D73-402C-AFF4-913FF7DF56F8}" type="presParOf" srcId="{2E8837FE-9D40-4706-91CA-55D8EAE3F60E}" destId="{CB4450B4-8F8D-4FC3-8983-5203D594623A}" srcOrd="1" destOrd="0" presId="urn:microsoft.com/office/officeart/2005/8/layout/hierarchy1"/>
    <dgm:cxn modelId="{9F29572D-1F2F-4260-BC14-5049C9D75BF8}" type="presParOf" srcId="{AF690BE9-F612-4C98-87AD-327F5B67E03C}" destId="{C8429F9E-4425-4054-AB75-48270E830D11}" srcOrd="1" destOrd="0" presId="urn:microsoft.com/office/officeart/2005/8/layout/hierarchy1"/>
    <dgm:cxn modelId="{11135A65-A009-4EFE-AE98-873F7A80B9A1}" type="presParOf" srcId="{C7D8B078-9931-4126-B065-1461AA1CACDF}" destId="{7F327005-255B-4E5F-A0EF-9CE8624B2267}" srcOrd="4" destOrd="0" presId="urn:microsoft.com/office/officeart/2005/8/layout/hierarchy1"/>
    <dgm:cxn modelId="{8F02F835-3B4B-4CE9-9FE1-4BE61E538968}" type="presParOf" srcId="{C7D8B078-9931-4126-B065-1461AA1CACDF}" destId="{5773A2A6-E6FE-439F-91A5-7000E5B83027}" srcOrd="5" destOrd="0" presId="urn:microsoft.com/office/officeart/2005/8/layout/hierarchy1"/>
    <dgm:cxn modelId="{357AD352-A311-4E95-9293-6B8842FD9303}" type="presParOf" srcId="{5773A2A6-E6FE-439F-91A5-7000E5B83027}" destId="{DFA2B8FC-6A4F-4547-80A4-2C7846471081}" srcOrd="0" destOrd="0" presId="urn:microsoft.com/office/officeart/2005/8/layout/hierarchy1"/>
    <dgm:cxn modelId="{D4C722B2-A36E-4B6F-A7B0-14ED96C20055}" type="presParOf" srcId="{DFA2B8FC-6A4F-4547-80A4-2C7846471081}" destId="{13E8D8EC-2019-4542-AFC6-1135B8CDCDA9}" srcOrd="0" destOrd="0" presId="urn:microsoft.com/office/officeart/2005/8/layout/hierarchy1"/>
    <dgm:cxn modelId="{FD55A806-6FD1-4BE7-BB9E-544A5828D39E}" type="presParOf" srcId="{DFA2B8FC-6A4F-4547-80A4-2C7846471081}" destId="{575B9B5E-2192-4399-B08F-1BBA2BB1925B}" srcOrd="1" destOrd="0" presId="urn:microsoft.com/office/officeart/2005/8/layout/hierarchy1"/>
    <dgm:cxn modelId="{F133CEC9-447D-4B1B-BEAC-FC130F42427A}" type="presParOf" srcId="{5773A2A6-E6FE-439F-91A5-7000E5B83027}" destId="{9637534D-865A-4F79-A831-6D7DDA4A2F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B79B3F-5A08-4AC4-A354-EA94C3CDC7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C90D46-1B4B-4329-8FA6-AF567FBBA9DC}">
      <dgm:prSet/>
      <dgm:spPr/>
      <dgm:t>
        <a:bodyPr/>
        <a:lstStyle/>
        <a:p>
          <a:r>
            <a:rPr lang="es-ES" b="1"/>
            <a:t>Objetivo Principal</a:t>
          </a:r>
          <a:endParaRPr lang="en-US"/>
        </a:p>
      </dgm:t>
    </dgm:pt>
    <dgm:pt modelId="{ADEEFCD9-45F3-45A6-8070-556A22E2FC04}" type="parTrans" cxnId="{E0F85B54-B5AD-4293-B4DF-B488C2BE7F76}">
      <dgm:prSet/>
      <dgm:spPr/>
      <dgm:t>
        <a:bodyPr/>
        <a:lstStyle/>
        <a:p>
          <a:endParaRPr lang="en-US"/>
        </a:p>
      </dgm:t>
    </dgm:pt>
    <dgm:pt modelId="{1F599DBD-0C19-4DD5-AFA5-D1EB84165C7D}" type="sibTrans" cxnId="{E0F85B54-B5AD-4293-B4DF-B488C2BE7F76}">
      <dgm:prSet/>
      <dgm:spPr/>
      <dgm:t>
        <a:bodyPr/>
        <a:lstStyle/>
        <a:p>
          <a:endParaRPr lang="en-US"/>
        </a:p>
      </dgm:t>
    </dgm:pt>
    <dgm:pt modelId="{47A276B0-F4BD-44A8-BB2B-34BB462E6D80}">
      <dgm:prSet/>
      <dgm:spPr/>
      <dgm:t>
        <a:bodyPr/>
        <a:lstStyle/>
        <a:p>
          <a:r>
            <a:rPr lang="es-ES"/>
            <a:t>Implementar un modelo de visión por computadora basado en YOLOv8 para detección en tiempo real de actividades anómalas en videovigilancia</a:t>
          </a:r>
          <a:endParaRPr lang="en-US"/>
        </a:p>
      </dgm:t>
    </dgm:pt>
    <dgm:pt modelId="{9905DBE8-1991-46A6-A4AB-DC957950AFEF}" type="parTrans" cxnId="{CB8FE982-21A6-4E1D-9FBB-87776DB23684}">
      <dgm:prSet/>
      <dgm:spPr/>
      <dgm:t>
        <a:bodyPr/>
        <a:lstStyle/>
        <a:p>
          <a:endParaRPr lang="en-US"/>
        </a:p>
      </dgm:t>
    </dgm:pt>
    <dgm:pt modelId="{0EF68838-AE13-4982-95A7-CF2B9ED653ED}" type="sibTrans" cxnId="{CB8FE982-21A6-4E1D-9FBB-87776DB23684}">
      <dgm:prSet/>
      <dgm:spPr/>
      <dgm:t>
        <a:bodyPr/>
        <a:lstStyle/>
        <a:p>
          <a:endParaRPr lang="en-US"/>
        </a:p>
      </dgm:t>
    </dgm:pt>
    <dgm:pt modelId="{24F82BF3-9C7B-453E-9F77-39E780D88B4F}" type="pres">
      <dgm:prSet presAssocID="{67B79B3F-5A08-4AC4-A354-EA94C3CDC76A}" presName="linear" presStyleCnt="0">
        <dgm:presLayoutVars>
          <dgm:animLvl val="lvl"/>
          <dgm:resizeHandles val="exact"/>
        </dgm:presLayoutVars>
      </dgm:prSet>
      <dgm:spPr/>
    </dgm:pt>
    <dgm:pt modelId="{70546B4B-8026-4E63-B779-7187EBEB5736}" type="pres">
      <dgm:prSet presAssocID="{91C90D46-1B4B-4329-8FA6-AF567FBBA9DC}" presName="parentText" presStyleLbl="node1" presStyleIdx="0" presStyleCnt="2" custLinFactY="-21822" custLinFactNeighborX="1307" custLinFactNeighborY="-100000">
        <dgm:presLayoutVars>
          <dgm:chMax val="0"/>
          <dgm:bulletEnabled val="1"/>
        </dgm:presLayoutVars>
      </dgm:prSet>
      <dgm:spPr/>
    </dgm:pt>
    <dgm:pt modelId="{40E81F74-D928-40AC-83CD-65B8AF1B49FA}" type="pres">
      <dgm:prSet presAssocID="{1F599DBD-0C19-4DD5-AFA5-D1EB84165C7D}" presName="spacer" presStyleCnt="0"/>
      <dgm:spPr/>
    </dgm:pt>
    <dgm:pt modelId="{0BCB4762-E3EA-4506-AF64-BC464800245E}" type="pres">
      <dgm:prSet presAssocID="{47A276B0-F4BD-44A8-BB2B-34BB462E6D8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088564A-2795-4ECB-A0FA-64A3B614FFD3}" type="presOf" srcId="{47A276B0-F4BD-44A8-BB2B-34BB462E6D80}" destId="{0BCB4762-E3EA-4506-AF64-BC464800245E}" srcOrd="0" destOrd="0" presId="urn:microsoft.com/office/officeart/2005/8/layout/vList2"/>
    <dgm:cxn modelId="{E0F85B54-B5AD-4293-B4DF-B488C2BE7F76}" srcId="{67B79B3F-5A08-4AC4-A354-EA94C3CDC76A}" destId="{91C90D46-1B4B-4329-8FA6-AF567FBBA9DC}" srcOrd="0" destOrd="0" parTransId="{ADEEFCD9-45F3-45A6-8070-556A22E2FC04}" sibTransId="{1F599DBD-0C19-4DD5-AFA5-D1EB84165C7D}"/>
    <dgm:cxn modelId="{CB8FE982-21A6-4E1D-9FBB-87776DB23684}" srcId="{67B79B3F-5A08-4AC4-A354-EA94C3CDC76A}" destId="{47A276B0-F4BD-44A8-BB2B-34BB462E6D80}" srcOrd="1" destOrd="0" parTransId="{9905DBE8-1991-46A6-A4AB-DC957950AFEF}" sibTransId="{0EF68838-AE13-4982-95A7-CF2B9ED653ED}"/>
    <dgm:cxn modelId="{3DACDABC-F807-49E0-B4FE-C154EC32C769}" type="presOf" srcId="{67B79B3F-5A08-4AC4-A354-EA94C3CDC76A}" destId="{24F82BF3-9C7B-453E-9F77-39E780D88B4F}" srcOrd="0" destOrd="0" presId="urn:microsoft.com/office/officeart/2005/8/layout/vList2"/>
    <dgm:cxn modelId="{5514E5BE-2562-4634-A634-9D94BA27D9C6}" type="presOf" srcId="{91C90D46-1B4B-4329-8FA6-AF567FBBA9DC}" destId="{70546B4B-8026-4E63-B779-7187EBEB5736}" srcOrd="0" destOrd="0" presId="urn:microsoft.com/office/officeart/2005/8/layout/vList2"/>
    <dgm:cxn modelId="{BA24FBE5-7083-432D-ADA9-E1BDFD576B81}" type="presParOf" srcId="{24F82BF3-9C7B-453E-9F77-39E780D88B4F}" destId="{70546B4B-8026-4E63-B779-7187EBEB5736}" srcOrd="0" destOrd="0" presId="urn:microsoft.com/office/officeart/2005/8/layout/vList2"/>
    <dgm:cxn modelId="{6F2E3253-A589-4AED-88A8-5E71EB590CE2}" type="presParOf" srcId="{24F82BF3-9C7B-453E-9F77-39E780D88B4F}" destId="{40E81F74-D928-40AC-83CD-65B8AF1B49FA}" srcOrd="1" destOrd="0" presId="urn:microsoft.com/office/officeart/2005/8/layout/vList2"/>
    <dgm:cxn modelId="{0B77A61B-1435-400B-BD31-2AB7F45937B5}" type="presParOf" srcId="{24F82BF3-9C7B-453E-9F77-39E780D88B4F}" destId="{0BCB4762-E3EA-4506-AF64-BC46480024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FE2B72-5951-4548-B5A5-54CA2F39122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10F920-BC38-4BA8-BE1B-6958B86B764B}">
      <dgm:prSet/>
      <dgm:spPr/>
      <dgm:t>
        <a:bodyPr/>
        <a:lstStyle/>
        <a:p>
          <a:r>
            <a:rPr lang="es-ES" b="1"/>
            <a:t>METODOLOGÍA</a:t>
          </a:r>
          <a:endParaRPr lang="en-US"/>
        </a:p>
      </dgm:t>
    </dgm:pt>
    <dgm:pt modelId="{D8026E97-9362-47C0-A80F-E7C5CA8B56D8}" type="parTrans" cxnId="{56E7EF08-1247-45A5-BC03-87BEF7CD9651}">
      <dgm:prSet/>
      <dgm:spPr/>
      <dgm:t>
        <a:bodyPr/>
        <a:lstStyle/>
        <a:p>
          <a:endParaRPr lang="en-US"/>
        </a:p>
      </dgm:t>
    </dgm:pt>
    <dgm:pt modelId="{E9CFFE43-3D44-48F0-80CE-76E7C522A2A6}" type="sibTrans" cxnId="{56E7EF08-1247-45A5-BC03-87BEF7CD9651}">
      <dgm:prSet/>
      <dgm:spPr/>
      <dgm:t>
        <a:bodyPr/>
        <a:lstStyle/>
        <a:p>
          <a:endParaRPr lang="en-US"/>
        </a:p>
      </dgm:t>
    </dgm:pt>
    <dgm:pt modelId="{47C7B2D9-1A6B-4F90-A8C3-EE139336173C}">
      <dgm:prSet/>
      <dgm:spPr/>
      <dgm:t>
        <a:bodyPr/>
        <a:lstStyle/>
        <a:p>
          <a:r>
            <a:rPr lang="es-ES" b="1"/>
            <a:t>Enfoque de Investigación</a:t>
          </a:r>
          <a:endParaRPr lang="en-US"/>
        </a:p>
      </dgm:t>
    </dgm:pt>
    <dgm:pt modelId="{A7344D95-20D7-4D3A-816B-13EA22A9C72E}" type="parTrans" cxnId="{AD1418F7-1095-498E-B911-E434F8A33DA1}">
      <dgm:prSet/>
      <dgm:spPr/>
      <dgm:t>
        <a:bodyPr/>
        <a:lstStyle/>
        <a:p>
          <a:endParaRPr lang="en-US"/>
        </a:p>
      </dgm:t>
    </dgm:pt>
    <dgm:pt modelId="{A30687E8-EE80-4BD7-8DF4-A7A6C283D507}" type="sibTrans" cxnId="{AD1418F7-1095-498E-B911-E434F8A33DA1}">
      <dgm:prSet/>
      <dgm:spPr/>
      <dgm:t>
        <a:bodyPr/>
        <a:lstStyle/>
        <a:p>
          <a:endParaRPr lang="en-US"/>
        </a:p>
      </dgm:t>
    </dgm:pt>
    <dgm:pt modelId="{EE44FC32-5A45-4692-A864-826125C88EA4}">
      <dgm:prSet/>
      <dgm:spPr/>
      <dgm:t>
        <a:bodyPr/>
        <a:lstStyle/>
        <a:p>
          <a:r>
            <a:rPr lang="es-ES" b="1"/>
            <a:t>Tipo:</a:t>
          </a:r>
          <a:r>
            <a:rPr lang="es-ES"/>
            <a:t> Cuantitativo, aplicado, diseño experimental</a:t>
          </a:r>
          <a:endParaRPr lang="en-US"/>
        </a:p>
      </dgm:t>
    </dgm:pt>
    <dgm:pt modelId="{610A2A95-DCCB-4543-9477-D6E608C5DBCA}" type="parTrans" cxnId="{94AA81FD-003E-4ECE-B3DC-31A453DE04BB}">
      <dgm:prSet/>
      <dgm:spPr/>
      <dgm:t>
        <a:bodyPr/>
        <a:lstStyle/>
        <a:p>
          <a:endParaRPr lang="en-US"/>
        </a:p>
      </dgm:t>
    </dgm:pt>
    <dgm:pt modelId="{EB707F27-F96D-4390-A33E-8F7E5842D62A}" type="sibTrans" cxnId="{94AA81FD-003E-4ECE-B3DC-31A453DE04BB}">
      <dgm:prSet/>
      <dgm:spPr/>
      <dgm:t>
        <a:bodyPr/>
        <a:lstStyle/>
        <a:p>
          <a:endParaRPr lang="en-US"/>
        </a:p>
      </dgm:t>
    </dgm:pt>
    <dgm:pt modelId="{72E7CCC8-140F-42D8-BEF4-AB18F900B178}">
      <dgm:prSet/>
      <dgm:spPr/>
      <dgm:t>
        <a:bodyPr/>
        <a:lstStyle/>
        <a:p>
          <a:r>
            <a:rPr lang="es-ES" b="1"/>
            <a:t>Dataset:</a:t>
          </a:r>
          <a:r>
            <a:rPr lang="es-ES"/>
            <a:t> UCF-Crime Dataset (versión curada)</a:t>
          </a:r>
          <a:endParaRPr lang="en-US"/>
        </a:p>
      </dgm:t>
    </dgm:pt>
    <dgm:pt modelId="{B94640C5-1921-44AF-A3AD-05FDCAF7059D}" type="parTrans" cxnId="{8507CE7C-94A2-4840-8C4D-3118668A36E8}">
      <dgm:prSet/>
      <dgm:spPr/>
      <dgm:t>
        <a:bodyPr/>
        <a:lstStyle/>
        <a:p>
          <a:endParaRPr lang="en-US"/>
        </a:p>
      </dgm:t>
    </dgm:pt>
    <dgm:pt modelId="{C34DC156-98FA-4059-8A5A-E814D142DE44}" type="sibTrans" cxnId="{8507CE7C-94A2-4840-8C4D-3118668A36E8}">
      <dgm:prSet/>
      <dgm:spPr/>
      <dgm:t>
        <a:bodyPr/>
        <a:lstStyle/>
        <a:p>
          <a:endParaRPr lang="en-US"/>
        </a:p>
      </dgm:t>
    </dgm:pt>
    <dgm:pt modelId="{BD0CEE4C-0F92-42DA-B405-65BE8C5645BF}">
      <dgm:prSet/>
      <dgm:spPr/>
      <dgm:t>
        <a:bodyPr/>
        <a:lstStyle/>
        <a:p>
          <a:r>
            <a:rPr lang="es-ES" b="1"/>
            <a:t>Arquitectura:</a:t>
          </a:r>
          <a:r>
            <a:rPr lang="es-ES"/>
            <a:t> YOLOv8n (Nano) - Alta eficiencia computacional</a:t>
          </a:r>
          <a:endParaRPr lang="en-US"/>
        </a:p>
      </dgm:t>
    </dgm:pt>
    <dgm:pt modelId="{53DBC056-B6DA-41F2-89A2-CAE6DDDB3F78}" type="parTrans" cxnId="{37D56EDB-2372-4B90-A34E-1F0FCB7275DF}">
      <dgm:prSet/>
      <dgm:spPr/>
      <dgm:t>
        <a:bodyPr/>
        <a:lstStyle/>
        <a:p>
          <a:endParaRPr lang="en-US"/>
        </a:p>
      </dgm:t>
    </dgm:pt>
    <dgm:pt modelId="{4D5E5941-1E96-4A1F-8892-89487D06756F}" type="sibTrans" cxnId="{37D56EDB-2372-4B90-A34E-1F0FCB7275DF}">
      <dgm:prSet/>
      <dgm:spPr/>
      <dgm:t>
        <a:bodyPr/>
        <a:lstStyle/>
        <a:p>
          <a:endParaRPr lang="en-US"/>
        </a:p>
      </dgm:t>
    </dgm:pt>
    <dgm:pt modelId="{BDF9DC38-70A8-48AF-90CD-488D2000EDB7}">
      <dgm:prSet/>
      <dgm:spPr/>
      <dgm:t>
        <a:bodyPr/>
        <a:lstStyle/>
        <a:p>
          <a:r>
            <a:rPr lang="es-ES" b="1"/>
            <a:t>Validación:</a:t>
          </a:r>
          <a:r>
            <a:rPr lang="es-ES"/>
            <a:t> Hold-out validation</a:t>
          </a:r>
          <a:endParaRPr lang="en-US"/>
        </a:p>
      </dgm:t>
    </dgm:pt>
    <dgm:pt modelId="{CDEAB8FF-87A8-4733-9E45-93A83E5672C4}" type="parTrans" cxnId="{F3C457F9-EC30-45A9-8AB0-C5044C2680B1}">
      <dgm:prSet/>
      <dgm:spPr/>
      <dgm:t>
        <a:bodyPr/>
        <a:lstStyle/>
        <a:p>
          <a:endParaRPr lang="en-US"/>
        </a:p>
      </dgm:t>
    </dgm:pt>
    <dgm:pt modelId="{AFF853CB-BD92-4932-98DC-3D800C6CA3C8}" type="sibTrans" cxnId="{F3C457F9-EC30-45A9-8AB0-C5044C2680B1}">
      <dgm:prSet/>
      <dgm:spPr/>
      <dgm:t>
        <a:bodyPr/>
        <a:lstStyle/>
        <a:p>
          <a:endParaRPr lang="en-US"/>
        </a:p>
      </dgm:t>
    </dgm:pt>
    <dgm:pt modelId="{290BB2C5-15BA-4DDB-A274-7FA2C1A5B063}">
      <dgm:prSet/>
      <dgm:spPr/>
      <dgm:t>
        <a:bodyPr/>
        <a:lstStyle/>
        <a:p>
          <a:r>
            <a:rPr lang="es-ES" b="1"/>
            <a:t>Categorías de Detección (5 clases principales):</a:t>
          </a:r>
          <a:endParaRPr lang="en-US"/>
        </a:p>
      </dgm:t>
    </dgm:pt>
    <dgm:pt modelId="{B9E240DB-6C9B-4ED3-A5C6-3E513CE0A03F}" type="parTrans" cxnId="{E1EF13A7-2084-4CFF-80E5-74282F5F41DE}">
      <dgm:prSet/>
      <dgm:spPr/>
      <dgm:t>
        <a:bodyPr/>
        <a:lstStyle/>
        <a:p>
          <a:endParaRPr lang="en-US"/>
        </a:p>
      </dgm:t>
    </dgm:pt>
    <dgm:pt modelId="{C4C5B9A8-210D-4875-A781-D16419AD8ED9}" type="sibTrans" cxnId="{E1EF13A7-2084-4CFF-80E5-74282F5F41DE}">
      <dgm:prSet/>
      <dgm:spPr/>
      <dgm:t>
        <a:bodyPr/>
        <a:lstStyle/>
        <a:p>
          <a:endParaRPr lang="en-US"/>
        </a:p>
      </dgm:t>
    </dgm:pt>
    <dgm:pt modelId="{BAD505BF-FFCE-4B2F-B2A0-A3F8E30F53D6}">
      <dgm:prSet/>
      <dgm:spPr/>
      <dgm:t>
        <a:bodyPr/>
        <a:lstStyle/>
        <a:p>
          <a:r>
            <a:rPr lang="es-ES"/>
            <a:t>Abuso</a:t>
          </a:r>
          <a:endParaRPr lang="en-US"/>
        </a:p>
      </dgm:t>
    </dgm:pt>
    <dgm:pt modelId="{3093D62C-E03C-4836-9B43-75AD08516712}" type="parTrans" cxnId="{FB3176E8-4444-4289-9C76-64614A611FFB}">
      <dgm:prSet/>
      <dgm:spPr/>
      <dgm:t>
        <a:bodyPr/>
        <a:lstStyle/>
        <a:p>
          <a:endParaRPr lang="en-US"/>
        </a:p>
      </dgm:t>
    </dgm:pt>
    <dgm:pt modelId="{C9607773-9CF5-4034-8BAA-7E8E4181AE10}" type="sibTrans" cxnId="{FB3176E8-4444-4289-9C76-64614A611FFB}">
      <dgm:prSet/>
      <dgm:spPr/>
      <dgm:t>
        <a:bodyPr/>
        <a:lstStyle/>
        <a:p>
          <a:endParaRPr lang="en-US"/>
        </a:p>
      </dgm:t>
    </dgm:pt>
    <dgm:pt modelId="{F2DE328E-0C98-47A2-9940-FB54C792895A}">
      <dgm:prSet/>
      <dgm:spPr/>
      <dgm:t>
        <a:bodyPr/>
        <a:lstStyle/>
        <a:p>
          <a:r>
            <a:rPr lang="es-ES"/>
            <a:t>Robo</a:t>
          </a:r>
          <a:endParaRPr lang="en-US"/>
        </a:p>
      </dgm:t>
    </dgm:pt>
    <dgm:pt modelId="{4DC35CA8-47CD-4629-B5F1-537927314CBD}" type="parTrans" cxnId="{B2A9595A-EB6A-457E-B7CD-A3531ED5BB82}">
      <dgm:prSet/>
      <dgm:spPr/>
      <dgm:t>
        <a:bodyPr/>
        <a:lstStyle/>
        <a:p>
          <a:endParaRPr lang="en-US"/>
        </a:p>
      </dgm:t>
    </dgm:pt>
    <dgm:pt modelId="{47DDBB57-69C7-46CD-A216-04EAAF2A8AC6}" type="sibTrans" cxnId="{B2A9595A-EB6A-457E-B7CD-A3531ED5BB82}">
      <dgm:prSet/>
      <dgm:spPr/>
      <dgm:t>
        <a:bodyPr/>
        <a:lstStyle/>
        <a:p>
          <a:endParaRPr lang="en-US"/>
        </a:p>
      </dgm:t>
    </dgm:pt>
    <dgm:pt modelId="{F15F8989-8FDB-4F1F-9C3C-A2EA989F1266}">
      <dgm:prSet/>
      <dgm:spPr/>
      <dgm:t>
        <a:bodyPr/>
        <a:lstStyle/>
        <a:p>
          <a:r>
            <a:rPr lang="es-ES"/>
            <a:t>Vandalismo</a:t>
          </a:r>
          <a:endParaRPr lang="en-US"/>
        </a:p>
      </dgm:t>
    </dgm:pt>
    <dgm:pt modelId="{5D34B34E-8CA2-4E30-8F4E-262C7B84D704}" type="parTrans" cxnId="{15F01A16-7371-4D88-B190-57DAAAF16553}">
      <dgm:prSet/>
      <dgm:spPr/>
      <dgm:t>
        <a:bodyPr/>
        <a:lstStyle/>
        <a:p>
          <a:endParaRPr lang="en-US"/>
        </a:p>
      </dgm:t>
    </dgm:pt>
    <dgm:pt modelId="{D64B244E-5640-42E3-995E-8C3FF8799FE8}" type="sibTrans" cxnId="{15F01A16-7371-4D88-B190-57DAAAF16553}">
      <dgm:prSet/>
      <dgm:spPr/>
      <dgm:t>
        <a:bodyPr/>
        <a:lstStyle/>
        <a:p>
          <a:endParaRPr lang="en-US"/>
        </a:p>
      </dgm:t>
    </dgm:pt>
    <dgm:pt modelId="{FE5A2104-685C-49D5-8AA3-ECC59ABDD1F5}">
      <dgm:prSet/>
      <dgm:spPr/>
      <dgm:t>
        <a:bodyPr/>
        <a:lstStyle/>
        <a:p>
          <a:r>
            <a:rPr lang="es-ES"/>
            <a:t>Explosión</a:t>
          </a:r>
          <a:endParaRPr lang="en-US"/>
        </a:p>
      </dgm:t>
    </dgm:pt>
    <dgm:pt modelId="{8179FC16-DB81-4B43-87CE-0AE7D4278412}" type="parTrans" cxnId="{E65592AD-958E-45AB-8E9D-EED94E40CE33}">
      <dgm:prSet/>
      <dgm:spPr/>
      <dgm:t>
        <a:bodyPr/>
        <a:lstStyle/>
        <a:p>
          <a:endParaRPr lang="en-US"/>
        </a:p>
      </dgm:t>
    </dgm:pt>
    <dgm:pt modelId="{0E62EC3D-21EA-47C8-9AFC-96FB3C5F22E3}" type="sibTrans" cxnId="{E65592AD-958E-45AB-8E9D-EED94E40CE33}">
      <dgm:prSet/>
      <dgm:spPr/>
      <dgm:t>
        <a:bodyPr/>
        <a:lstStyle/>
        <a:p>
          <a:endParaRPr lang="en-US"/>
        </a:p>
      </dgm:t>
    </dgm:pt>
    <dgm:pt modelId="{35992A40-E613-418F-BF70-74CDF9B08738}">
      <dgm:prSet/>
      <dgm:spPr/>
      <dgm:t>
        <a:bodyPr/>
        <a:lstStyle/>
        <a:p>
          <a:r>
            <a:rPr lang="es-ES"/>
            <a:t>Normal</a:t>
          </a:r>
          <a:endParaRPr lang="en-US"/>
        </a:p>
      </dgm:t>
    </dgm:pt>
    <dgm:pt modelId="{019F4775-C480-46A7-914C-DA6D3C0BEAD1}" type="parTrans" cxnId="{A56F31CE-E197-4618-92F3-BF7688D4A50B}">
      <dgm:prSet/>
      <dgm:spPr/>
      <dgm:t>
        <a:bodyPr/>
        <a:lstStyle/>
        <a:p>
          <a:endParaRPr lang="en-US"/>
        </a:p>
      </dgm:t>
    </dgm:pt>
    <dgm:pt modelId="{68468ACA-C3AC-4908-BF41-60522290247A}" type="sibTrans" cxnId="{A56F31CE-E197-4618-92F3-BF7688D4A50B}">
      <dgm:prSet/>
      <dgm:spPr/>
      <dgm:t>
        <a:bodyPr/>
        <a:lstStyle/>
        <a:p>
          <a:endParaRPr lang="en-US"/>
        </a:p>
      </dgm:t>
    </dgm:pt>
    <dgm:pt modelId="{8700AFD6-752B-4248-BB0C-62E25BBF66CC}" type="pres">
      <dgm:prSet presAssocID="{60FE2B72-5951-4548-B5A5-54CA2F391224}" presName="vert0" presStyleCnt="0">
        <dgm:presLayoutVars>
          <dgm:dir/>
          <dgm:animOne val="branch"/>
          <dgm:animLvl val="lvl"/>
        </dgm:presLayoutVars>
      </dgm:prSet>
      <dgm:spPr/>
    </dgm:pt>
    <dgm:pt modelId="{B9C6644B-DADB-4B06-AE09-4D35532AF0F5}" type="pres">
      <dgm:prSet presAssocID="{3910F920-BC38-4BA8-BE1B-6958B86B764B}" presName="thickLine" presStyleLbl="alignNode1" presStyleIdx="0" presStyleCnt="12"/>
      <dgm:spPr/>
    </dgm:pt>
    <dgm:pt modelId="{C2222EAC-76AF-4DFB-93C5-274AF38FEA64}" type="pres">
      <dgm:prSet presAssocID="{3910F920-BC38-4BA8-BE1B-6958B86B764B}" presName="horz1" presStyleCnt="0"/>
      <dgm:spPr/>
    </dgm:pt>
    <dgm:pt modelId="{33B24F67-A67E-4D72-A2A3-E48B4E673349}" type="pres">
      <dgm:prSet presAssocID="{3910F920-BC38-4BA8-BE1B-6958B86B764B}" presName="tx1" presStyleLbl="revTx" presStyleIdx="0" presStyleCnt="12"/>
      <dgm:spPr/>
    </dgm:pt>
    <dgm:pt modelId="{4FA367DC-1312-4860-BC84-087BC3DD655D}" type="pres">
      <dgm:prSet presAssocID="{3910F920-BC38-4BA8-BE1B-6958B86B764B}" presName="vert1" presStyleCnt="0"/>
      <dgm:spPr/>
    </dgm:pt>
    <dgm:pt modelId="{5BCFD59D-354A-4318-BBA3-6050A1393041}" type="pres">
      <dgm:prSet presAssocID="{47C7B2D9-1A6B-4F90-A8C3-EE139336173C}" presName="thickLine" presStyleLbl="alignNode1" presStyleIdx="1" presStyleCnt="12"/>
      <dgm:spPr/>
    </dgm:pt>
    <dgm:pt modelId="{2AD4DB1D-377C-47CC-98B4-67CE1ED43B53}" type="pres">
      <dgm:prSet presAssocID="{47C7B2D9-1A6B-4F90-A8C3-EE139336173C}" presName="horz1" presStyleCnt="0"/>
      <dgm:spPr/>
    </dgm:pt>
    <dgm:pt modelId="{03666ADE-0368-4692-98E8-65962A879854}" type="pres">
      <dgm:prSet presAssocID="{47C7B2D9-1A6B-4F90-A8C3-EE139336173C}" presName="tx1" presStyleLbl="revTx" presStyleIdx="1" presStyleCnt="12"/>
      <dgm:spPr/>
    </dgm:pt>
    <dgm:pt modelId="{34BC2E9D-DB22-4E2B-BA21-128116EE9A46}" type="pres">
      <dgm:prSet presAssocID="{47C7B2D9-1A6B-4F90-A8C3-EE139336173C}" presName="vert1" presStyleCnt="0"/>
      <dgm:spPr/>
    </dgm:pt>
    <dgm:pt modelId="{1952F3FC-FC48-4138-9CE0-ABB63F88FD91}" type="pres">
      <dgm:prSet presAssocID="{EE44FC32-5A45-4692-A864-826125C88EA4}" presName="thickLine" presStyleLbl="alignNode1" presStyleIdx="2" presStyleCnt="12"/>
      <dgm:spPr/>
    </dgm:pt>
    <dgm:pt modelId="{108DEDFA-97C1-492E-9793-BD7E83A532F4}" type="pres">
      <dgm:prSet presAssocID="{EE44FC32-5A45-4692-A864-826125C88EA4}" presName="horz1" presStyleCnt="0"/>
      <dgm:spPr/>
    </dgm:pt>
    <dgm:pt modelId="{516745B4-856D-4438-B489-641E74C70807}" type="pres">
      <dgm:prSet presAssocID="{EE44FC32-5A45-4692-A864-826125C88EA4}" presName="tx1" presStyleLbl="revTx" presStyleIdx="2" presStyleCnt="12"/>
      <dgm:spPr/>
    </dgm:pt>
    <dgm:pt modelId="{433F0BDA-C508-4984-BCA5-59029C8AE522}" type="pres">
      <dgm:prSet presAssocID="{EE44FC32-5A45-4692-A864-826125C88EA4}" presName="vert1" presStyleCnt="0"/>
      <dgm:spPr/>
    </dgm:pt>
    <dgm:pt modelId="{1922927D-44C3-4D42-97E7-9199F368EECD}" type="pres">
      <dgm:prSet presAssocID="{72E7CCC8-140F-42D8-BEF4-AB18F900B178}" presName="thickLine" presStyleLbl="alignNode1" presStyleIdx="3" presStyleCnt="12"/>
      <dgm:spPr/>
    </dgm:pt>
    <dgm:pt modelId="{47543195-346C-4B67-973C-7D9523288F6A}" type="pres">
      <dgm:prSet presAssocID="{72E7CCC8-140F-42D8-BEF4-AB18F900B178}" presName="horz1" presStyleCnt="0"/>
      <dgm:spPr/>
    </dgm:pt>
    <dgm:pt modelId="{60E991FD-3621-485A-922C-9883112D2D54}" type="pres">
      <dgm:prSet presAssocID="{72E7CCC8-140F-42D8-BEF4-AB18F900B178}" presName="tx1" presStyleLbl="revTx" presStyleIdx="3" presStyleCnt="12"/>
      <dgm:spPr/>
    </dgm:pt>
    <dgm:pt modelId="{3426F060-61C7-4694-A4A1-C4132D5E94C3}" type="pres">
      <dgm:prSet presAssocID="{72E7CCC8-140F-42D8-BEF4-AB18F900B178}" presName="vert1" presStyleCnt="0"/>
      <dgm:spPr/>
    </dgm:pt>
    <dgm:pt modelId="{4330A97F-A9B3-49E9-8845-2A1B12ABE1C4}" type="pres">
      <dgm:prSet presAssocID="{BD0CEE4C-0F92-42DA-B405-65BE8C5645BF}" presName="thickLine" presStyleLbl="alignNode1" presStyleIdx="4" presStyleCnt="12"/>
      <dgm:spPr/>
    </dgm:pt>
    <dgm:pt modelId="{59EE613C-EB8A-45B9-89DC-4C656E8C6934}" type="pres">
      <dgm:prSet presAssocID="{BD0CEE4C-0F92-42DA-B405-65BE8C5645BF}" presName="horz1" presStyleCnt="0"/>
      <dgm:spPr/>
    </dgm:pt>
    <dgm:pt modelId="{A2EBA430-6987-40F5-8FC8-F50ACCAD59F3}" type="pres">
      <dgm:prSet presAssocID="{BD0CEE4C-0F92-42DA-B405-65BE8C5645BF}" presName="tx1" presStyleLbl="revTx" presStyleIdx="4" presStyleCnt="12"/>
      <dgm:spPr/>
    </dgm:pt>
    <dgm:pt modelId="{6CF5850E-4D1D-4FC3-BEA4-FD5D62CE5591}" type="pres">
      <dgm:prSet presAssocID="{BD0CEE4C-0F92-42DA-B405-65BE8C5645BF}" presName="vert1" presStyleCnt="0"/>
      <dgm:spPr/>
    </dgm:pt>
    <dgm:pt modelId="{91D3CDA5-2527-428F-88D5-FA5377561FB3}" type="pres">
      <dgm:prSet presAssocID="{BDF9DC38-70A8-48AF-90CD-488D2000EDB7}" presName="thickLine" presStyleLbl="alignNode1" presStyleIdx="5" presStyleCnt="12"/>
      <dgm:spPr/>
    </dgm:pt>
    <dgm:pt modelId="{C0D18237-E00A-429B-A668-2287A5011CB1}" type="pres">
      <dgm:prSet presAssocID="{BDF9DC38-70A8-48AF-90CD-488D2000EDB7}" presName="horz1" presStyleCnt="0"/>
      <dgm:spPr/>
    </dgm:pt>
    <dgm:pt modelId="{423E6736-8880-4802-9DC3-8026396D1A9E}" type="pres">
      <dgm:prSet presAssocID="{BDF9DC38-70A8-48AF-90CD-488D2000EDB7}" presName="tx1" presStyleLbl="revTx" presStyleIdx="5" presStyleCnt="12"/>
      <dgm:spPr/>
    </dgm:pt>
    <dgm:pt modelId="{07B67C5E-E9D7-4734-8E8D-B76C455581EC}" type="pres">
      <dgm:prSet presAssocID="{BDF9DC38-70A8-48AF-90CD-488D2000EDB7}" presName="vert1" presStyleCnt="0"/>
      <dgm:spPr/>
    </dgm:pt>
    <dgm:pt modelId="{903CA88C-911E-4FA4-AA53-4A95A1E86722}" type="pres">
      <dgm:prSet presAssocID="{290BB2C5-15BA-4DDB-A274-7FA2C1A5B063}" presName="thickLine" presStyleLbl="alignNode1" presStyleIdx="6" presStyleCnt="12"/>
      <dgm:spPr/>
    </dgm:pt>
    <dgm:pt modelId="{4A48D032-F8BA-49D4-8133-0988E1DF00B5}" type="pres">
      <dgm:prSet presAssocID="{290BB2C5-15BA-4DDB-A274-7FA2C1A5B063}" presName="horz1" presStyleCnt="0"/>
      <dgm:spPr/>
    </dgm:pt>
    <dgm:pt modelId="{0F28C91E-F3FD-4247-BBD0-6E3D25A1A57A}" type="pres">
      <dgm:prSet presAssocID="{290BB2C5-15BA-4DDB-A274-7FA2C1A5B063}" presName="tx1" presStyleLbl="revTx" presStyleIdx="6" presStyleCnt="12"/>
      <dgm:spPr/>
    </dgm:pt>
    <dgm:pt modelId="{79E5E387-4021-4547-97C2-94788E0EAF4D}" type="pres">
      <dgm:prSet presAssocID="{290BB2C5-15BA-4DDB-A274-7FA2C1A5B063}" presName="vert1" presStyleCnt="0"/>
      <dgm:spPr/>
    </dgm:pt>
    <dgm:pt modelId="{6649A9DA-3400-48E4-AAC8-F9D59CDC514C}" type="pres">
      <dgm:prSet presAssocID="{BAD505BF-FFCE-4B2F-B2A0-A3F8E30F53D6}" presName="thickLine" presStyleLbl="alignNode1" presStyleIdx="7" presStyleCnt="12"/>
      <dgm:spPr/>
    </dgm:pt>
    <dgm:pt modelId="{CA1E6419-1C1C-432F-97D5-B2A824D1D861}" type="pres">
      <dgm:prSet presAssocID="{BAD505BF-FFCE-4B2F-B2A0-A3F8E30F53D6}" presName="horz1" presStyleCnt="0"/>
      <dgm:spPr/>
    </dgm:pt>
    <dgm:pt modelId="{0063808F-FE94-4FFF-9DDA-41D0BFA9FEAD}" type="pres">
      <dgm:prSet presAssocID="{BAD505BF-FFCE-4B2F-B2A0-A3F8E30F53D6}" presName="tx1" presStyleLbl="revTx" presStyleIdx="7" presStyleCnt="12"/>
      <dgm:spPr/>
    </dgm:pt>
    <dgm:pt modelId="{ED20AB82-92AC-4F89-9E78-2BB608EC442F}" type="pres">
      <dgm:prSet presAssocID="{BAD505BF-FFCE-4B2F-B2A0-A3F8E30F53D6}" presName="vert1" presStyleCnt="0"/>
      <dgm:spPr/>
    </dgm:pt>
    <dgm:pt modelId="{D24180E4-FCA1-40AC-B6A4-A0B57F10064E}" type="pres">
      <dgm:prSet presAssocID="{F2DE328E-0C98-47A2-9940-FB54C792895A}" presName="thickLine" presStyleLbl="alignNode1" presStyleIdx="8" presStyleCnt="12"/>
      <dgm:spPr/>
    </dgm:pt>
    <dgm:pt modelId="{94E4AC24-424D-45B5-92AD-67F8AE9DAC35}" type="pres">
      <dgm:prSet presAssocID="{F2DE328E-0C98-47A2-9940-FB54C792895A}" presName="horz1" presStyleCnt="0"/>
      <dgm:spPr/>
    </dgm:pt>
    <dgm:pt modelId="{FD041391-D570-42F7-8F72-21B6486A0C46}" type="pres">
      <dgm:prSet presAssocID="{F2DE328E-0C98-47A2-9940-FB54C792895A}" presName="tx1" presStyleLbl="revTx" presStyleIdx="8" presStyleCnt="12"/>
      <dgm:spPr/>
    </dgm:pt>
    <dgm:pt modelId="{DF51B173-F665-443E-AE78-D9BBF32380A4}" type="pres">
      <dgm:prSet presAssocID="{F2DE328E-0C98-47A2-9940-FB54C792895A}" presName="vert1" presStyleCnt="0"/>
      <dgm:spPr/>
    </dgm:pt>
    <dgm:pt modelId="{F952D435-CE1D-4A53-854E-68DE58D7C9BD}" type="pres">
      <dgm:prSet presAssocID="{F15F8989-8FDB-4F1F-9C3C-A2EA989F1266}" presName="thickLine" presStyleLbl="alignNode1" presStyleIdx="9" presStyleCnt="12"/>
      <dgm:spPr/>
    </dgm:pt>
    <dgm:pt modelId="{10240944-7CD6-43E0-8817-230CBBDF2CAD}" type="pres">
      <dgm:prSet presAssocID="{F15F8989-8FDB-4F1F-9C3C-A2EA989F1266}" presName="horz1" presStyleCnt="0"/>
      <dgm:spPr/>
    </dgm:pt>
    <dgm:pt modelId="{BBC0E146-2027-4AC2-A869-F1A00737AA96}" type="pres">
      <dgm:prSet presAssocID="{F15F8989-8FDB-4F1F-9C3C-A2EA989F1266}" presName="tx1" presStyleLbl="revTx" presStyleIdx="9" presStyleCnt="12"/>
      <dgm:spPr/>
    </dgm:pt>
    <dgm:pt modelId="{78575167-AC56-4B9D-8EAC-BFA7DD3569BA}" type="pres">
      <dgm:prSet presAssocID="{F15F8989-8FDB-4F1F-9C3C-A2EA989F1266}" presName="vert1" presStyleCnt="0"/>
      <dgm:spPr/>
    </dgm:pt>
    <dgm:pt modelId="{2024F46A-B6E6-4680-A6EA-2174EA9BD766}" type="pres">
      <dgm:prSet presAssocID="{FE5A2104-685C-49D5-8AA3-ECC59ABDD1F5}" presName="thickLine" presStyleLbl="alignNode1" presStyleIdx="10" presStyleCnt="12"/>
      <dgm:spPr/>
    </dgm:pt>
    <dgm:pt modelId="{4FDE189B-EA0E-424E-BDCB-07E4BC678953}" type="pres">
      <dgm:prSet presAssocID="{FE5A2104-685C-49D5-8AA3-ECC59ABDD1F5}" presName="horz1" presStyleCnt="0"/>
      <dgm:spPr/>
    </dgm:pt>
    <dgm:pt modelId="{45B7BB4E-585B-47E9-AB5C-EF6447D63F35}" type="pres">
      <dgm:prSet presAssocID="{FE5A2104-685C-49D5-8AA3-ECC59ABDD1F5}" presName="tx1" presStyleLbl="revTx" presStyleIdx="10" presStyleCnt="12"/>
      <dgm:spPr/>
    </dgm:pt>
    <dgm:pt modelId="{62B7A97E-2027-483D-9272-CBE309CAEF3C}" type="pres">
      <dgm:prSet presAssocID="{FE5A2104-685C-49D5-8AA3-ECC59ABDD1F5}" presName="vert1" presStyleCnt="0"/>
      <dgm:spPr/>
    </dgm:pt>
    <dgm:pt modelId="{DCB82266-0DC9-43CE-ACA9-9DA4F5EA872B}" type="pres">
      <dgm:prSet presAssocID="{35992A40-E613-418F-BF70-74CDF9B08738}" presName="thickLine" presStyleLbl="alignNode1" presStyleIdx="11" presStyleCnt="12"/>
      <dgm:spPr/>
    </dgm:pt>
    <dgm:pt modelId="{C18D83D4-004B-423C-B5E4-69174369B75B}" type="pres">
      <dgm:prSet presAssocID="{35992A40-E613-418F-BF70-74CDF9B08738}" presName="horz1" presStyleCnt="0"/>
      <dgm:spPr/>
    </dgm:pt>
    <dgm:pt modelId="{53E81706-2B72-4D33-9919-E8DCC94BE8B0}" type="pres">
      <dgm:prSet presAssocID="{35992A40-E613-418F-BF70-74CDF9B08738}" presName="tx1" presStyleLbl="revTx" presStyleIdx="11" presStyleCnt="12"/>
      <dgm:spPr/>
    </dgm:pt>
    <dgm:pt modelId="{0B160C56-CE2A-4EA1-B52B-17E20C80E1A3}" type="pres">
      <dgm:prSet presAssocID="{35992A40-E613-418F-BF70-74CDF9B08738}" presName="vert1" presStyleCnt="0"/>
      <dgm:spPr/>
    </dgm:pt>
  </dgm:ptLst>
  <dgm:cxnLst>
    <dgm:cxn modelId="{DE724C05-759A-4E7A-8E26-0EF5FE9F69DF}" type="presOf" srcId="{BAD505BF-FFCE-4B2F-B2A0-A3F8E30F53D6}" destId="{0063808F-FE94-4FFF-9DDA-41D0BFA9FEAD}" srcOrd="0" destOrd="0" presId="urn:microsoft.com/office/officeart/2008/layout/LinedList"/>
    <dgm:cxn modelId="{56E7EF08-1247-45A5-BC03-87BEF7CD9651}" srcId="{60FE2B72-5951-4548-B5A5-54CA2F391224}" destId="{3910F920-BC38-4BA8-BE1B-6958B86B764B}" srcOrd="0" destOrd="0" parTransId="{D8026E97-9362-47C0-A80F-E7C5CA8B56D8}" sibTransId="{E9CFFE43-3D44-48F0-80CE-76E7C522A2A6}"/>
    <dgm:cxn modelId="{D9FBD70C-7AFA-4D4D-9292-DC79897557C8}" type="presOf" srcId="{F15F8989-8FDB-4F1F-9C3C-A2EA989F1266}" destId="{BBC0E146-2027-4AC2-A869-F1A00737AA96}" srcOrd="0" destOrd="0" presId="urn:microsoft.com/office/officeart/2008/layout/LinedList"/>
    <dgm:cxn modelId="{2A7EF40C-D828-4F36-9623-C7CCF86F5571}" type="presOf" srcId="{FE5A2104-685C-49D5-8AA3-ECC59ABDD1F5}" destId="{45B7BB4E-585B-47E9-AB5C-EF6447D63F35}" srcOrd="0" destOrd="0" presId="urn:microsoft.com/office/officeart/2008/layout/LinedList"/>
    <dgm:cxn modelId="{15F01A16-7371-4D88-B190-57DAAAF16553}" srcId="{60FE2B72-5951-4548-B5A5-54CA2F391224}" destId="{F15F8989-8FDB-4F1F-9C3C-A2EA989F1266}" srcOrd="9" destOrd="0" parTransId="{5D34B34E-8CA2-4E30-8F4E-262C7B84D704}" sibTransId="{D64B244E-5640-42E3-995E-8C3FF8799FE8}"/>
    <dgm:cxn modelId="{FC66D637-12EA-4FED-B8A4-EDDB5ED02C5C}" type="presOf" srcId="{47C7B2D9-1A6B-4F90-A8C3-EE139336173C}" destId="{03666ADE-0368-4692-98E8-65962A879854}" srcOrd="0" destOrd="0" presId="urn:microsoft.com/office/officeart/2008/layout/LinedList"/>
    <dgm:cxn modelId="{22CEB33C-FA22-4C89-8013-5AB3E0F58AC8}" type="presOf" srcId="{72E7CCC8-140F-42D8-BEF4-AB18F900B178}" destId="{60E991FD-3621-485A-922C-9883112D2D54}" srcOrd="0" destOrd="0" presId="urn:microsoft.com/office/officeart/2008/layout/LinedList"/>
    <dgm:cxn modelId="{0AB4E05F-8CC5-4BE5-A8F0-42EDDC2EE3AE}" type="presOf" srcId="{BDF9DC38-70A8-48AF-90CD-488D2000EDB7}" destId="{423E6736-8880-4802-9DC3-8026396D1A9E}" srcOrd="0" destOrd="0" presId="urn:microsoft.com/office/officeart/2008/layout/LinedList"/>
    <dgm:cxn modelId="{61C4EC62-839B-4EE6-8D67-F102698E6455}" type="presOf" srcId="{3910F920-BC38-4BA8-BE1B-6958B86B764B}" destId="{33B24F67-A67E-4D72-A2A3-E48B4E673349}" srcOrd="0" destOrd="0" presId="urn:microsoft.com/office/officeart/2008/layout/LinedList"/>
    <dgm:cxn modelId="{B2A9595A-EB6A-457E-B7CD-A3531ED5BB82}" srcId="{60FE2B72-5951-4548-B5A5-54CA2F391224}" destId="{F2DE328E-0C98-47A2-9940-FB54C792895A}" srcOrd="8" destOrd="0" parTransId="{4DC35CA8-47CD-4629-B5F1-537927314CBD}" sibTransId="{47DDBB57-69C7-46CD-A216-04EAAF2A8AC6}"/>
    <dgm:cxn modelId="{8507CE7C-94A2-4840-8C4D-3118668A36E8}" srcId="{60FE2B72-5951-4548-B5A5-54CA2F391224}" destId="{72E7CCC8-140F-42D8-BEF4-AB18F900B178}" srcOrd="3" destOrd="0" parTransId="{B94640C5-1921-44AF-A3AD-05FDCAF7059D}" sibTransId="{C34DC156-98FA-4059-8A5A-E814D142DE44}"/>
    <dgm:cxn modelId="{E1EF13A7-2084-4CFF-80E5-74282F5F41DE}" srcId="{60FE2B72-5951-4548-B5A5-54CA2F391224}" destId="{290BB2C5-15BA-4DDB-A274-7FA2C1A5B063}" srcOrd="6" destOrd="0" parTransId="{B9E240DB-6C9B-4ED3-A5C6-3E513CE0A03F}" sibTransId="{C4C5B9A8-210D-4875-A781-D16419AD8ED9}"/>
    <dgm:cxn modelId="{88DA4FA9-7F02-4BF5-B030-5A364CDB211C}" type="presOf" srcId="{60FE2B72-5951-4548-B5A5-54CA2F391224}" destId="{8700AFD6-752B-4248-BB0C-62E25BBF66CC}" srcOrd="0" destOrd="0" presId="urn:microsoft.com/office/officeart/2008/layout/LinedList"/>
    <dgm:cxn modelId="{E65592AD-958E-45AB-8E9D-EED94E40CE33}" srcId="{60FE2B72-5951-4548-B5A5-54CA2F391224}" destId="{FE5A2104-685C-49D5-8AA3-ECC59ABDD1F5}" srcOrd="10" destOrd="0" parTransId="{8179FC16-DB81-4B43-87CE-0AE7D4278412}" sibTransId="{0E62EC3D-21EA-47C8-9AFC-96FB3C5F22E3}"/>
    <dgm:cxn modelId="{9229ACBC-D036-4BE8-B403-566B843C358C}" type="presOf" srcId="{EE44FC32-5A45-4692-A864-826125C88EA4}" destId="{516745B4-856D-4438-B489-641E74C70807}" srcOrd="0" destOrd="0" presId="urn:microsoft.com/office/officeart/2008/layout/LinedList"/>
    <dgm:cxn modelId="{D91BE3BE-7AEF-46EF-B66C-D4C6C9328B12}" type="presOf" srcId="{F2DE328E-0C98-47A2-9940-FB54C792895A}" destId="{FD041391-D570-42F7-8F72-21B6486A0C46}" srcOrd="0" destOrd="0" presId="urn:microsoft.com/office/officeart/2008/layout/LinedList"/>
    <dgm:cxn modelId="{A56F31CE-E197-4618-92F3-BF7688D4A50B}" srcId="{60FE2B72-5951-4548-B5A5-54CA2F391224}" destId="{35992A40-E613-418F-BF70-74CDF9B08738}" srcOrd="11" destOrd="0" parTransId="{019F4775-C480-46A7-914C-DA6D3C0BEAD1}" sibTransId="{68468ACA-C3AC-4908-BF41-60522290247A}"/>
    <dgm:cxn modelId="{90E61ED9-88DD-409E-8699-BAC14B254A44}" type="presOf" srcId="{35992A40-E613-418F-BF70-74CDF9B08738}" destId="{53E81706-2B72-4D33-9919-E8DCC94BE8B0}" srcOrd="0" destOrd="0" presId="urn:microsoft.com/office/officeart/2008/layout/LinedList"/>
    <dgm:cxn modelId="{37D56EDB-2372-4B90-A34E-1F0FCB7275DF}" srcId="{60FE2B72-5951-4548-B5A5-54CA2F391224}" destId="{BD0CEE4C-0F92-42DA-B405-65BE8C5645BF}" srcOrd="4" destOrd="0" parTransId="{53DBC056-B6DA-41F2-89A2-CAE6DDDB3F78}" sibTransId="{4D5E5941-1E96-4A1F-8892-89487D06756F}"/>
    <dgm:cxn modelId="{FB3176E8-4444-4289-9C76-64614A611FFB}" srcId="{60FE2B72-5951-4548-B5A5-54CA2F391224}" destId="{BAD505BF-FFCE-4B2F-B2A0-A3F8E30F53D6}" srcOrd="7" destOrd="0" parTransId="{3093D62C-E03C-4836-9B43-75AD08516712}" sibTransId="{C9607773-9CF5-4034-8BAA-7E8E4181AE10}"/>
    <dgm:cxn modelId="{73100CEE-EC5E-4603-95DB-10FCA6FEB348}" type="presOf" srcId="{BD0CEE4C-0F92-42DA-B405-65BE8C5645BF}" destId="{A2EBA430-6987-40F5-8FC8-F50ACCAD59F3}" srcOrd="0" destOrd="0" presId="urn:microsoft.com/office/officeart/2008/layout/LinedList"/>
    <dgm:cxn modelId="{AD1418F7-1095-498E-B911-E434F8A33DA1}" srcId="{60FE2B72-5951-4548-B5A5-54CA2F391224}" destId="{47C7B2D9-1A6B-4F90-A8C3-EE139336173C}" srcOrd="1" destOrd="0" parTransId="{A7344D95-20D7-4D3A-816B-13EA22A9C72E}" sibTransId="{A30687E8-EE80-4BD7-8DF4-A7A6C283D507}"/>
    <dgm:cxn modelId="{F3C457F9-EC30-45A9-8AB0-C5044C2680B1}" srcId="{60FE2B72-5951-4548-B5A5-54CA2F391224}" destId="{BDF9DC38-70A8-48AF-90CD-488D2000EDB7}" srcOrd="5" destOrd="0" parTransId="{CDEAB8FF-87A8-4733-9E45-93A83E5672C4}" sibTransId="{AFF853CB-BD92-4932-98DC-3D800C6CA3C8}"/>
    <dgm:cxn modelId="{08A97FF9-1C9C-402B-AD43-D397BFAD6368}" type="presOf" srcId="{290BB2C5-15BA-4DDB-A274-7FA2C1A5B063}" destId="{0F28C91E-F3FD-4247-BBD0-6E3D25A1A57A}" srcOrd="0" destOrd="0" presId="urn:microsoft.com/office/officeart/2008/layout/LinedList"/>
    <dgm:cxn modelId="{94AA81FD-003E-4ECE-B3DC-31A453DE04BB}" srcId="{60FE2B72-5951-4548-B5A5-54CA2F391224}" destId="{EE44FC32-5A45-4692-A864-826125C88EA4}" srcOrd="2" destOrd="0" parTransId="{610A2A95-DCCB-4543-9477-D6E608C5DBCA}" sibTransId="{EB707F27-F96D-4390-A33E-8F7E5842D62A}"/>
    <dgm:cxn modelId="{B28AC86A-12B1-4276-98F9-D70E71F41966}" type="presParOf" srcId="{8700AFD6-752B-4248-BB0C-62E25BBF66CC}" destId="{B9C6644B-DADB-4B06-AE09-4D35532AF0F5}" srcOrd="0" destOrd="0" presId="urn:microsoft.com/office/officeart/2008/layout/LinedList"/>
    <dgm:cxn modelId="{FB6CDC87-D06D-4346-8002-E28852A38A8D}" type="presParOf" srcId="{8700AFD6-752B-4248-BB0C-62E25BBF66CC}" destId="{C2222EAC-76AF-4DFB-93C5-274AF38FEA64}" srcOrd="1" destOrd="0" presId="urn:microsoft.com/office/officeart/2008/layout/LinedList"/>
    <dgm:cxn modelId="{4CEB44C9-D8C9-4311-A5A0-C3BB0D553545}" type="presParOf" srcId="{C2222EAC-76AF-4DFB-93C5-274AF38FEA64}" destId="{33B24F67-A67E-4D72-A2A3-E48B4E673349}" srcOrd="0" destOrd="0" presId="urn:microsoft.com/office/officeart/2008/layout/LinedList"/>
    <dgm:cxn modelId="{12863151-EBC2-45B0-B4E2-7DF075307F7F}" type="presParOf" srcId="{C2222EAC-76AF-4DFB-93C5-274AF38FEA64}" destId="{4FA367DC-1312-4860-BC84-087BC3DD655D}" srcOrd="1" destOrd="0" presId="urn:microsoft.com/office/officeart/2008/layout/LinedList"/>
    <dgm:cxn modelId="{76D904CB-B734-48F4-A8A3-2D74C3C242F8}" type="presParOf" srcId="{8700AFD6-752B-4248-BB0C-62E25BBF66CC}" destId="{5BCFD59D-354A-4318-BBA3-6050A1393041}" srcOrd="2" destOrd="0" presId="urn:microsoft.com/office/officeart/2008/layout/LinedList"/>
    <dgm:cxn modelId="{C80C23C1-BB1E-453A-81ED-C729DD6A1DF3}" type="presParOf" srcId="{8700AFD6-752B-4248-BB0C-62E25BBF66CC}" destId="{2AD4DB1D-377C-47CC-98B4-67CE1ED43B53}" srcOrd="3" destOrd="0" presId="urn:microsoft.com/office/officeart/2008/layout/LinedList"/>
    <dgm:cxn modelId="{EFA319E5-B6D2-4C18-8A21-46D9C4960A51}" type="presParOf" srcId="{2AD4DB1D-377C-47CC-98B4-67CE1ED43B53}" destId="{03666ADE-0368-4692-98E8-65962A879854}" srcOrd="0" destOrd="0" presId="urn:microsoft.com/office/officeart/2008/layout/LinedList"/>
    <dgm:cxn modelId="{3F1D5FD7-EF42-407B-B389-B2899FA468DB}" type="presParOf" srcId="{2AD4DB1D-377C-47CC-98B4-67CE1ED43B53}" destId="{34BC2E9D-DB22-4E2B-BA21-128116EE9A46}" srcOrd="1" destOrd="0" presId="urn:microsoft.com/office/officeart/2008/layout/LinedList"/>
    <dgm:cxn modelId="{931B6A60-3A14-4192-A8E6-861508D67C2A}" type="presParOf" srcId="{8700AFD6-752B-4248-BB0C-62E25BBF66CC}" destId="{1952F3FC-FC48-4138-9CE0-ABB63F88FD91}" srcOrd="4" destOrd="0" presId="urn:microsoft.com/office/officeart/2008/layout/LinedList"/>
    <dgm:cxn modelId="{9D3897B2-5C93-462F-AF6A-39D8BDEEA5C9}" type="presParOf" srcId="{8700AFD6-752B-4248-BB0C-62E25BBF66CC}" destId="{108DEDFA-97C1-492E-9793-BD7E83A532F4}" srcOrd="5" destOrd="0" presId="urn:microsoft.com/office/officeart/2008/layout/LinedList"/>
    <dgm:cxn modelId="{CA02A9FD-7EF1-43F3-8D34-FC7A46DA83FE}" type="presParOf" srcId="{108DEDFA-97C1-492E-9793-BD7E83A532F4}" destId="{516745B4-856D-4438-B489-641E74C70807}" srcOrd="0" destOrd="0" presId="urn:microsoft.com/office/officeart/2008/layout/LinedList"/>
    <dgm:cxn modelId="{B4D7C997-CAC5-49CA-A52B-035A111C462B}" type="presParOf" srcId="{108DEDFA-97C1-492E-9793-BD7E83A532F4}" destId="{433F0BDA-C508-4984-BCA5-59029C8AE522}" srcOrd="1" destOrd="0" presId="urn:microsoft.com/office/officeart/2008/layout/LinedList"/>
    <dgm:cxn modelId="{6A0B1986-BD30-42B5-80EE-8929F7AA242C}" type="presParOf" srcId="{8700AFD6-752B-4248-BB0C-62E25BBF66CC}" destId="{1922927D-44C3-4D42-97E7-9199F368EECD}" srcOrd="6" destOrd="0" presId="urn:microsoft.com/office/officeart/2008/layout/LinedList"/>
    <dgm:cxn modelId="{4F73787A-DB15-4DE1-BF85-9A64ED6E4308}" type="presParOf" srcId="{8700AFD6-752B-4248-BB0C-62E25BBF66CC}" destId="{47543195-346C-4B67-973C-7D9523288F6A}" srcOrd="7" destOrd="0" presId="urn:microsoft.com/office/officeart/2008/layout/LinedList"/>
    <dgm:cxn modelId="{8BE6C8E4-5E6D-4150-BFED-202FAEDBE6F5}" type="presParOf" srcId="{47543195-346C-4B67-973C-7D9523288F6A}" destId="{60E991FD-3621-485A-922C-9883112D2D54}" srcOrd="0" destOrd="0" presId="urn:microsoft.com/office/officeart/2008/layout/LinedList"/>
    <dgm:cxn modelId="{5BF6633F-A305-4164-9C81-87F5E2D36561}" type="presParOf" srcId="{47543195-346C-4B67-973C-7D9523288F6A}" destId="{3426F060-61C7-4694-A4A1-C4132D5E94C3}" srcOrd="1" destOrd="0" presId="urn:microsoft.com/office/officeart/2008/layout/LinedList"/>
    <dgm:cxn modelId="{BBE08394-1DEB-40D0-8233-E8572CE85216}" type="presParOf" srcId="{8700AFD6-752B-4248-BB0C-62E25BBF66CC}" destId="{4330A97F-A9B3-49E9-8845-2A1B12ABE1C4}" srcOrd="8" destOrd="0" presId="urn:microsoft.com/office/officeart/2008/layout/LinedList"/>
    <dgm:cxn modelId="{11BAD8B0-F818-4C74-B48D-2D3172B1E2A4}" type="presParOf" srcId="{8700AFD6-752B-4248-BB0C-62E25BBF66CC}" destId="{59EE613C-EB8A-45B9-89DC-4C656E8C6934}" srcOrd="9" destOrd="0" presId="urn:microsoft.com/office/officeart/2008/layout/LinedList"/>
    <dgm:cxn modelId="{808B2CB4-840A-40FB-B32B-6240C6FCFDD5}" type="presParOf" srcId="{59EE613C-EB8A-45B9-89DC-4C656E8C6934}" destId="{A2EBA430-6987-40F5-8FC8-F50ACCAD59F3}" srcOrd="0" destOrd="0" presId="urn:microsoft.com/office/officeart/2008/layout/LinedList"/>
    <dgm:cxn modelId="{73D36B28-AF29-4BBE-8FFC-1C4DE8B3BF1C}" type="presParOf" srcId="{59EE613C-EB8A-45B9-89DC-4C656E8C6934}" destId="{6CF5850E-4D1D-4FC3-BEA4-FD5D62CE5591}" srcOrd="1" destOrd="0" presId="urn:microsoft.com/office/officeart/2008/layout/LinedList"/>
    <dgm:cxn modelId="{A1277C89-E575-4AE9-A44A-6CBDAD83ADA6}" type="presParOf" srcId="{8700AFD6-752B-4248-BB0C-62E25BBF66CC}" destId="{91D3CDA5-2527-428F-88D5-FA5377561FB3}" srcOrd="10" destOrd="0" presId="urn:microsoft.com/office/officeart/2008/layout/LinedList"/>
    <dgm:cxn modelId="{7F9D3F09-DEF6-4B08-B89F-85089A274244}" type="presParOf" srcId="{8700AFD6-752B-4248-BB0C-62E25BBF66CC}" destId="{C0D18237-E00A-429B-A668-2287A5011CB1}" srcOrd="11" destOrd="0" presId="urn:microsoft.com/office/officeart/2008/layout/LinedList"/>
    <dgm:cxn modelId="{72A762CC-5E8E-466C-A487-5833E9BEB04A}" type="presParOf" srcId="{C0D18237-E00A-429B-A668-2287A5011CB1}" destId="{423E6736-8880-4802-9DC3-8026396D1A9E}" srcOrd="0" destOrd="0" presId="urn:microsoft.com/office/officeart/2008/layout/LinedList"/>
    <dgm:cxn modelId="{E6A1A629-92AE-4314-9DBD-21534FD65BDA}" type="presParOf" srcId="{C0D18237-E00A-429B-A668-2287A5011CB1}" destId="{07B67C5E-E9D7-4734-8E8D-B76C455581EC}" srcOrd="1" destOrd="0" presId="urn:microsoft.com/office/officeart/2008/layout/LinedList"/>
    <dgm:cxn modelId="{CB7E75F7-133D-4455-B4EF-A37AB054B018}" type="presParOf" srcId="{8700AFD6-752B-4248-BB0C-62E25BBF66CC}" destId="{903CA88C-911E-4FA4-AA53-4A95A1E86722}" srcOrd="12" destOrd="0" presId="urn:microsoft.com/office/officeart/2008/layout/LinedList"/>
    <dgm:cxn modelId="{B4146E78-E795-4D85-B826-56516FE78F23}" type="presParOf" srcId="{8700AFD6-752B-4248-BB0C-62E25BBF66CC}" destId="{4A48D032-F8BA-49D4-8133-0988E1DF00B5}" srcOrd="13" destOrd="0" presId="urn:microsoft.com/office/officeart/2008/layout/LinedList"/>
    <dgm:cxn modelId="{02AC4829-A6F1-4D06-A43C-CEEBD4F665BA}" type="presParOf" srcId="{4A48D032-F8BA-49D4-8133-0988E1DF00B5}" destId="{0F28C91E-F3FD-4247-BBD0-6E3D25A1A57A}" srcOrd="0" destOrd="0" presId="urn:microsoft.com/office/officeart/2008/layout/LinedList"/>
    <dgm:cxn modelId="{C9DC9ABE-FCF4-4F7E-9087-D1B16AF37224}" type="presParOf" srcId="{4A48D032-F8BA-49D4-8133-0988E1DF00B5}" destId="{79E5E387-4021-4547-97C2-94788E0EAF4D}" srcOrd="1" destOrd="0" presId="urn:microsoft.com/office/officeart/2008/layout/LinedList"/>
    <dgm:cxn modelId="{13FA11D6-8579-4187-BF12-CC8AC042E082}" type="presParOf" srcId="{8700AFD6-752B-4248-BB0C-62E25BBF66CC}" destId="{6649A9DA-3400-48E4-AAC8-F9D59CDC514C}" srcOrd="14" destOrd="0" presId="urn:microsoft.com/office/officeart/2008/layout/LinedList"/>
    <dgm:cxn modelId="{D3DB894E-E845-4FBA-8285-B02212BEA75C}" type="presParOf" srcId="{8700AFD6-752B-4248-BB0C-62E25BBF66CC}" destId="{CA1E6419-1C1C-432F-97D5-B2A824D1D861}" srcOrd="15" destOrd="0" presId="urn:microsoft.com/office/officeart/2008/layout/LinedList"/>
    <dgm:cxn modelId="{54FB41E3-78BA-45F0-B3DB-BDE522B30857}" type="presParOf" srcId="{CA1E6419-1C1C-432F-97D5-B2A824D1D861}" destId="{0063808F-FE94-4FFF-9DDA-41D0BFA9FEAD}" srcOrd="0" destOrd="0" presId="urn:microsoft.com/office/officeart/2008/layout/LinedList"/>
    <dgm:cxn modelId="{DF4BA766-1350-4C57-A191-E637A0A1E844}" type="presParOf" srcId="{CA1E6419-1C1C-432F-97D5-B2A824D1D861}" destId="{ED20AB82-92AC-4F89-9E78-2BB608EC442F}" srcOrd="1" destOrd="0" presId="urn:microsoft.com/office/officeart/2008/layout/LinedList"/>
    <dgm:cxn modelId="{34878449-2491-45BA-B17A-BDA7BF0B18AC}" type="presParOf" srcId="{8700AFD6-752B-4248-BB0C-62E25BBF66CC}" destId="{D24180E4-FCA1-40AC-B6A4-A0B57F10064E}" srcOrd="16" destOrd="0" presId="urn:microsoft.com/office/officeart/2008/layout/LinedList"/>
    <dgm:cxn modelId="{E89A3CEE-E121-40FE-BC85-06CDC7BFD4E6}" type="presParOf" srcId="{8700AFD6-752B-4248-BB0C-62E25BBF66CC}" destId="{94E4AC24-424D-45B5-92AD-67F8AE9DAC35}" srcOrd="17" destOrd="0" presId="urn:microsoft.com/office/officeart/2008/layout/LinedList"/>
    <dgm:cxn modelId="{26CABF73-795F-4DB2-9284-6577C76546B9}" type="presParOf" srcId="{94E4AC24-424D-45B5-92AD-67F8AE9DAC35}" destId="{FD041391-D570-42F7-8F72-21B6486A0C46}" srcOrd="0" destOrd="0" presId="urn:microsoft.com/office/officeart/2008/layout/LinedList"/>
    <dgm:cxn modelId="{F8101E30-005D-4AB7-9E19-32A6E3C86601}" type="presParOf" srcId="{94E4AC24-424D-45B5-92AD-67F8AE9DAC35}" destId="{DF51B173-F665-443E-AE78-D9BBF32380A4}" srcOrd="1" destOrd="0" presId="urn:microsoft.com/office/officeart/2008/layout/LinedList"/>
    <dgm:cxn modelId="{41C2D51B-1494-4907-9640-6088F25C80C3}" type="presParOf" srcId="{8700AFD6-752B-4248-BB0C-62E25BBF66CC}" destId="{F952D435-CE1D-4A53-854E-68DE58D7C9BD}" srcOrd="18" destOrd="0" presId="urn:microsoft.com/office/officeart/2008/layout/LinedList"/>
    <dgm:cxn modelId="{99AB57D2-FC8A-4D54-A559-2AD504401443}" type="presParOf" srcId="{8700AFD6-752B-4248-BB0C-62E25BBF66CC}" destId="{10240944-7CD6-43E0-8817-230CBBDF2CAD}" srcOrd="19" destOrd="0" presId="urn:microsoft.com/office/officeart/2008/layout/LinedList"/>
    <dgm:cxn modelId="{63828C2A-57D3-4F01-8A04-596CB0DD5F4E}" type="presParOf" srcId="{10240944-7CD6-43E0-8817-230CBBDF2CAD}" destId="{BBC0E146-2027-4AC2-A869-F1A00737AA96}" srcOrd="0" destOrd="0" presId="urn:microsoft.com/office/officeart/2008/layout/LinedList"/>
    <dgm:cxn modelId="{449BC66F-13F8-492C-A389-B0DE7C867824}" type="presParOf" srcId="{10240944-7CD6-43E0-8817-230CBBDF2CAD}" destId="{78575167-AC56-4B9D-8EAC-BFA7DD3569BA}" srcOrd="1" destOrd="0" presId="urn:microsoft.com/office/officeart/2008/layout/LinedList"/>
    <dgm:cxn modelId="{FB7C898A-D52D-4E89-960D-E3AAE5FAA970}" type="presParOf" srcId="{8700AFD6-752B-4248-BB0C-62E25BBF66CC}" destId="{2024F46A-B6E6-4680-A6EA-2174EA9BD766}" srcOrd="20" destOrd="0" presId="urn:microsoft.com/office/officeart/2008/layout/LinedList"/>
    <dgm:cxn modelId="{6E973DD0-F9AC-4C25-B84A-543CDC97A018}" type="presParOf" srcId="{8700AFD6-752B-4248-BB0C-62E25BBF66CC}" destId="{4FDE189B-EA0E-424E-BDCB-07E4BC678953}" srcOrd="21" destOrd="0" presId="urn:microsoft.com/office/officeart/2008/layout/LinedList"/>
    <dgm:cxn modelId="{DEE80B72-02AF-4CD7-A4CC-791DA7BDE4FE}" type="presParOf" srcId="{4FDE189B-EA0E-424E-BDCB-07E4BC678953}" destId="{45B7BB4E-585B-47E9-AB5C-EF6447D63F35}" srcOrd="0" destOrd="0" presId="urn:microsoft.com/office/officeart/2008/layout/LinedList"/>
    <dgm:cxn modelId="{20A2A459-048E-4FBC-92EA-97FA10F06D6B}" type="presParOf" srcId="{4FDE189B-EA0E-424E-BDCB-07E4BC678953}" destId="{62B7A97E-2027-483D-9272-CBE309CAEF3C}" srcOrd="1" destOrd="0" presId="urn:microsoft.com/office/officeart/2008/layout/LinedList"/>
    <dgm:cxn modelId="{E1CC492B-F4A5-415D-A6B4-061FE4FF10AC}" type="presParOf" srcId="{8700AFD6-752B-4248-BB0C-62E25BBF66CC}" destId="{DCB82266-0DC9-43CE-ACA9-9DA4F5EA872B}" srcOrd="22" destOrd="0" presId="urn:microsoft.com/office/officeart/2008/layout/LinedList"/>
    <dgm:cxn modelId="{1A241696-8B59-4368-9DD4-778DE3672701}" type="presParOf" srcId="{8700AFD6-752B-4248-BB0C-62E25BBF66CC}" destId="{C18D83D4-004B-423C-B5E4-69174369B75B}" srcOrd="23" destOrd="0" presId="urn:microsoft.com/office/officeart/2008/layout/LinedList"/>
    <dgm:cxn modelId="{A2585228-2D5E-49DC-B73F-797047B42169}" type="presParOf" srcId="{C18D83D4-004B-423C-B5E4-69174369B75B}" destId="{53E81706-2B72-4D33-9919-E8DCC94BE8B0}" srcOrd="0" destOrd="0" presId="urn:microsoft.com/office/officeart/2008/layout/LinedList"/>
    <dgm:cxn modelId="{7A2CEA1C-9F86-4748-B787-DF0000309F92}" type="presParOf" srcId="{C18D83D4-004B-423C-B5E4-69174369B75B}" destId="{0B160C56-CE2A-4EA1-B52B-17E20C80E1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8D6FE-2C25-4CA4-AA18-7D71DD6E8023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07247B-409A-4D2C-B6C4-9CCE4C87FEE0}">
      <dsp:nvSpPr>
        <dsp:cNvPr id="0" name=""/>
        <dsp:cNvSpPr/>
      </dsp:nvSpPr>
      <dsp:spPr>
        <a:xfrm>
          <a:off x="0" y="601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AGENDA</a:t>
          </a:r>
          <a:endParaRPr lang="en-US" sz="2300" kern="1200" dirty="0"/>
        </a:p>
      </dsp:txBody>
      <dsp:txXfrm>
        <a:off x="0" y="601"/>
        <a:ext cx="5607050" cy="492639"/>
      </dsp:txXfrm>
    </dsp:sp>
    <dsp:sp modelId="{26027A78-C153-43ED-AC33-52FB9EA4657A}">
      <dsp:nvSpPr>
        <dsp:cNvPr id="0" name=""/>
        <dsp:cNvSpPr/>
      </dsp:nvSpPr>
      <dsp:spPr>
        <a:xfrm>
          <a:off x="0" y="493241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FB9C6-E8D3-4C4F-B5E8-A0DAE8EB18F3}">
      <dsp:nvSpPr>
        <dsp:cNvPr id="0" name=""/>
        <dsp:cNvSpPr/>
      </dsp:nvSpPr>
      <dsp:spPr>
        <a:xfrm>
          <a:off x="0" y="493241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Introducción y Problemática</a:t>
          </a:r>
          <a:endParaRPr lang="en-US" sz="2300" kern="1200"/>
        </a:p>
      </dsp:txBody>
      <dsp:txXfrm>
        <a:off x="0" y="493241"/>
        <a:ext cx="5607050" cy="492639"/>
      </dsp:txXfrm>
    </dsp:sp>
    <dsp:sp modelId="{8C38034F-51EC-4133-8AC7-F56DEE56DA57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CF3E0-BD96-4D75-87A1-2292F5264B5A}">
      <dsp:nvSpPr>
        <dsp:cNvPr id="0" name=""/>
        <dsp:cNvSpPr/>
      </dsp:nvSpPr>
      <dsp:spPr>
        <a:xfrm>
          <a:off x="0" y="985880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Estado del Arte</a:t>
          </a:r>
          <a:endParaRPr lang="en-US" sz="2300" kern="1200"/>
        </a:p>
      </dsp:txBody>
      <dsp:txXfrm>
        <a:off x="0" y="985880"/>
        <a:ext cx="5607050" cy="492639"/>
      </dsp:txXfrm>
    </dsp:sp>
    <dsp:sp modelId="{83A50DA2-810A-440A-9904-53F584A17235}">
      <dsp:nvSpPr>
        <dsp:cNvPr id="0" name=""/>
        <dsp:cNvSpPr/>
      </dsp:nvSpPr>
      <dsp:spPr>
        <a:xfrm>
          <a:off x="0" y="1478520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E0C9F-B7B9-428E-AA71-E8C5EC5A95C4}">
      <dsp:nvSpPr>
        <dsp:cNvPr id="0" name=""/>
        <dsp:cNvSpPr/>
      </dsp:nvSpPr>
      <dsp:spPr>
        <a:xfrm>
          <a:off x="0" y="1478520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Metodología</a:t>
          </a:r>
          <a:endParaRPr lang="en-US" sz="2300" kern="1200"/>
        </a:p>
      </dsp:txBody>
      <dsp:txXfrm>
        <a:off x="0" y="1478520"/>
        <a:ext cx="5607050" cy="492639"/>
      </dsp:txXfrm>
    </dsp:sp>
    <dsp:sp modelId="{F6837CAA-1E32-40E0-8C23-CFC6CC611EF0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4E2DB-4F3D-4B32-88C0-785E4BD1AF54}">
      <dsp:nvSpPr>
        <dsp:cNvPr id="0" name=""/>
        <dsp:cNvSpPr/>
      </dsp:nvSpPr>
      <dsp:spPr>
        <a:xfrm>
          <a:off x="0" y="1971160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Arquitectura YOLOv8n</a:t>
          </a:r>
          <a:endParaRPr lang="en-US" sz="2300" kern="1200"/>
        </a:p>
      </dsp:txBody>
      <dsp:txXfrm>
        <a:off x="0" y="1971160"/>
        <a:ext cx="5607050" cy="492639"/>
      </dsp:txXfrm>
    </dsp:sp>
    <dsp:sp modelId="{824D30D0-47CB-459A-8029-40E6A529B78D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BD84B2-6C9F-4881-BB6B-66A215DC0AD1}">
      <dsp:nvSpPr>
        <dsp:cNvPr id="0" name=""/>
        <dsp:cNvSpPr/>
      </dsp:nvSpPr>
      <dsp:spPr>
        <a:xfrm>
          <a:off x="0" y="2463799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Dataset y Procesamiento</a:t>
          </a:r>
          <a:endParaRPr lang="en-US" sz="2300" kern="1200"/>
        </a:p>
      </dsp:txBody>
      <dsp:txXfrm>
        <a:off x="0" y="2463799"/>
        <a:ext cx="5607050" cy="492639"/>
      </dsp:txXfrm>
    </dsp:sp>
    <dsp:sp modelId="{B42869C2-B9C1-4818-AE2A-260DC62A0330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1CB484-20EA-4A17-B8CB-B7358DAAE41F}">
      <dsp:nvSpPr>
        <dsp:cNvPr id="0" name=""/>
        <dsp:cNvSpPr/>
      </dsp:nvSpPr>
      <dsp:spPr>
        <a:xfrm>
          <a:off x="0" y="2956439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Resultados Experimentales</a:t>
          </a:r>
          <a:endParaRPr lang="en-US" sz="2300" kern="1200" dirty="0"/>
        </a:p>
      </dsp:txBody>
      <dsp:txXfrm>
        <a:off x="0" y="2956439"/>
        <a:ext cx="5607050" cy="492639"/>
      </dsp:txXfrm>
    </dsp:sp>
    <dsp:sp modelId="{677C2401-4B7D-434E-B382-00BE4F410DD3}">
      <dsp:nvSpPr>
        <dsp:cNvPr id="0" name=""/>
        <dsp:cNvSpPr/>
      </dsp:nvSpPr>
      <dsp:spPr>
        <a:xfrm>
          <a:off x="0" y="3449079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995474-9533-41D8-B9B3-73EC27AAFC1F}">
      <dsp:nvSpPr>
        <dsp:cNvPr id="0" name=""/>
        <dsp:cNvSpPr/>
      </dsp:nvSpPr>
      <dsp:spPr>
        <a:xfrm>
          <a:off x="0" y="3449079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Discusión y Comparación</a:t>
          </a:r>
          <a:endParaRPr lang="en-US" sz="2300" kern="1200"/>
        </a:p>
      </dsp:txBody>
      <dsp:txXfrm>
        <a:off x="0" y="3449079"/>
        <a:ext cx="5607050" cy="492639"/>
      </dsp:txXfrm>
    </dsp:sp>
    <dsp:sp modelId="{5B6940E3-EEA3-4CD9-A35F-63CECB74FDD6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6B184-60D9-4B59-A5E2-6F8C98AA06E9}">
      <dsp:nvSpPr>
        <dsp:cNvPr id="0" name=""/>
        <dsp:cNvSpPr/>
      </dsp:nvSpPr>
      <dsp:spPr>
        <a:xfrm>
          <a:off x="0" y="3941719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Conclusiones</a:t>
          </a:r>
          <a:endParaRPr lang="en-US" sz="2300" kern="1200"/>
        </a:p>
      </dsp:txBody>
      <dsp:txXfrm>
        <a:off x="0" y="3941719"/>
        <a:ext cx="5607050" cy="492639"/>
      </dsp:txXfrm>
    </dsp:sp>
    <dsp:sp modelId="{EBFADE97-16F0-46EF-ADA0-D7D6E291A622}">
      <dsp:nvSpPr>
        <dsp:cNvPr id="0" name=""/>
        <dsp:cNvSpPr/>
      </dsp:nvSpPr>
      <dsp:spPr>
        <a:xfrm>
          <a:off x="0" y="4434358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D413B-B0F9-49F5-B5E3-88AAE37138D5}">
      <dsp:nvSpPr>
        <dsp:cNvPr id="0" name=""/>
        <dsp:cNvSpPr/>
      </dsp:nvSpPr>
      <dsp:spPr>
        <a:xfrm>
          <a:off x="0" y="4434358"/>
          <a:ext cx="5607050" cy="492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0" y="4434358"/>
        <a:ext cx="5607050" cy="492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7005-255B-4E5F-A0EF-9CE8624B2267}">
      <dsp:nvSpPr>
        <dsp:cNvPr id="0" name=""/>
        <dsp:cNvSpPr/>
      </dsp:nvSpPr>
      <dsp:spPr>
        <a:xfrm>
          <a:off x="8028649" y="1313453"/>
          <a:ext cx="1482620" cy="35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20"/>
              </a:lnTo>
              <a:lnTo>
                <a:pt x="1482620" y="240420"/>
              </a:lnTo>
              <a:lnTo>
                <a:pt x="1482620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CE27-0CAB-430A-ACCD-9206FA54B3B4}">
      <dsp:nvSpPr>
        <dsp:cNvPr id="0" name=""/>
        <dsp:cNvSpPr/>
      </dsp:nvSpPr>
      <dsp:spPr>
        <a:xfrm>
          <a:off x="7982929" y="1313453"/>
          <a:ext cx="91440" cy="352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51D6C-3EB3-4943-BDBB-694EC1D1037C}">
      <dsp:nvSpPr>
        <dsp:cNvPr id="0" name=""/>
        <dsp:cNvSpPr/>
      </dsp:nvSpPr>
      <dsp:spPr>
        <a:xfrm>
          <a:off x="6546028" y="1313453"/>
          <a:ext cx="1482620" cy="352796"/>
        </a:xfrm>
        <a:custGeom>
          <a:avLst/>
          <a:gdLst/>
          <a:ahLst/>
          <a:cxnLst/>
          <a:rect l="0" t="0" r="0" b="0"/>
          <a:pathLst>
            <a:path>
              <a:moveTo>
                <a:pt x="1482620" y="0"/>
              </a:moveTo>
              <a:lnTo>
                <a:pt x="1482620" y="240420"/>
              </a:lnTo>
              <a:lnTo>
                <a:pt x="0" y="240420"/>
              </a:lnTo>
              <a:lnTo>
                <a:pt x="0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81D4B-9C79-4DE9-9DE0-345B9DC6C1DA}">
      <dsp:nvSpPr>
        <dsp:cNvPr id="0" name=""/>
        <dsp:cNvSpPr/>
      </dsp:nvSpPr>
      <dsp:spPr>
        <a:xfrm>
          <a:off x="2839476" y="1313453"/>
          <a:ext cx="2223931" cy="35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20"/>
              </a:lnTo>
              <a:lnTo>
                <a:pt x="2223931" y="240420"/>
              </a:lnTo>
              <a:lnTo>
                <a:pt x="2223931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6D5C9-919B-4BD1-B4F9-310995A88AE3}">
      <dsp:nvSpPr>
        <dsp:cNvPr id="0" name=""/>
        <dsp:cNvSpPr/>
      </dsp:nvSpPr>
      <dsp:spPr>
        <a:xfrm>
          <a:off x="2839476" y="1313453"/>
          <a:ext cx="741310" cy="35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20"/>
              </a:lnTo>
              <a:lnTo>
                <a:pt x="741310" y="240420"/>
              </a:lnTo>
              <a:lnTo>
                <a:pt x="741310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6C182-CE56-4F5A-A6AD-BA22B7B072ED}">
      <dsp:nvSpPr>
        <dsp:cNvPr id="0" name=""/>
        <dsp:cNvSpPr/>
      </dsp:nvSpPr>
      <dsp:spPr>
        <a:xfrm>
          <a:off x="2098166" y="1313453"/>
          <a:ext cx="741310" cy="352796"/>
        </a:xfrm>
        <a:custGeom>
          <a:avLst/>
          <a:gdLst/>
          <a:ahLst/>
          <a:cxnLst/>
          <a:rect l="0" t="0" r="0" b="0"/>
          <a:pathLst>
            <a:path>
              <a:moveTo>
                <a:pt x="741310" y="0"/>
              </a:moveTo>
              <a:lnTo>
                <a:pt x="741310" y="240420"/>
              </a:lnTo>
              <a:lnTo>
                <a:pt x="0" y="240420"/>
              </a:lnTo>
              <a:lnTo>
                <a:pt x="0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C7D9C-6421-4CB1-A99E-AC7922EE18AA}">
      <dsp:nvSpPr>
        <dsp:cNvPr id="0" name=""/>
        <dsp:cNvSpPr/>
      </dsp:nvSpPr>
      <dsp:spPr>
        <a:xfrm>
          <a:off x="615545" y="1313453"/>
          <a:ext cx="2223931" cy="352796"/>
        </a:xfrm>
        <a:custGeom>
          <a:avLst/>
          <a:gdLst/>
          <a:ahLst/>
          <a:cxnLst/>
          <a:rect l="0" t="0" r="0" b="0"/>
          <a:pathLst>
            <a:path>
              <a:moveTo>
                <a:pt x="2223931" y="0"/>
              </a:moveTo>
              <a:lnTo>
                <a:pt x="2223931" y="240420"/>
              </a:lnTo>
              <a:lnTo>
                <a:pt x="0" y="240420"/>
              </a:lnTo>
              <a:lnTo>
                <a:pt x="0" y="35279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E1497-F12A-4DAE-9CAA-210F97D59E92}">
      <dsp:nvSpPr>
        <dsp:cNvPr id="0" name=""/>
        <dsp:cNvSpPr/>
      </dsp:nvSpPr>
      <dsp:spPr>
        <a:xfrm>
          <a:off x="750329" y="543164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A5367-74CA-4CC1-B428-22E172B60EC7}">
      <dsp:nvSpPr>
        <dsp:cNvPr id="0" name=""/>
        <dsp:cNvSpPr/>
      </dsp:nvSpPr>
      <dsp:spPr>
        <a:xfrm>
          <a:off x="885113" y="671209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El Desafío de la Videovigilancia Moderna</a:t>
          </a:r>
          <a:endParaRPr lang="en-US" sz="1100" kern="1200"/>
        </a:p>
      </dsp:txBody>
      <dsp:txXfrm>
        <a:off x="907674" y="693770"/>
        <a:ext cx="1167931" cy="725166"/>
      </dsp:txXfrm>
    </dsp:sp>
    <dsp:sp modelId="{016F443B-92E6-4869-BA77-E27D0E24DA6B}">
      <dsp:nvSpPr>
        <dsp:cNvPr id="0" name=""/>
        <dsp:cNvSpPr/>
      </dsp:nvSpPr>
      <dsp:spPr>
        <a:xfrm>
          <a:off x="2232950" y="543164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73B30-A7D3-4F19-AC63-3BF363BA8B9C}">
      <dsp:nvSpPr>
        <dsp:cNvPr id="0" name=""/>
        <dsp:cNvSpPr/>
      </dsp:nvSpPr>
      <dsp:spPr>
        <a:xfrm>
          <a:off x="2367733" y="671209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Limitaciones actuales:</a:t>
          </a:r>
          <a:r>
            <a:rPr lang="es-ES" sz="1100" kern="1200" dirty="0"/>
            <a:t> </a:t>
          </a:r>
          <a:endParaRPr lang="en-US" sz="1100" kern="1200" dirty="0"/>
        </a:p>
      </dsp:txBody>
      <dsp:txXfrm>
        <a:off x="2390294" y="693770"/>
        <a:ext cx="1167931" cy="725166"/>
      </dsp:txXfrm>
    </dsp:sp>
    <dsp:sp modelId="{B9E03226-9815-4B92-A147-1C7B1820E3BE}">
      <dsp:nvSpPr>
        <dsp:cNvPr id="0" name=""/>
        <dsp:cNvSpPr/>
      </dsp:nvSpPr>
      <dsp:spPr>
        <a:xfrm>
          <a:off x="9018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5784D-1F88-421E-828D-894E3A3CD1F7}">
      <dsp:nvSpPr>
        <dsp:cNvPr id="0" name=""/>
        <dsp:cNvSpPr/>
      </dsp:nvSpPr>
      <dsp:spPr>
        <a:xfrm>
          <a:off x="143802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Supervisión humana: fatiga y errores perceptuales</a:t>
          </a:r>
          <a:endParaRPr lang="en-US" sz="1100" kern="1200"/>
        </a:p>
      </dsp:txBody>
      <dsp:txXfrm>
        <a:off x="166363" y="1816855"/>
        <a:ext cx="1167931" cy="725166"/>
      </dsp:txXfrm>
    </dsp:sp>
    <dsp:sp modelId="{34FDB5D3-BAB0-4DCE-BA15-3B97EA7E0F0D}">
      <dsp:nvSpPr>
        <dsp:cNvPr id="0" name=""/>
        <dsp:cNvSpPr/>
      </dsp:nvSpPr>
      <dsp:spPr>
        <a:xfrm>
          <a:off x="1491639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AB9C-FC8C-4C5C-87DA-92ECE90AFDF9}">
      <dsp:nvSpPr>
        <dsp:cNvPr id="0" name=""/>
        <dsp:cNvSpPr/>
      </dsp:nvSpPr>
      <dsp:spPr>
        <a:xfrm>
          <a:off x="1626423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Altos costos operativos</a:t>
          </a:r>
          <a:endParaRPr lang="en-US" sz="1100" kern="1200"/>
        </a:p>
      </dsp:txBody>
      <dsp:txXfrm>
        <a:off x="1648984" y="1816855"/>
        <a:ext cx="1167931" cy="725166"/>
      </dsp:txXfrm>
    </dsp:sp>
    <dsp:sp modelId="{FAE46FBA-8A92-47E7-AD70-1089BEB07917}">
      <dsp:nvSpPr>
        <dsp:cNvPr id="0" name=""/>
        <dsp:cNvSpPr/>
      </dsp:nvSpPr>
      <dsp:spPr>
        <a:xfrm>
          <a:off x="2974260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78444-D1AC-4BCD-B53E-00FB11D4524B}">
      <dsp:nvSpPr>
        <dsp:cNvPr id="0" name=""/>
        <dsp:cNvSpPr/>
      </dsp:nvSpPr>
      <dsp:spPr>
        <a:xfrm>
          <a:off x="3109044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Volúmenes masivos de datos de video</a:t>
          </a:r>
          <a:endParaRPr lang="en-US" sz="1100" kern="1200"/>
        </a:p>
      </dsp:txBody>
      <dsp:txXfrm>
        <a:off x="3131605" y="1816855"/>
        <a:ext cx="1167931" cy="725166"/>
      </dsp:txXfrm>
    </dsp:sp>
    <dsp:sp modelId="{C68C046A-6402-44EE-83F3-4A11169FF200}">
      <dsp:nvSpPr>
        <dsp:cNvPr id="0" name=""/>
        <dsp:cNvSpPr/>
      </dsp:nvSpPr>
      <dsp:spPr>
        <a:xfrm>
          <a:off x="4456881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87D49-E76C-430C-89E2-ADBB4D0EC82D}">
      <dsp:nvSpPr>
        <dsp:cNvPr id="0" name=""/>
        <dsp:cNvSpPr/>
      </dsp:nvSpPr>
      <dsp:spPr>
        <a:xfrm>
          <a:off x="4591665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Capacidad limitada de análisis manual</a:t>
          </a:r>
          <a:endParaRPr lang="en-US" sz="1100" kern="1200"/>
        </a:p>
      </dsp:txBody>
      <dsp:txXfrm>
        <a:off x="4614226" y="1816855"/>
        <a:ext cx="1167931" cy="725166"/>
      </dsp:txXfrm>
    </dsp:sp>
    <dsp:sp modelId="{548A3568-7BAC-4544-AA12-C19480678EBA}">
      <dsp:nvSpPr>
        <dsp:cNvPr id="0" name=""/>
        <dsp:cNvSpPr/>
      </dsp:nvSpPr>
      <dsp:spPr>
        <a:xfrm>
          <a:off x="7422123" y="543164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4600C-4FCD-45B0-B96F-58D806779392}">
      <dsp:nvSpPr>
        <dsp:cNvPr id="0" name=""/>
        <dsp:cNvSpPr/>
      </dsp:nvSpPr>
      <dsp:spPr>
        <a:xfrm>
          <a:off x="7556906" y="671209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Necesidad urgente:</a:t>
          </a:r>
          <a:r>
            <a:rPr lang="es-ES" sz="1100" kern="1200" dirty="0"/>
            <a:t> </a:t>
          </a:r>
          <a:endParaRPr lang="en-US" sz="1100" kern="1200" dirty="0"/>
        </a:p>
      </dsp:txBody>
      <dsp:txXfrm>
        <a:off x="7579467" y="693770"/>
        <a:ext cx="1167931" cy="725166"/>
      </dsp:txXfrm>
    </dsp:sp>
    <dsp:sp modelId="{45688378-CBA7-4ABB-AFE5-A541F734FE0D}">
      <dsp:nvSpPr>
        <dsp:cNvPr id="0" name=""/>
        <dsp:cNvSpPr/>
      </dsp:nvSpPr>
      <dsp:spPr>
        <a:xfrm>
          <a:off x="5939502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8E14A-215A-4350-9DE7-C9C83D17630B}">
      <dsp:nvSpPr>
        <dsp:cNvPr id="0" name=""/>
        <dsp:cNvSpPr/>
      </dsp:nvSpPr>
      <dsp:spPr>
        <a:xfrm>
          <a:off x="6074285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Sistemas automatizados de detección en tiempo real</a:t>
          </a:r>
          <a:endParaRPr lang="en-US" sz="1100" kern="1200"/>
        </a:p>
      </dsp:txBody>
      <dsp:txXfrm>
        <a:off x="6096846" y="1816855"/>
        <a:ext cx="1167931" cy="725166"/>
      </dsp:txXfrm>
    </dsp:sp>
    <dsp:sp modelId="{C50EA1D3-4316-4B81-965B-30D6C3B8422E}">
      <dsp:nvSpPr>
        <dsp:cNvPr id="0" name=""/>
        <dsp:cNvSpPr/>
      </dsp:nvSpPr>
      <dsp:spPr>
        <a:xfrm>
          <a:off x="7422123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450B4-8F8D-4FC3-8983-5203D594623A}">
      <dsp:nvSpPr>
        <dsp:cNvPr id="0" name=""/>
        <dsp:cNvSpPr/>
      </dsp:nvSpPr>
      <dsp:spPr>
        <a:xfrm>
          <a:off x="7556906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Identificación precisa de comportamientos anómalos</a:t>
          </a:r>
          <a:endParaRPr lang="en-US" sz="1100" kern="1200"/>
        </a:p>
      </dsp:txBody>
      <dsp:txXfrm>
        <a:off x="7579467" y="1816855"/>
        <a:ext cx="1167931" cy="725166"/>
      </dsp:txXfrm>
    </dsp:sp>
    <dsp:sp modelId="{13E8D8EC-2019-4542-AFC6-1135B8CDCDA9}">
      <dsp:nvSpPr>
        <dsp:cNvPr id="0" name=""/>
        <dsp:cNvSpPr/>
      </dsp:nvSpPr>
      <dsp:spPr>
        <a:xfrm>
          <a:off x="8904743" y="1666249"/>
          <a:ext cx="1213053" cy="770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B9B5E-2192-4399-B08F-1BBA2BB1925B}">
      <dsp:nvSpPr>
        <dsp:cNvPr id="0" name=""/>
        <dsp:cNvSpPr/>
      </dsp:nvSpPr>
      <dsp:spPr>
        <a:xfrm>
          <a:off x="9039527" y="1794294"/>
          <a:ext cx="1213053" cy="770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Reducción de falsos positivos y negativos</a:t>
          </a:r>
          <a:endParaRPr lang="en-US" sz="1100" kern="1200"/>
        </a:p>
      </dsp:txBody>
      <dsp:txXfrm>
        <a:off x="9062088" y="1816855"/>
        <a:ext cx="1167931" cy="725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46B4B-8026-4E63-B779-7187EBEB5736}">
      <dsp:nvSpPr>
        <dsp:cNvPr id="0" name=""/>
        <dsp:cNvSpPr/>
      </dsp:nvSpPr>
      <dsp:spPr>
        <a:xfrm>
          <a:off x="0" y="0"/>
          <a:ext cx="10261599" cy="1474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Objetivo Principal</a:t>
          </a:r>
          <a:endParaRPr lang="en-US" sz="2800" kern="1200"/>
        </a:p>
      </dsp:txBody>
      <dsp:txXfrm>
        <a:off x="71964" y="71964"/>
        <a:ext cx="10117671" cy="1330271"/>
      </dsp:txXfrm>
    </dsp:sp>
    <dsp:sp modelId="{0BCB4762-E3EA-4506-AF64-BC464800245E}">
      <dsp:nvSpPr>
        <dsp:cNvPr id="0" name=""/>
        <dsp:cNvSpPr/>
      </dsp:nvSpPr>
      <dsp:spPr>
        <a:xfrm>
          <a:off x="0" y="1594194"/>
          <a:ext cx="10261599" cy="147419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Implementar un modelo de visión por computadora basado en YOLOv8 para detección en tiempo real de actividades anómalas en videovigilancia</a:t>
          </a:r>
          <a:endParaRPr lang="en-US" sz="2800" kern="1200"/>
        </a:p>
      </dsp:txBody>
      <dsp:txXfrm>
        <a:off x="71964" y="1666158"/>
        <a:ext cx="10117671" cy="1330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6644B-DADB-4B06-AE09-4D35532AF0F5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24F67-A67E-4D72-A2A3-E48B4E673349}">
      <dsp:nvSpPr>
        <dsp:cNvPr id="0" name=""/>
        <dsp:cNvSpPr/>
      </dsp:nvSpPr>
      <dsp:spPr>
        <a:xfrm>
          <a:off x="0" y="2406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METODOLOGÍA</a:t>
          </a:r>
          <a:endParaRPr lang="en-US" sz="1600" kern="1200"/>
        </a:p>
      </dsp:txBody>
      <dsp:txXfrm>
        <a:off x="0" y="2406"/>
        <a:ext cx="5607050" cy="410232"/>
      </dsp:txXfrm>
    </dsp:sp>
    <dsp:sp modelId="{5BCFD59D-354A-4318-BBA3-6050A1393041}">
      <dsp:nvSpPr>
        <dsp:cNvPr id="0" name=""/>
        <dsp:cNvSpPr/>
      </dsp:nvSpPr>
      <dsp:spPr>
        <a:xfrm>
          <a:off x="0" y="412638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666ADE-0368-4692-98E8-65962A879854}">
      <dsp:nvSpPr>
        <dsp:cNvPr id="0" name=""/>
        <dsp:cNvSpPr/>
      </dsp:nvSpPr>
      <dsp:spPr>
        <a:xfrm>
          <a:off x="0" y="412638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Enfoque de Investigación</a:t>
          </a:r>
          <a:endParaRPr lang="en-US" sz="1600" kern="1200"/>
        </a:p>
      </dsp:txBody>
      <dsp:txXfrm>
        <a:off x="0" y="412638"/>
        <a:ext cx="5607050" cy="410232"/>
      </dsp:txXfrm>
    </dsp:sp>
    <dsp:sp modelId="{1952F3FC-FC48-4138-9CE0-ABB63F88FD91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45B4-856D-4438-B489-641E74C70807}">
      <dsp:nvSpPr>
        <dsp:cNvPr id="0" name=""/>
        <dsp:cNvSpPr/>
      </dsp:nvSpPr>
      <dsp:spPr>
        <a:xfrm>
          <a:off x="0" y="822870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Tipo:</a:t>
          </a:r>
          <a:r>
            <a:rPr lang="es-ES" sz="1600" kern="1200"/>
            <a:t> Cuantitativo, aplicado, diseño experimental</a:t>
          </a:r>
          <a:endParaRPr lang="en-US" sz="1600" kern="1200"/>
        </a:p>
      </dsp:txBody>
      <dsp:txXfrm>
        <a:off x="0" y="822870"/>
        <a:ext cx="5607050" cy="410232"/>
      </dsp:txXfrm>
    </dsp:sp>
    <dsp:sp modelId="{1922927D-44C3-4D42-97E7-9199F368EECD}">
      <dsp:nvSpPr>
        <dsp:cNvPr id="0" name=""/>
        <dsp:cNvSpPr/>
      </dsp:nvSpPr>
      <dsp:spPr>
        <a:xfrm>
          <a:off x="0" y="1233103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991FD-3621-485A-922C-9883112D2D54}">
      <dsp:nvSpPr>
        <dsp:cNvPr id="0" name=""/>
        <dsp:cNvSpPr/>
      </dsp:nvSpPr>
      <dsp:spPr>
        <a:xfrm>
          <a:off x="0" y="1233103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Dataset:</a:t>
          </a:r>
          <a:r>
            <a:rPr lang="es-ES" sz="1600" kern="1200"/>
            <a:t> UCF-Crime Dataset (versión curada)</a:t>
          </a:r>
          <a:endParaRPr lang="en-US" sz="1600" kern="1200"/>
        </a:p>
      </dsp:txBody>
      <dsp:txXfrm>
        <a:off x="0" y="1233103"/>
        <a:ext cx="5607050" cy="410232"/>
      </dsp:txXfrm>
    </dsp:sp>
    <dsp:sp modelId="{4330A97F-A9B3-49E9-8845-2A1B12ABE1C4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EBA430-6987-40F5-8FC8-F50ACCAD59F3}">
      <dsp:nvSpPr>
        <dsp:cNvPr id="0" name=""/>
        <dsp:cNvSpPr/>
      </dsp:nvSpPr>
      <dsp:spPr>
        <a:xfrm>
          <a:off x="0" y="1643335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Arquitectura:</a:t>
          </a:r>
          <a:r>
            <a:rPr lang="es-ES" sz="1600" kern="1200"/>
            <a:t> YOLOv8n (Nano) - Alta eficiencia computacional</a:t>
          </a:r>
          <a:endParaRPr lang="en-US" sz="1600" kern="1200"/>
        </a:p>
      </dsp:txBody>
      <dsp:txXfrm>
        <a:off x="0" y="1643335"/>
        <a:ext cx="5607050" cy="410232"/>
      </dsp:txXfrm>
    </dsp:sp>
    <dsp:sp modelId="{91D3CDA5-2527-428F-88D5-FA5377561FB3}">
      <dsp:nvSpPr>
        <dsp:cNvPr id="0" name=""/>
        <dsp:cNvSpPr/>
      </dsp:nvSpPr>
      <dsp:spPr>
        <a:xfrm>
          <a:off x="0" y="2053567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3E6736-8880-4802-9DC3-8026396D1A9E}">
      <dsp:nvSpPr>
        <dsp:cNvPr id="0" name=""/>
        <dsp:cNvSpPr/>
      </dsp:nvSpPr>
      <dsp:spPr>
        <a:xfrm>
          <a:off x="0" y="2053567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Validación:</a:t>
          </a:r>
          <a:r>
            <a:rPr lang="es-ES" sz="1600" kern="1200"/>
            <a:t> Hold-out validation</a:t>
          </a:r>
          <a:endParaRPr lang="en-US" sz="1600" kern="1200"/>
        </a:p>
      </dsp:txBody>
      <dsp:txXfrm>
        <a:off x="0" y="2053567"/>
        <a:ext cx="5607050" cy="410232"/>
      </dsp:txXfrm>
    </dsp:sp>
    <dsp:sp modelId="{903CA88C-911E-4FA4-AA53-4A95A1E86722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8C91E-F3FD-4247-BBD0-6E3D25A1A57A}">
      <dsp:nvSpPr>
        <dsp:cNvPr id="0" name=""/>
        <dsp:cNvSpPr/>
      </dsp:nvSpPr>
      <dsp:spPr>
        <a:xfrm>
          <a:off x="0" y="2463799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Categorías de Detección (5 clases principales):</a:t>
          </a:r>
          <a:endParaRPr lang="en-US" sz="1600" kern="1200"/>
        </a:p>
      </dsp:txBody>
      <dsp:txXfrm>
        <a:off x="0" y="2463799"/>
        <a:ext cx="5607050" cy="410232"/>
      </dsp:txXfrm>
    </dsp:sp>
    <dsp:sp modelId="{6649A9DA-3400-48E4-AAC8-F9D59CDC514C}">
      <dsp:nvSpPr>
        <dsp:cNvPr id="0" name=""/>
        <dsp:cNvSpPr/>
      </dsp:nvSpPr>
      <dsp:spPr>
        <a:xfrm>
          <a:off x="0" y="2874032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3808F-FE94-4FFF-9DDA-41D0BFA9FEAD}">
      <dsp:nvSpPr>
        <dsp:cNvPr id="0" name=""/>
        <dsp:cNvSpPr/>
      </dsp:nvSpPr>
      <dsp:spPr>
        <a:xfrm>
          <a:off x="0" y="2874032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Abuso</a:t>
          </a:r>
          <a:endParaRPr lang="en-US" sz="1600" kern="1200"/>
        </a:p>
      </dsp:txBody>
      <dsp:txXfrm>
        <a:off x="0" y="2874032"/>
        <a:ext cx="5607050" cy="410232"/>
      </dsp:txXfrm>
    </dsp:sp>
    <dsp:sp modelId="{D24180E4-FCA1-40AC-B6A4-A0B57F10064E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041391-D570-42F7-8F72-21B6486A0C46}">
      <dsp:nvSpPr>
        <dsp:cNvPr id="0" name=""/>
        <dsp:cNvSpPr/>
      </dsp:nvSpPr>
      <dsp:spPr>
        <a:xfrm>
          <a:off x="0" y="3284264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Robo</a:t>
          </a:r>
          <a:endParaRPr lang="en-US" sz="1600" kern="1200"/>
        </a:p>
      </dsp:txBody>
      <dsp:txXfrm>
        <a:off x="0" y="3284264"/>
        <a:ext cx="5607050" cy="410232"/>
      </dsp:txXfrm>
    </dsp:sp>
    <dsp:sp modelId="{F952D435-CE1D-4A53-854E-68DE58D7C9BD}">
      <dsp:nvSpPr>
        <dsp:cNvPr id="0" name=""/>
        <dsp:cNvSpPr/>
      </dsp:nvSpPr>
      <dsp:spPr>
        <a:xfrm>
          <a:off x="0" y="3694496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0E146-2027-4AC2-A869-F1A00737AA96}">
      <dsp:nvSpPr>
        <dsp:cNvPr id="0" name=""/>
        <dsp:cNvSpPr/>
      </dsp:nvSpPr>
      <dsp:spPr>
        <a:xfrm>
          <a:off x="0" y="3694496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Vandalismo</a:t>
          </a:r>
          <a:endParaRPr lang="en-US" sz="1600" kern="1200"/>
        </a:p>
      </dsp:txBody>
      <dsp:txXfrm>
        <a:off x="0" y="3694496"/>
        <a:ext cx="5607050" cy="410232"/>
      </dsp:txXfrm>
    </dsp:sp>
    <dsp:sp modelId="{2024F46A-B6E6-4680-A6EA-2174EA9BD766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7BB4E-585B-47E9-AB5C-EF6447D63F35}">
      <dsp:nvSpPr>
        <dsp:cNvPr id="0" name=""/>
        <dsp:cNvSpPr/>
      </dsp:nvSpPr>
      <dsp:spPr>
        <a:xfrm>
          <a:off x="0" y="4104729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Explosión</a:t>
          </a:r>
          <a:endParaRPr lang="en-US" sz="1600" kern="1200"/>
        </a:p>
      </dsp:txBody>
      <dsp:txXfrm>
        <a:off x="0" y="4104729"/>
        <a:ext cx="5607050" cy="410232"/>
      </dsp:txXfrm>
    </dsp:sp>
    <dsp:sp modelId="{DCB82266-0DC9-43CE-ACA9-9DA4F5EA872B}">
      <dsp:nvSpPr>
        <dsp:cNvPr id="0" name=""/>
        <dsp:cNvSpPr/>
      </dsp:nvSpPr>
      <dsp:spPr>
        <a:xfrm>
          <a:off x="0" y="4514961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E81706-2B72-4D33-9919-E8DCC94BE8B0}">
      <dsp:nvSpPr>
        <dsp:cNvPr id="0" name=""/>
        <dsp:cNvSpPr/>
      </dsp:nvSpPr>
      <dsp:spPr>
        <a:xfrm>
          <a:off x="0" y="4514961"/>
          <a:ext cx="5607050" cy="41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Normal</a:t>
          </a:r>
          <a:endParaRPr lang="en-US" sz="1600" kern="1200"/>
        </a:p>
      </dsp:txBody>
      <dsp:txXfrm>
        <a:off x="0" y="4514961"/>
        <a:ext cx="5607050" cy="41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913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7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5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6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56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2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64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647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16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23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660A3C-EDA5-441A-8E45-D05CB823AE65}" type="datetimeFigureOut">
              <a:rPr lang="es-PE" smtClean="0"/>
              <a:t>18/07/2025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92DE22-3876-42E9-955C-687D2C7D3C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0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6">
            <a:extLst>
              <a:ext uri="{FF2B5EF4-FFF2-40B4-BE49-F238E27FC236}">
                <a16:creationId xmlns:a16="http://schemas.microsoft.com/office/drawing/2014/main" id="{A074EFD4-8F0B-54E2-E2F2-7B1EAA0B6AA5}"/>
              </a:ext>
            </a:extLst>
          </p:cNvPr>
          <p:cNvSpPr txBox="1"/>
          <p:nvPr/>
        </p:nvSpPr>
        <p:spPr>
          <a:xfrm>
            <a:off x="3503933" y="3115561"/>
            <a:ext cx="1493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b="1" dirty="0"/>
              <a:t>Curso:</a:t>
            </a:r>
            <a:endParaRPr lang="es-PE" sz="2400" b="1" dirty="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80089691-62CA-998F-AA32-58A4BAF5108E}"/>
              </a:ext>
            </a:extLst>
          </p:cNvPr>
          <p:cNvSpPr txBox="1"/>
          <p:nvPr/>
        </p:nvSpPr>
        <p:spPr>
          <a:xfrm>
            <a:off x="1498232" y="2310720"/>
            <a:ext cx="87850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spcAft>
                <a:spcPts val="24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Detección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Automática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Comportamientos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Anómalos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Videos de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Vigilancia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Mediante YOLOv8</a:t>
            </a:r>
            <a:endParaRPr lang="es-PE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uadroTexto 10">
            <a:extLst>
              <a:ext uri="{FF2B5EF4-FFF2-40B4-BE49-F238E27FC236}">
                <a16:creationId xmlns:a16="http://schemas.microsoft.com/office/drawing/2014/main" id="{5E3CD37B-A601-EA90-0829-AA0332A96F50}"/>
              </a:ext>
            </a:extLst>
          </p:cNvPr>
          <p:cNvSpPr txBox="1"/>
          <p:nvPr/>
        </p:nvSpPr>
        <p:spPr>
          <a:xfrm>
            <a:off x="2548178" y="4246246"/>
            <a:ext cx="6093500" cy="32910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Pablo Nolasco Huaraca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De la Torre Eguren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Henry Parrales Bringas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 </a:t>
            </a:r>
            <a:r>
              <a:rPr lang="es-P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Ricciotti</a:t>
            </a: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Giribaldi</a:t>
            </a: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Rocha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Yvette Maite Zarzosa </a:t>
            </a:r>
            <a:r>
              <a:rPr lang="es-P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Baez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80476" y="367169"/>
            <a:ext cx="5999890" cy="12854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</a:t>
            </a:r>
            <a:r>
              <a:rPr lang="es-ES" sz="2800" b="1" dirty="0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RICARDO PALMA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ESCUELA DE POSGRADO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MAESTRÍA EN CIENCIA DE LOS DATOS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91" y="124963"/>
            <a:ext cx="1996737" cy="21857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5219417" y="3620440"/>
            <a:ext cx="315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None/>
              <a:defRPr/>
            </a:pPr>
            <a:r>
              <a:rPr lang="es-PE" b="1" dirty="0">
                <a:latin typeface="Century Gothic" pitchFamily="34" charset="0"/>
              </a:rPr>
              <a:t>Mg. </a:t>
            </a:r>
            <a:r>
              <a:rPr lang="es-PE" b="1" dirty="0" err="1">
                <a:latin typeface="Century Gothic" pitchFamily="34" charset="0"/>
              </a:rPr>
              <a:t>Victor</a:t>
            </a:r>
            <a:r>
              <a:rPr lang="es-PE" b="1" dirty="0">
                <a:latin typeface="Century Gothic" pitchFamily="34" charset="0"/>
              </a:rPr>
              <a:t> Guevara Ponce</a:t>
            </a:r>
            <a:endParaRPr lang="es-ES" b="1" noProof="1">
              <a:latin typeface="Century Gothic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083365" y="3161728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b="1" dirty="0">
                <a:latin typeface="Century Gothic" pitchFamily="34" charset="0"/>
              </a:rPr>
              <a:t>Redes</a:t>
            </a:r>
            <a:r>
              <a:rPr lang="es-ES" b="1" i="0" dirty="0">
                <a:solidFill>
                  <a:srgbClr val="495057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1" dirty="0">
                <a:latin typeface="Century Gothic" pitchFamily="34" charset="0"/>
              </a:rPr>
              <a:t>Neuronales en los Negocios</a:t>
            </a:r>
          </a:p>
        </p:txBody>
      </p:sp>
      <p:sp>
        <p:nvSpPr>
          <p:cNvPr id="11" name="CuadroTexto 6">
            <a:extLst>
              <a:ext uri="{FF2B5EF4-FFF2-40B4-BE49-F238E27FC236}">
                <a16:creationId xmlns:a16="http://schemas.microsoft.com/office/drawing/2014/main" id="{A074EFD4-8F0B-54E2-E2F2-7B1EAA0B6AA5}"/>
              </a:ext>
            </a:extLst>
          </p:cNvPr>
          <p:cNvSpPr txBox="1"/>
          <p:nvPr/>
        </p:nvSpPr>
        <p:spPr>
          <a:xfrm>
            <a:off x="3725443" y="3561322"/>
            <a:ext cx="1493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400" b="1" dirty="0"/>
              <a:t>Profesor: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72417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32C08D-8833-4FAB-988C-036EEA22F48E}"/>
              </a:ext>
            </a:extLst>
          </p:cNvPr>
          <p:cNvSpPr txBox="1"/>
          <p:nvPr/>
        </p:nvSpPr>
        <p:spPr>
          <a:xfrm>
            <a:off x="1316984" y="1283546"/>
            <a:ext cx="5715917" cy="391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  <a:effectLst/>
              </a:rPr>
              <a:t>Librerías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utilizadas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: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Ultralytics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 YOLOv8, OpenCV,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Roboflow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, </a:t>
            </a: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b="1" dirty="0">
                <a:solidFill>
                  <a:srgbClr val="404040"/>
                </a:solidFill>
              </a:rPr>
              <a:t>      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 Pandas, Matplotlib</a:t>
            </a: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effectLst/>
              </a:rPr>
              <a:t>Framework de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entrenamiento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: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PyTorch</a:t>
            </a: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effectLst/>
              </a:rPr>
              <a:t>Hardware: CPU (Intel) sin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uso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 de GPU</a:t>
            </a: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effectLst/>
              </a:rPr>
              <a:t>Software de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anotación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: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Roboflow</a:t>
            </a: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  <a:effectLst/>
              </a:rPr>
              <a:t>Formato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 de 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exportación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: YOLOv8 (.txt y .</a:t>
            </a:r>
            <a:r>
              <a:rPr lang="en-US" sz="1600" b="1" dirty="0" err="1">
                <a:solidFill>
                  <a:srgbClr val="404040"/>
                </a:solidFill>
                <a:effectLst/>
              </a:rPr>
              <a:t>yaml</a:t>
            </a:r>
            <a:r>
              <a:rPr lang="en-US" sz="1600" b="1" dirty="0">
                <a:solidFill>
                  <a:srgbClr val="404040"/>
                </a:solidFill>
                <a:effectLst/>
              </a:rPr>
              <a:t>)</a:t>
            </a:r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04040"/>
              </a:solidFill>
              <a:effectLst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1BC28B-12A9-40C8-A276-6C3CCE8AAEF0}"/>
              </a:ext>
            </a:extLst>
          </p:cNvPr>
          <p:cNvSpPr txBox="1"/>
          <p:nvPr/>
        </p:nvSpPr>
        <p:spPr>
          <a:xfrm>
            <a:off x="7676425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1" kern="1200" cap="all" spc="200" baseline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Herramientas</a:t>
            </a:r>
            <a:r>
              <a:rPr lang="en-US" b="1" kern="1200" cap="all" spc="200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y </a:t>
            </a:r>
            <a:r>
              <a:rPr lang="en-US" b="1" kern="1200" cap="all" spc="200" baseline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Recursos</a:t>
            </a:r>
            <a:r>
              <a:rPr lang="en-US" b="1" kern="1200" cap="all" spc="200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kern="1200" cap="all" spc="200" baseline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Técnicos</a:t>
            </a:r>
            <a:endParaRPr lang="en-US" b="1" kern="1200" cap="all" spc="200" baseline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724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1878181-BCB5-477C-B2E5-B470B8278CB8}"/>
              </a:ext>
            </a:extLst>
          </p:cNvPr>
          <p:cNvSpPr txBox="1"/>
          <p:nvPr/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cap="all" spc="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Curva de confianza-F1 por clase para el modelo YOLOv8</a:t>
            </a:r>
            <a:endParaRPr lang="en-US" sz="17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7DFE8-E0A1-43A6-83F9-FDD0BA4D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98" y="1122807"/>
            <a:ext cx="618371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B2E6D1C-B3EA-4713-8731-83F2BCA535C6}"/>
              </a:ext>
            </a:extLst>
          </p:cNvPr>
          <p:cNvSpPr txBox="1"/>
          <p:nvPr/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cap="all" spc="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Curva Precisión-Recall por clase del modelo YOLOv8</a:t>
            </a:r>
            <a:endParaRPr lang="en-US" sz="17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D3655E-0956-46A2-803D-13C6BE19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70" y="1122807"/>
            <a:ext cx="629696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6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EA207E2-BDC8-45F7-B724-9823AF1987F5}"/>
              </a:ext>
            </a:extLst>
          </p:cNvPr>
          <p:cNvSpPr txBox="1"/>
          <p:nvPr/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spc="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Curvas Precisión-Confianza por Clase</a:t>
            </a:r>
            <a:endParaRPr lang="en-US" sz="20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EB7449-AD9C-4608-B679-3058395A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3" y="1122807"/>
            <a:ext cx="622852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E4C72CE-8698-4199-A717-762EE8917449}"/>
              </a:ext>
            </a:extLst>
          </p:cNvPr>
          <p:cNvSpPr txBox="1"/>
          <p:nvPr/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spc="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Curvas Precisión-Confianza por Clase</a:t>
            </a:r>
            <a:endParaRPr lang="en-US" sz="20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9C069C-FAE1-4EDF-8279-0E13D2DE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3" y="1122807"/>
            <a:ext cx="634344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4D469E8-4E29-4B0D-91AE-A9707425BCD9}"/>
              </a:ext>
            </a:extLst>
          </p:cNvPr>
          <p:cNvSpPr txBox="1"/>
          <p:nvPr/>
        </p:nvSpPr>
        <p:spPr>
          <a:xfrm>
            <a:off x="804670" y="2640692"/>
            <a:ext cx="3044952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Matriz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Confusión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AA9C62-3BC0-4662-990E-E9782F1D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835"/>
          <a:stretch>
            <a:fillRect/>
          </a:stretch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CB7FD2C-D738-4A19-8B60-C3ABF0E599A2}"/>
              </a:ext>
            </a:extLst>
          </p:cNvPr>
          <p:cNvSpPr txBox="1"/>
          <p:nvPr/>
        </p:nvSpPr>
        <p:spPr>
          <a:xfrm>
            <a:off x="804670" y="2640692"/>
            <a:ext cx="3044952" cy="3255252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algn="ctr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Matriz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Confusión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Normalizada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C8B5A7-1F53-4DEF-9404-34B680F1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105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0EE936-7271-4A8E-9312-2337D21AD9CA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rgbClr val="404040"/>
                </a:solidFill>
              </a:rPr>
              <a:t>El </a:t>
            </a:r>
            <a:r>
              <a:rPr lang="en-US" dirty="0" err="1">
                <a:solidFill>
                  <a:srgbClr val="404040"/>
                </a:solidFill>
              </a:rPr>
              <a:t>modelo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logró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identificar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precisión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múltiples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comportamientos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relevantes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escenas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videovigilancia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abusos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robos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explosiones</a:t>
            </a:r>
            <a:r>
              <a:rPr lang="en-US" dirty="0">
                <a:solidFill>
                  <a:srgbClr val="404040"/>
                </a:solidFill>
              </a:rPr>
              <a:t> y </a:t>
            </a:r>
            <a:r>
              <a:rPr lang="en-US" dirty="0" err="1">
                <a:solidFill>
                  <a:srgbClr val="404040"/>
                </a:solidFill>
              </a:rPr>
              <a:t>actos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vandalismo</a:t>
            </a:r>
            <a:r>
              <a:rPr lang="en-US" dirty="0">
                <a:solidFill>
                  <a:srgbClr val="404040"/>
                </a:solidFill>
              </a:rPr>
              <a:t>. Las </a:t>
            </a:r>
            <a:r>
              <a:rPr lang="en-US" dirty="0" err="1">
                <a:solidFill>
                  <a:srgbClr val="404040"/>
                </a:solidFill>
              </a:rPr>
              <a:t>detecciones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fueron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coherentes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incluso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situaciones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complejas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múltiples</a:t>
            </a:r>
            <a:r>
              <a:rPr lang="en-US" dirty="0">
                <a:solidFill>
                  <a:srgbClr val="404040"/>
                </a:solidFill>
              </a:rPr>
              <a:t> personas y </a:t>
            </a:r>
            <a:r>
              <a:rPr lang="en-US" dirty="0" err="1">
                <a:solidFill>
                  <a:srgbClr val="404040"/>
                </a:solidFill>
              </a:rPr>
              <a:t>objetos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demostrando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su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eficacia</a:t>
            </a:r>
            <a:r>
              <a:rPr lang="en-US" dirty="0">
                <a:solidFill>
                  <a:srgbClr val="404040"/>
                </a:solidFill>
              </a:rPr>
              <a:t> para </a:t>
            </a:r>
            <a:r>
              <a:rPr lang="en-US" dirty="0" err="1">
                <a:solidFill>
                  <a:srgbClr val="404040"/>
                </a:solidFill>
              </a:rPr>
              <a:t>distinguir</a:t>
            </a:r>
            <a:r>
              <a:rPr lang="en-US" dirty="0">
                <a:solidFill>
                  <a:srgbClr val="404040"/>
                </a:solidFill>
              </a:rPr>
              <a:t> entre </a:t>
            </a:r>
            <a:r>
              <a:rPr lang="en-US" dirty="0" err="1">
                <a:solidFill>
                  <a:srgbClr val="404040"/>
                </a:solidFill>
              </a:rPr>
              <a:t>comportamientos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normales</a:t>
            </a:r>
            <a:r>
              <a:rPr lang="en-US" dirty="0">
                <a:solidFill>
                  <a:srgbClr val="404040"/>
                </a:solidFill>
              </a:rPr>
              <a:t> y </a:t>
            </a:r>
            <a:r>
              <a:rPr lang="en-US" dirty="0" err="1">
                <a:solidFill>
                  <a:srgbClr val="404040"/>
                </a:solidFill>
              </a:rPr>
              <a:t>eventos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riesgo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tiempo</a:t>
            </a:r>
            <a:r>
              <a:rPr lang="en-US" dirty="0">
                <a:solidFill>
                  <a:srgbClr val="404040"/>
                </a:solidFill>
              </a:rPr>
              <a:t> real.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9ACEBA-7AC8-46D1-BF34-6DE2028C7A6E}"/>
              </a:ext>
            </a:extLst>
          </p:cNvPr>
          <p:cNvSpPr txBox="1"/>
          <p:nvPr/>
        </p:nvSpPr>
        <p:spPr>
          <a:xfrm>
            <a:off x="2933700" y="14536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Visuales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Modelo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23822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interior, llenado, diversos, diferente&#10;&#10;Descripción generada automáticamente">
            <a:extLst>
              <a:ext uri="{FF2B5EF4-FFF2-40B4-BE49-F238E27FC236}">
                <a16:creationId xmlns:a16="http://schemas.microsoft.com/office/drawing/2014/main" id="{4B71CE9D-0981-4F29-8192-BD860743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4" b="32483"/>
          <a:stretch>
            <a:fillRect/>
          </a:stretch>
        </p:blipFill>
        <p:spPr bwMode="auto">
          <a:xfrm>
            <a:off x="970788" y="969264"/>
            <a:ext cx="10250424" cy="491947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3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54EE4A7-DAC6-4061-8E94-9341940C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23456"/>
          <a:stretch>
            <a:fillRect/>
          </a:stretch>
        </p:blipFill>
        <p:spPr bwMode="auto">
          <a:xfrm>
            <a:off x="970788" y="969264"/>
            <a:ext cx="10250424" cy="491947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uadroTexto 2">
            <a:extLst>
              <a:ext uri="{FF2B5EF4-FFF2-40B4-BE49-F238E27FC236}">
                <a16:creationId xmlns:a16="http://schemas.microsoft.com/office/drawing/2014/main" id="{1D7E2678-98C3-EB22-E85E-510FA2CD4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815019"/>
              </p:ext>
            </p:extLst>
          </p:nvPr>
        </p:nvGraphicFramePr>
        <p:xfrm>
          <a:off x="5485638" y="1196848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68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Pantalla de video juego&#10;&#10;Descripción generada automáticamente con confianza media">
            <a:extLst>
              <a:ext uri="{FF2B5EF4-FFF2-40B4-BE49-F238E27FC236}">
                <a16:creationId xmlns:a16="http://schemas.microsoft.com/office/drawing/2014/main" id="{7F7FDE2C-4768-4A00-A634-5713CAE4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9562"/>
          <a:stretch>
            <a:fillRect/>
          </a:stretch>
        </p:blipFill>
        <p:spPr bwMode="auto">
          <a:xfrm>
            <a:off x="970788" y="969264"/>
            <a:ext cx="10250424" cy="491947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interior, foto, diferente, edificio&#10;&#10;Descripción generada automáticamente">
            <a:extLst>
              <a:ext uri="{FF2B5EF4-FFF2-40B4-BE49-F238E27FC236}">
                <a16:creationId xmlns:a16="http://schemas.microsoft.com/office/drawing/2014/main" id="{2123DCFC-2CB0-4FBC-BAD7-1292E2B8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8" b="34049"/>
          <a:stretch>
            <a:fillRect/>
          </a:stretch>
        </p:blipFill>
        <p:spPr bwMode="auto">
          <a:xfrm>
            <a:off x="970788" y="969264"/>
            <a:ext cx="10250424" cy="4919472"/>
          </a:xfrm>
          <a:prstGeom prst="rect">
            <a:avLst/>
          </a:prstGeom>
          <a:noFill/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El mostrador de una tienda&#10;&#10;Descripción generada automáticamente con confianza baja">
            <a:extLst>
              <a:ext uri="{FF2B5EF4-FFF2-40B4-BE49-F238E27FC236}">
                <a16:creationId xmlns:a16="http://schemas.microsoft.com/office/drawing/2014/main" id="{8B07CD25-D3AB-4968-AF7F-9C52F6CC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3" b="33944"/>
          <a:stretch>
            <a:fillRect/>
          </a:stretch>
        </p:blipFill>
        <p:spPr bwMode="auto">
          <a:xfrm>
            <a:off x="970788" y="969264"/>
            <a:ext cx="10250424" cy="491947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ECB56-E112-48F1-B995-D4AA5A7CF790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rgbClr val="404040"/>
                </a:solidFill>
              </a:rPr>
              <a:t>El </a:t>
            </a:r>
            <a:r>
              <a:rPr lang="en-US" dirty="0" err="1">
                <a:solidFill>
                  <a:srgbClr val="404040"/>
                </a:solidFill>
              </a:rPr>
              <a:t>modelo</a:t>
            </a:r>
            <a:r>
              <a:rPr lang="en-US" dirty="0">
                <a:solidFill>
                  <a:srgbClr val="404040"/>
                </a:solidFill>
              </a:rPr>
              <a:t> YOLOv8 </a:t>
            </a:r>
            <a:r>
              <a:rPr lang="en-US" dirty="0" err="1">
                <a:solidFill>
                  <a:srgbClr val="404040"/>
                </a:solidFill>
              </a:rPr>
              <a:t>demostró</a:t>
            </a:r>
            <a:r>
              <a:rPr lang="en-US" dirty="0">
                <a:solidFill>
                  <a:srgbClr val="404040"/>
                </a:solidFill>
              </a:rPr>
              <a:t> ser </a:t>
            </a:r>
            <a:r>
              <a:rPr lang="en-US" dirty="0" err="1">
                <a:solidFill>
                  <a:srgbClr val="404040"/>
                </a:solidFill>
              </a:rPr>
              <a:t>altamente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preciso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la </a:t>
            </a:r>
            <a:r>
              <a:rPr lang="en-US" dirty="0" err="1">
                <a:solidFill>
                  <a:srgbClr val="404040"/>
                </a:solidFill>
              </a:rPr>
              <a:t>detección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actividades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anómalas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como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robos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abusos</a:t>
            </a:r>
            <a:r>
              <a:rPr lang="en-US" dirty="0">
                <a:solidFill>
                  <a:srgbClr val="404040"/>
                </a:solidFill>
              </a:rPr>
              <a:t> y </a:t>
            </a:r>
            <a:r>
              <a:rPr lang="en-US" dirty="0" err="1">
                <a:solidFill>
                  <a:srgbClr val="404040"/>
                </a:solidFill>
              </a:rPr>
              <a:t>vandalismo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video </a:t>
            </a:r>
            <a:r>
              <a:rPr lang="en-US" dirty="0" err="1">
                <a:solidFill>
                  <a:srgbClr val="404040"/>
                </a:solidFill>
              </a:rPr>
              <a:t>vigilancia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urbana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superando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el</a:t>
            </a:r>
            <a:r>
              <a:rPr lang="en-US" dirty="0">
                <a:solidFill>
                  <a:srgbClr val="404040"/>
                </a:solidFill>
              </a:rPr>
              <a:t> 97%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mAP@0.5. La </a:t>
            </a:r>
            <a:r>
              <a:rPr lang="en-US" dirty="0" err="1">
                <a:solidFill>
                  <a:srgbClr val="404040"/>
                </a:solidFill>
              </a:rPr>
              <a:t>arquitectura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mostró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solidez</a:t>
            </a:r>
            <a:r>
              <a:rPr lang="en-US" dirty="0">
                <a:solidFill>
                  <a:srgbClr val="404040"/>
                </a:solidFill>
              </a:rPr>
              <a:t> ante </a:t>
            </a:r>
            <a:r>
              <a:rPr lang="en-US" dirty="0" err="1">
                <a:solidFill>
                  <a:srgbClr val="404040"/>
                </a:solidFill>
              </a:rPr>
              <a:t>escenas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complejas</a:t>
            </a:r>
            <a:r>
              <a:rPr lang="en-US" dirty="0">
                <a:solidFill>
                  <a:srgbClr val="404040"/>
                </a:solidFill>
              </a:rPr>
              <a:t>, y </a:t>
            </a:r>
            <a:r>
              <a:rPr lang="en-US" dirty="0" err="1">
                <a:solidFill>
                  <a:srgbClr val="404040"/>
                </a:solidFill>
              </a:rPr>
              <a:t>los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resultados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coinciden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estudios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previos</a:t>
            </a:r>
            <a:r>
              <a:rPr lang="en-US" dirty="0">
                <a:solidFill>
                  <a:srgbClr val="404040"/>
                </a:solidFill>
              </a:rPr>
              <a:t> que </a:t>
            </a:r>
            <a:r>
              <a:rPr lang="en-US" dirty="0" err="1">
                <a:solidFill>
                  <a:srgbClr val="404040"/>
                </a:solidFill>
              </a:rPr>
              <a:t>validan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su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como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herramienta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eficaz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sistemas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seguridad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inteligente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666A14-5033-4235-978F-55115361B18E}"/>
              </a:ext>
            </a:extLst>
          </p:cNvPr>
          <p:cNvSpPr txBox="1"/>
          <p:nvPr/>
        </p:nvSpPr>
        <p:spPr>
          <a:xfrm>
            <a:off x="4165600" y="1706575"/>
            <a:ext cx="6096000" cy="30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hangingPunct="0">
              <a:lnSpc>
                <a:spcPts val="15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Conclusiones</a:t>
            </a:r>
            <a:endParaRPr lang="es-PE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3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ACIAS…..">
            <a:extLst>
              <a:ext uri="{FF2B5EF4-FFF2-40B4-BE49-F238E27FC236}">
                <a16:creationId xmlns:a16="http://schemas.microsoft.com/office/drawing/2014/main" id="{1ACDA3E0-C797-4A31-AF31-1DB64F83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9" b="10393"/>
          <a:stretch>
            <a:fillRect/>
          </a:stretch>
        </p:blipFill>
        <p:spPr bwMode="auto">
          <a:xfrm>
            <a:off x="970788" y="969264"/>
            <a:ext cx="10250424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23AFC94-E7AF-4C8E-A8C7-FD01774A204E}"/>
              </a:ext>
            </a:extLst>
          </p:cNvPr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PROBLEMÁTICA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4C3171D2-D141-4BA4-70D3-8E4D15CAE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31174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4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599EDE85-9EF7-273D-984D-31CF8F495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529921"/>
              </p:ext>
            </p:extLst>
          </p:nvPr>
        </p:nvGraphicFramePr>
        <p:xfrm>
          <a:off x="1043021" y="1675386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2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329F63-AC0A-4992-9B5C-E5691839C2D7}"/>
              </a:ext>
            </a:extLst>
          </p:cNvPr>
          <p:cNvSpPr txBox="1"/>
          <p:nvPr/>
        </p:nvSpPr>
        <p:spPr>
          <a:xfrm>
            <a:off x="1600200" y="5122722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spc="200" dirty="0" err="1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Línea</a:t>
            </a:r>
            <a:r>
              <a:rPr lang="en-US" sz="2700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700" cap="all" spc="200" dirty="0" err="1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tiempo</a:t>
            </a:r>
            <a:r>
              <a:rPr lang="en-US" sz="2700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 de las </a:t>
            </a:r>
            <a:r>
              <a:rPr lang="en-US" sz="2700" cap="all" spc="200" dirty="0" err="1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versiones</a:t>
            </a:r>
            <a:r>
              <a:rPr lang="en-US" sz="2700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 de YOLO. </a:t>
            </a:r>
            <a:r>
              <a:rPr lang="en-US" sz="2700" cap="all" spc="200" dirty="0" err="1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Reproducido</a:t>
            </a:r>
            <a:r>
              <a:rPr lang="en-US" sz="2700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700" cap="all" spc="200" dirty="0" err="1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Cervera</a:t>
            </a:r>
            <a:r>
              <a:rPr lang="en-US" sz="2700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 et al. [9]</a:t>
            </a:r>
            <a:endParaRPr lang="en-US" sz="27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CA6C31-47CA-47CB-9B12-61C46F5A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89" y="640078"/>
            <a:ext cx="857482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7DE0C5A4-E8C2-1A1A-9F6C-465E9F64B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59400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6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78E52B-67CB-4531-BF58-1D2FB96C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16" y="1457305"/>
            <a:ext cx="6197145" cy="52286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D14114-B213-4FA5-BE74-20B6F41CBA10}"/>
              </a:ext>
            </a:extLst>
          </p:cNvPr>
          <p:cNvSpPr txBox="1">
            <a:spLocks/>
          </p:cNvSpPr>
          <p:nvPr/>
        </p:nvSpPr>
        <p:spPr>
          <a:xfrm>
            <a:off x="1114158" y="508043"/>
            <a:ext cx="10458671" cy="15036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Arquitectura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YOLOv8n (Nano)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entrenamiento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ctr"/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Reproducido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Nimma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[3]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09470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CD9D0CC-1716-4028-804A-3049B5BC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155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291761-935F-4CEA-A07B-F6309D54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63" y="2621850"/>
            <a:ext cx="9301780" cy="231356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0ED77E-43D6-4A3B-8E2E-3A9D3F7CA2D9}"/>
              </a:ext>
            </a:extLst>
          </p:cNvPr>
          <p:cNvSpPr txBox="1"/>
          <p:nvPr/>
        </p:nvSpPr>
        <p:spPr>
          <a:xfrm>
            <a:off x="1896091" y="1010364"/>
            <a:ext cx="75236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b="1" dirty="0">
                <a:latin typeface="+mj-lt"/>
              </a:rPr>
              <a:t>DATASET Y PROCESAMIENTO</a:t>
            </a:r>
          </a:p>
          <a:p>
            <a:pPr algn="ctr"/>
            <a:r>
              <a:rPr lang="es-PE" sz="2800" b="1" dirty="0">
                <a:latin typeface="+mj-lt"/>
              </a:rPr>
              <a:t>UCF-</a:t>
            </a:r>
            <a:r>
              <a:rPr lang="es-PE" sz="2800" b="1" dirty="0" err="1">
                <a:latin typeface="+mj-lt"/>
              </a:rPr>
              <a:t>Crime</a:t>
            </a:r>
            <a:endParaRPr lang="es-P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9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256F4C7-0266-4F0F-8EBF-E10AB92CA1C0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CONFIGURACIÓN DE ENTRENAMIENTO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EA8759-A718-4AC4-8E0B-F4BDC1B0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85824"/>
            <a:ext cx="6227064" cy="40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66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222</TotalTime>
  <Words>444</Words>
  <Application>Microsoft Office PowerPoint</Application>
  <PresentationFormat>Panorámica</PresentationFormat>
  <Paragraphs>77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Gill Sans MT</vt:lpstr>
      <vt:lpstr>Lato</vt:lpstr>
      <vt:lpstr>Symbol</vt:lpstr>
      <vt:lpstr>Times New Roman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TuSoft.org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TuSoft</dc:creator>
  <cp:lastModifiedBy>Cleiser Emerson Huaman Delgado</cp:lastModifiedBy>
  <cp:revision>14</cp:revision>
  <dcterms:created xsi:type="dcterms:W3CDTF">2025-07-18T00:22:45Z</dcterms:created>
  <dcterms:modified xsi:type="dcterms:W3CDTF">2025-07-19T04:15:09Z</dcterms:modified>
</cp:coreProperties>
</file>