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EE0D706-500D-F20A-F44B-CEB42095FB88}" v="471" dt="2025-09-11T08:17:53.07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020" autoAdjust="0"/>
    <p:restoredTop sz="94660"/>
  </p:normalViewPr>
  <p:slideViewPr>
    <p:cSldViewPr snapToGrid="0">
      <p:cViewPr varScale="1">
        <p:scale>
          <a:sx n="73" d="100"/>
          <a:sy n="73" d="100"/>
        </p:scale>
        <p:origin x="72" y="3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Noval Suárez" userId="S::pablons77@educastur.es::3ebf1b71-31f3-42ea-8064-e63d987719fd" providerId="AD" clId="Web-{DEE0D706-500D-F20A-F44B-CEB42095FB88}"/>
    <pc:docChg chg="addSld modSld addMainMaster delMainMaster">
      <pc:chgData name="Pablo Noval Suárez" userId="S::pablons77@educastur.es::3ebf1b71-31f3-42ea-8064-e63d987719fd" providerId="AD" clId="Web-{DEE0D706-500D-F20A-F44B-CEB42095FB88}" dt="2025-09-11T08:17:51.906" v="461" actId="20577"/>
      <pc:docMkLst>
        <pc:docMk/>
      </pc:docMkLst>
      <pc:sldChg chg="addSp delSp modSp mod setBg modClrScheme setClrOvrMap chgLayout">
        <pc:chgData name="Pablo Noval Suárez" userId="S::pablons77@educastur.es::3ebf1b71-31f3-42ea-8064-e63d987719fd" providerId="AD" clId="Web-{DEE0D706-500D-F20A-F44B-CEB42095FB88}" dt="2025-09-11T08:05:39.105" v="59" actId="20577"/>
        <pc:sldMkLst>
          <pc:docMk/>
          <pc:sldMk cId="2406273178" sldId="256"/>
        </pc:sldMkLst>
        <pc:spChg chg="mod">
          <ac:chgData name="Pablo Noval Suárez" userId="S::pablons77@educastur.es::3ebf1b71-31f3-42ea-8064-e63d987719fd" providerId="AD" clId="Web-{DEE0D706-500D-F20A-F44B-CEB42095FB88}" dt="2025-09-11T08:05:39.105" v="59" actId="20577"/>
          <ac:spMkLst>
            <pc:docMk/>
            <pc:sldMk cId="2406273178" sldId="256"/>
            <ac:spMk id="2" creationId="{00000000-0000-0000-0000-000000000000}"/>
          </ac:spMkLst>
        </pc:spChg>
        <pc:spChg chg="mod">
          <ac:chgData name="Pablo Noval Suárez" userId="S::pablons77@educastur.es::3ebf1b71-31f3-42ea-8064-e63d987719fd" providerId="AD" clId="Web-{DEE0D706-500D-F20A-F44B-CEB42095FB88}" dt="2025-09-11T08:03:54.148" v="32"/>
          <ac:spMkLst>
            <pc:docMk/>
            <pc:sldMk cId="2406273178" sldId="256"/>
            <ac:spMk id="3" creationId="{00000000-0000-0000-0000-000000000000}"/>
          </ac:spMkLst>
        </pc:spChg>
        <pc:spChg chg="add del">
          <ac:chgData name="Pablo Noval Suárez" userId="S::pablons77@educastur.es::3ebf1b71-31f3-42ea-8064-e63d987719fd" providerId="AD" clId="Web-{DEE0D706-500D-F20A-F44B-CEB42095FB88}" dt="2025-09-11T08:03:54.054" v="31"/>
          <ac:spMkLst>
            <pc:docMk/>
            <pc:sldMk cId="2406273178" sldId="256"/>
            <ac:spMk id="9" creationId="{19F9BF86-FE94-4517-B97D-026C7515E589}"/>
          </ac:spMkLst>
        </pc:spChg>
        <pc:spChg chg="add del">
          <ac:chgData name="Pablo Noval Suárez" userId="S::pablons77@educastur.es::3ebf1b71-31f3-42ea-8064-e63d987719fd" providerId="AD" clId="Web-{DEE0D706-500D-F20A-F44B-CEB42095FB88}" dt="2025-09-11T08:03:54.054" v="31"/>
          <ac:spMkLst>
            <pc:docMk/>
            <pc:sldMk cId="2406273178" sldId="256"/>
            <ac:spMk id="11" creationId="{9E9D00D9-C4F5-471E-BE2C-126CB112A6BD}"/>
          </ac:spMkLst>
        </pc:spChg>
        <pc:spChg chg="add">
          <ac:chgData name="Pablo Noval Suárez" userId="S::pablons77@educastur.es::3ebf1b71-31f3-42ea-8064-e63d987719fd" providerId="AD" clId="Web-{DEE0D706-500D-F20A-F44B-CEB42095FB88}" dt="2025-09-11T08:03:54.148" v="32"/>
          <ac:spMkLst>
            <pc:docMk/>
            <pc:sldMk cId="2406273178" sldId="256"/>
            <ac:spMk id="15" creationId="{6E448DB1-4196-18A6-15DA-C72635C1B11E}"/>
          </ac:spMkLst>
        </pc:spChg>
        <pc:spChg chg="add">
          <ac:chgData name="Pablo Noval Suárez" userId="S::pablons77@educastur.es::3ebf1b71-31f3-42ea-8064-e63d987719fd" providerId="AD" clId="Web-{DEE0D706-500D-F20A-F44B-CEB42095FB88}" dt="2025-09-11T08:03:54.148" v="32"/>
          <ac:spMkLst>
            <pc:docMk/>
            <pc:sldMk cId="2406273178" sldId="256"/>
            <ac:spMk id="17" creationId="{DF15DF8A-891A-1965-E372-1BA1F3B945EF}"/>
          </ac:spMkLst>
        </pc:spChg>
        <pc:picChg chg="add del">
          <ac:chgData name="Pablo Noval Suárez" userId="S::pablons77@educastur.es::3ebf1b71-31f3-42ea-8064-e63d987719fd" providerId="AD" clId="Web-{DEE0D706-500D-F20A-F44B-CEB42095FB88}" dt="2025-09-11T08:03:54.054" v="31"/>
          <ac:picMkLst>
            <pc:docMk/>
            <pc:sldMk cId="2406273178" sldId="256"/>
            <ac:picMk id="4" creationId="{C2818D5B-57AE-2319-95B1-2AE6A5A2FBCD}"/>
          </ac:picMkLst>
        </pc:picChg>
        <pc:picChg chg="add">
          <ac:chgData name="Pablo Noval Suárez" userId="S::pablons77@educastur.es::3ebf1b71-31f3-42ea-8064-e63d987719fd" providerId="AD" clId="Web-{DEE0D706-500D-F20A-F44B-CEB42095FB88}" dt="2025-09-11T08:03:54.148" v="32"/>
          <ac:picMkLst>
            <pc:docMk/>
            <pc:sldMk cId="2406273178" sldId="256"/>
            <ac:picMk id="16" creationId="{F3BC004F-3434-B487-8DF2-DA29F848B37A}"/>
          </ac:picMkLst>
        </pc:picChg>
        <pc:cxnChg chg="add del">
          <ac:chgData name="Pablo Noval Suárez" userId="S::pablons77@educastur.es::3ebf1b71-31f3-42ea-8064-e63d987719fd" providerId="AD" clId="Web-{DEE0D706-500D-F20A-F44B-CEB42095FB88}" dt="2025-09-11T08:03:54.054" v="31"/>
          <ac:cxnSpMkLst>
            <pc:docMk/>
            <pc:sldMk cId="2406273178" sldId="256"/>
            <ac:cxnSpMk id="13" creationId="{97CC2FE6-3AD0-4131-B4BC-1F4D65E25E13}"/>
          </ac:cxnSpMkLst>
        </pc:cxnChg>
      </pc:sldChg>
      <pc:sldChg chg="addSp delSp modSp new mod setBg">
        <pc:chgData name="Pablo Noval Suárez" userId="S::pablons77@educastur.es::3ebf1b71-31f3-42ea-8064-e63d987719fd" providerId="AD" clId="Web-{DEE0D706-500D-F20A-F44B-CEB42095FB88}" dt="2025-09-11T08:16:15.524" v="437" actId="1076"/>
        <pc:sldMkLst>
          <pc:docMk/>
          <pc:sldMk cId="1750882730" sldId="257"/>
        </pc:sldMkLst>
        <pc:spChg chg="mod">
          <ac:chgData name="Pablo Noval Suárez" userId="S::pablons77@educastur.es::3ebf1b71-31f3-42ea-8064-e63d987719fd" providerId="AD" clId="Web-{DEE0D706-500D-F20A-F44B-CEB42095FB88}" dt="2025-09-11T08:16:08.258" v="436"/>
          <ac:spMkLst>
            <pc:docMk/>
            <pc:sldMk cId="1750882730" sldId="257"/>
            <ac:spMk id="2" creationId="{CBDCD3AC-4166-0A4A-ADD0-C560D0A2E68E}"/>
          </ac:spMkLst>
        </pc:spChg>
        <pc:spChg chg="mod ord">
          <ac:chgData name="Pablo Noval Suárez" userId="S::pablons77@educastur.es::3ebf1b71-31f3-42ea-8064-e63d987719fd" providerId="AD" clId="Web-{DEE0D706-500D-F20A-F44B-CEB42095FB88}" dt="2025-09-11T08:16:08.258" v="436"/>
          <ac:spMkLst>
            <pc:docMk/>
            <pc:sldMk cId="1750882730" sldId="257"/>
            <ac:spMk id="3" creationId="{15B8CFBB-5F5A-4B87-1E67-FB85B58BD6BC}"/>
          </ac:spMkLst>
        </pc:spChg>
        <pc:spChg chg="add del">
          <ac:chgData name="Pablo Noval Suárez" userId="S::pablons77@educastur.es::3ebf1b71-31f3-42ea-8064-e63d987719fd" providerId="AD" clId="Web-{DEE0D706-500D-F20A-F44B-CEB42095FB88}" dt="2025-09-11T08:16:08.258" v="436"/>
          <ac:spMkLst>
            <pc:docMk/>
            <pc:sldMk cId="1750882730" sldId="257"/>
            <ac:spMk id="10" creationId="{CBB0869A-0BE5-B3E9-F73D-2F3691E4D932}"/>
          </ac:spMkLst>
        </pc:spChg>
        <pc:spChg chg="add">
          <ac:chgData name="Pablo Noval Suárez" userId="S::pablons77@educastur.es::3ebf1b71-31f3-42ea-8064-e63d987719fd" providerId="AD" clId="Web-{DEE0D706-500D-F20A-F44B-CEB42095FB88}" dt="2025-09-11T08:16:08.258" v="436"/>
          <ac:spMkLst>
            <pc:docMk/>
            <pc:sldMk cId="1750882730" sldId="257"/>
            <ac:spMk id="15" creationId="{6ACA6F80-D392-A64E-3CF8-F28F1CCEE67B}"/>
          </ac:spMkLst>
        </pc:spChg>
        <pc:picChg chg="add mod">
          <ac:chgData name="Pablo Noval Suárez" userId="S::pablons77@educastur.es::3ebf1b71-31f3-42ea-8064-e63d987719fd" providerId="AD" clId="Web-{DEE0D706-500D-F20A-F44B-CEB42095FB88}" dt="2025-09-11T08:16:15.524" v="437" actId="1076"/>
          <ac:picMkLst>
            <pc:docMk/>
            <pc:sldMk cId="1750882730" sldId="257"/>
            <ac:picMk id="7" creationId="{88F19F1F-7A2B-ECFE-5F25-04DAE2036EB9}"/>
          </ac:picMkLst>
        </pc:picChg>
      </pc:sldChg>
      <pc:sldChg chg="modSp new">
        <pc:chgData name="Pablo Noval Suárez" userId="S::pablons77@educastur.es::3ebf1b71-31f3-42ea-8064-e63d987719fd" providerId="AD" clId="Web-{DEE0D706-500D-F20A-F44B-CEB42095FB88}" dt="2025-09-11T08:17:51.906" v="461" actId="20577"/>
        <pc:sldMkLst>
          <pc:docMk/>
          <pc:sldMk cId="256557362" sldId="258"/>
        </pc:sldMkLst>
        <pc:spChg chg="mod">
          <ac:chgData name="Pablo Noval Suárez" userId="S::pablons77@educastur.es::3ebf1b71-31f3-42ea-8064-e63d987719fd" providerId="AD" clId="Web-{DEE0D706-500D-F20A-F44B-CEB42095FB88}" dt="2025-09-11T08:17:51.906" v="461" actId="20577"/>
          <ac:spMkLst>
            <pc:docMk/>
            <pc:sldMk cId="256557362" sldId="258"/>
            <ac:spMk id="2" creationId="{9740451E-A13D-80C5-3689-8658B3A94B2D}"/>
          </ac:spMkLst>
        </pc:spChg>
      </pc:sldChg>
      <pc:sldChg chg="new">
        <pc:chgData name="Pablo Noval Suárez" userId="S::pablons77@educastur.es::3ebf1b71-31f3-42ea-8064-e63d987719fd" providerId="AD" clId="Web-{DEE0D706-500D-F20A-F44B-CEB42095FB88}" dt="2025-09-11T08:06:08.559" v="62"/>
        <pc:sldMkLst>
          <pc:docMk/>
          <pc:sldMk cId="1048588847" sldId="259"/>
        </pc:sldMkLst>
      </pc:sldChg>
      <pc:sldMasterChg chg="add del addSldLayout delSldLayout">
        <pc:chgData name="Pablo Noval Suárez" userId="S::pablons77@educastur.es::3ebf1b71-31f3-42ea-8064-e63d987719fd" providerId="AD" clId="Web-{DEE0D706-500D-F20A-F44B-CEB42095FB88}" dt="2025-09-11T08:03:54.148" v="32"/>
        <pc:sldMasterMkLst>
          <pc:docMk/>
          <pc:sldMasterMk cId="2933118997" sldId="2147483648"/>
        </pc:sldMasterMkLst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2288191458" sldId="2147483649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3398174421" sldId="2147483650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2339700568" sldId="2147483651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979029867" sldId="2147483652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1752394269" sldId="2147483653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3630658609" sldId="2147483654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3682375612" sldId="2147483655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1360449816" sldId="2147483656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383603595" sldId="2147483657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541863252" sldId="2147483658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2933118997" sldId="2147483648"/>
            <pc:sldLayoutMk cId="2215096201" sldId="2147483659"/>
          </pc:sldLayoutMkLst>
        </pc:sldLayoutChg>
      </pc:sldMasterChg>
      <pc:sldMasterChg chg="add del addSldLayout delSldLayout">
        <pc:chgData name="Pablo Noval Suárez" userId="S::pablons77@educastur.es::3ebf1b71-31f3-42ea-8064-e63d987719fd" providerId="AD" clId="Web-{DEE0D706-500D-F20A-F44B-CEB42095FB88}" dt="2025-09-11T08:03:54.054" v="31"/>
        <pc:sldMasterMkLst>
          <pc:docMk/>
          <pc:sldMasterMk cId="1088930838" sldId="2147483660"/>
        </pc:sldMasterMkLst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1649134756" sldId="2147483661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215693288" sldId="2147483662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1448911633" sldId="2147483663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1023845047" sldId="2147483664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1098825973" sldId="2147483665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325433162" sldId="2147483666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4118656220" sldId="2147483667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447984563" sldId="2147483668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3027673161" sldId="2147483669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3824774214" sldId="2147483670"/>
          </pc:sldLayoutMkLst>
        </pc:sldLayoutChg>
        <pc:sldLayoutChg chg="add del">
          <pc:chgData name="Pablo Noval Suárez" userId="S::pablons77@educastur.es::3ebf1b71-31f3-42ea-8064-e63d987719fd" providerId="AD" clId="Web-{DEE0D706-500D-F20A-F44B-CEB42095FB88}" dt="2025-09-11T08:03:54.054" v="31"/>
          <pc:sldLayoutMkLst>
            <pc:docMk/>
            <pc:sldMasterMk cId="1088930838" sldId="2147483660"/>
            <pc:sldLayoutMk cId="200846795" sldId="2147483671"/>
          </pc:sldLayoutMkLst>
        </pc:sldLayoutChg>
      </pc:sldMasterChg>
      <pc:sldMasterChg chg="add addSldLayout">
        <pc:chgData name="Pablo Noval Suárez" userId="S::pablons77@educastur.es::3ebf1b71-31f3-42ea-8064-e63d987719fd" providerId="AD" clId="Web-{DEE0D706-500D-F20A-F44B-CEB42095FB88}" dt="2025-09-11T08:03:54.148" v="32"/>
        <pc:sldMasterMkLst>
          <pc:docMk/>
          <pc:sldMasterMk cId="75996339" sldId="2147483696"/>
        </pc:sldMasterMkLst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328616751" sldId="2147483685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3753115095" sldId="2147483686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2389517124" sldId="2147483687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3361003219" sldId="2147483688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187476122" sldId="2147483689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197186420" sldId="2147483690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2807514355" sldId="2147483691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2804764195" sldId="2147483692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625931299" sldId="2147483693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1771802113" sldId="2147483694"/>
          </pc:sldLayoutMkLst>
        </pc:sldLayoutChg>
        <pc:sldLayoutChg chg="add">
          <pc:chgData name="Pablo Noval Suárez" userId="S::pablons77@educastur.es::3ebf1b71-31f3-42ea-8064-e63d987719fd" providerId="AD" clId="Web-{DEE0D706-500D-F20A-F44B-CEB42095FB88}" dt="2025-09-11T08:03:54.148" v="32"/>
          <pc:sldLayoutMkLst>
            <pc:docMk/>
            <pc:sldMasterMk cId="75996339" sldId="2147483696"/>
            <pc:sldLayoutMk cId="3254838526" sldId="2147483695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7514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032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86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641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5931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802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38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761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167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1150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517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963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F3BC004F-3434-B487-8DF2-DA29F848B3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23" t="2100" r="6250" b="12673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DF15DF8A-891A-1965-E372-1BA1F3B945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507179" y="173179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3000"/>
                </a:schemeClr>
              </a:gs>
              <a:gs pos="26000">
                <a:schemeClr val="bg1">
                  <a:alpha val="20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351786" y="898373"/>
            <a:ext cx="5591977" cy="3575361"/>
          </a:xfrm>
        </p:spPr>
        <p:txBody>
          <a:bodyPr anchor="b">
            <a:normAutofit/>
          </a:bodyPr>
          <a:lstStyle/>
          <a:p>
            <a:r>
              <a:rPr lang="es-ES" sz="5800" dirty="0"/>
              <a:t>C0NTR4SEÑA S3GURA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7482646" y="4495013"/>
            <a:ext cx="4116410" cy="138684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s-ES" sz="2200"/>
              <a:t>Pablo Noval Suárez 2ºBach B </a:t>
            </a:r>
          </a:p>
        </p:txBody>
      </p:sp>
    </p:spTree>
    <p:extLst>
      <p:ext uri="{BB962C8B-B14F-4D97-AF65-F5344CB8AC3E}">
        <p14:creationId xmlns:p14="http://schemas.microsoft.com/office/powerpoint/2010/main" val="24062731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6ACA6F80-D392-A64E-3CF8-F28F1CCEE6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CD3AC-4166-0A4A-ADD0-C560D0A2E6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79" y="548640"/>
            <a:ext cx="4779572" cy="2067705"/>
          </a:xfrm>
        </p:spPr>
        <p:txBody>
          <a:bodyPr anchor="t">
            <a:normAutofit/>
          </a:bodyPr>
          <a:lstStyle/>
          <a:p>
            <a:r>
              <a:rPr lang="en-US"/>
              <a:t>BUENAS PRÁCTICAS</a:t>
            </a:r>
          </a:p>
        </p:txBody>
      </p:sp>
      <p:pic>
        <p:nvPicPr>
          <p:cNvPr id="7" name="Graphic 6" descr="Clave">
            <a:extLst>
              <a:ext uri="{FF2B5EF4-FFF2-40B4-BE49-F238E27FC236}">
                <a16:creationId xmlns:a16="http://schemas.microsoft.com/office/drawing/2014/main" id="{88F19F1F-7A2B-ECFE-5F25-04DAE2036E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3407" y="1926734"/>
            <a:ext cx="3333077" cy="3333077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8CFBB-5F5A-4B87-1E67-FB85B58BD6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30551" y="548638"/>
            <a:ext cx="5546770" cy="5760721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700" b="1"/>
              <a:t>Usa un mínimo de 12 caractéres: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Cuanto mas larga sea tu contraseña mas dificil sera de descifrarla.</a:t>
            </a:r>
          </a:p>
          <a:p>
            <a:pPr>
              <a:lnSpc>
                <a:spcPct val="110000"/>
              </a:lnSpc>
            </a:pPr>
            <a:r>
              <a:rPr lang="en-US" sz="1700" b="1"/>
              <a:t>Varía entre mayús/minús: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Al variar mayusculas y minúsculas la haces cada vez más segura.</a:t>
            </a:r>
          </a:p>
          <a:p>
            <a:pPr>
              <a:lnSpc>
                <a:spcPct val="110000"/>
              </a:lnSpc>
            </a:pPr>
            <a:r>
              <a:rPr lang="en-US" sz="1700" b="1"/>
              <a:t>Números y simbolos: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Añadiendo tanto números como simbolos tu contraseña se vuelve mas complicada de descifrar.</a:t>
            </a:r>
          </a:p>
          <a:p>
            <a:pPr>
              <a:lnSpc>
                <a:spcPct val="110000"/>
              </a:lnSpc>
            </a:pPr>
            <a:r>
              <a:rPr lang="en-US" sz="1700" b="1"/>
              <a:t>Gestor de contraseñas: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Utilizalo para verificar si tu contraseña es lo suficientemente segura.</a:t>
            </a:r>
          </a:p>
          <a:p>
            <a:pPr>
              <a:lnSpc>
                <a:spcPct val="110000"/>
              </a:lnSpc>
            </a:pPr>
            <a:r>
              <a:rPr lang="en-US" sz="1700" b="1"/>
              <a:t>Auntenticación en dos pasos:</a:t>
            </a:r>
          </a:p>
          <a:p>
            <a:pPr marL="0" indent="0">
              <a:lnSpc>
                <a:spcPct val="110000"/>
              </a:lnSpc>
              <a:buNone/>
            </a:pPr>
            <a:r>
              <a:rPr lang="en-US" sz="1700"/>
              <a:t>Mantenla activa para aumentar la seguridad de tus cuentas y dispositivos.</a:t>
            </a:r>
          </a:p>
        </p:txBody>
      </p:sp>
    </p:spTree>
    <p:extLst>
      <p:ext uri="{BB962C8B-B14F-4D97-AF65-F5344CB8AC3E}">
        <p14:creationId xmlns:p14="http://schemas.microsoft.com/office/powerpoint/2010/main" val="1750882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0451E-A13D-80C5-3689-8658B3A94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EJEMPLO CORRECTO VS EJEMPLO DEBIL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D3A0D8-B68C-69B7-FA5A-00C4AB2D3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5573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F946-B920-FD30-7945-EE1749E47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6A40A-A832-734E-EB02-834287B7E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588847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VanillaVTI</vt:lpstr>
      <vt:lpstr>C0NTR4SEÑA S3GURA</vt:lpstr>
      <vt:lpstr>BUENAS PRÁCTICAS</vt:lpstr>
      <vt:lpstr>EJEMPLO CORRECTO VS EJEMPLO DEBIL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99</cp:revision>
  <dcterms:created xsi:type="dcterms:W3CDTF">2025-09-09T10:26:48Z</dcterms:created>
  <dcterms:modified xsi:type="dcterms:W3CDTF">2025-09-11T08:17:57Z</dcterms:modified>
</cp:coreProperties>
</file>