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60" r:id="rId4"/>
    <p:sldId id="305" r:id="rId5"/>
    <p:sldId id="307" r:id="rId6"/>
    <p:sldId id="306" r:id="rId7"/>
    <p:sldId id="281" r:id="rId8"/>
  </p:sldIdLst>
  <p:sldSz cx="9144000" cy="5143500" type="screen16x9"/>
  <p:notesSz cx="6858000" cy="9144000"/>
  <p:embeddedFontLst>
    <p:embeddedFont>
      <p:font typeface="Inter" panose="020B0604020202020204" charset="0"/>
      <p:regular r:id="rId10"/>
      <p:bold r:id="rId11"/>
      <p:italic r:id="rId12"/>
      <p:boldItalic r:id="rId13"/>
    </p:embeddedFont>
    <p:embeddedFont>
      <p:font typeface="Inter ExtraBold" panose="020B0604020202020204" charset="0"/>
      <p:bold r:id="rId14"/>
      <p:boldItalic r:id="rId15"/>
    </p:embeddedFont>
    <p:embeddedFont>
      <p:font typeface="Inter Medium" panose="020B060402020202020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44">
          <p15:clr>
            <a:srgbClr val="747775"/>
          </p15:clr>
        </p15:guide>
        <p15:guide id="2" orient="horz" pos="144">
          <p15:clr>
            <a:srgbClr val="747775"/>
          </p15:clr>
        </p15:guide>
        <p15:guide id="3" pos="5616">
          <p15:clr>
            <a:srgbClr val="747775"/>
          </p15:clr>
        </p15:guide>
        <p15:guide id="4" orient="horz" pos="3096">
          <p15:clr>
            <a:srgbClr val="747775"/>
          </p15:clr>
        </p15:guide>
        <p15:guide id="5" orient="horz" pos="40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A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3AC0A4-770E-4384-AAA7-129A419B58A8}">
  <a:tblStyle styleId="{B03AC0A4-770E-4384-AAA7-129A419B58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>
        <p:guide pos="144"/>
        <p:guide orient="horz" pos="144"/>
        <p:guide pos="5616"/>
        <p:guide orient="horz" pos="3096"/>
        <p:guide orient="horz" pos="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erez" userId="bc47abe30ff0737a" providerId="LiveId" clId="{057339F4-C791-43ED-8794-C91455EC835B}"/>
    <pc:docChg chg="modSld">
      <pc:chgData name="Juan Perez" userId="bc47abe30ff0737a" providerId="LiveId" clId="{057339F4-C791-43ED-8794-C91455EC835B}" dt="2024-10-23T01:52:58.814" v="49" actId="20577"/>
      <pc:docMkLst>
        <pc:docMk/>
      </pc:docMkLst>
      <pc:sldChg chg="modSp mod">
        <pc:chgData name="Juan Perez" userId="bc47abe30ff0737a" providerId="LiveId" clId="{057339F4-C791-43ED-8794-C91455EC835B}" dt="2024-10-23T01:52:58.814" v="49" actId="20577"/>
        <pc:sldMkLst>
          <pc:docMk/>
          <pc:sldMk cId="0" sldId="256"/>
        </pc:sldMkLst>
        <pc:spChg chg="mod">
          <ac:chgData name="Juan Perez" userId="bc47abe30ff0737a" providerId="LiveId" clId="{057339F4-C791-43ED-8794-C91455EC835B}" dt="2024-10-23T01:52:58.814" v="49" actId="20577"/>
          <ac:spMkLst>
            <pc:docMk/>
            <pc:sldMk cId="0" sldId="256"/>
            <ac:spMk id="33" creationId="{00000000-0000-0000-0000-000000000000}"/>
          </ac:spMkLst>
        </pc:spChg>
        <pc:spChg chg="mod">
          <ac:chgData name="Juan Perez" userId="bc47abe30ff0737a" providerId="LiveId" clId="{057339F4-C791-43ED-8794-C91455EC835B}" dt="2024-10-18T02:04:09.230" v="48" actId="20577"/>
          <ac:spMkLst>
            <pc:docMk/>
            <pc:sldMk cId="0" sldId="256"/>
            <ac:spMk id="35" creationId="{00000000-0000-0000-0000-000000000000}"/>
          </ac:spMkLst>
        </pc:spChg>
      </pc:sldChg>
    </pc:docChg>
  </pc:docChgLst>
  <pc:docChgLst>
    <pc:chgData name="Juan Perez" userId="bc47abe30ff0737a" providerId="LiveId" clId="{1317E02B-0434-4FAA-AA28-F65EBD8667A8}"/>
    <pc:docChg chg="undo custSel addSld delSld modSld sldOrd">
      <pc:chgData name="Juan Perez" userId="bc47abe30ff0737a" providerId="LiveId" clId="{1317E02B-0434-4FAA-AA28-F65EBD8667A8}" dt="2024-10-16T22:18:35.307" v="1354" actId="207"/>
      <pc:docMkLst>
        <pc:docMk/>
      </pc:docMkLst>
      <pc:sldChg chg="modSp mod">
        <pc:chgData name="Juan Perez" userId="bc47abe30ff0737a" providerId="LiveId" clId="{1317E02B-0434-4FAA-AA28-F65EBD8667A8}" dt="2024-10-16T02:37:17.638" v="49" actId="404"/>
        <pc:sldMkLst>
          <pc:docMk/>
          <pc:sldMk cId="0" sldId="256"/>
        </pc:sldMkLst>
        <pc:spChg chg="mod">
          <ac:chgData name="Juan Perez" userId="bc47abe30ff0737a" providerId="LiveId" clId="{1317E02B-0434-4FAA-AA28-F65EBD8667A8}" dt="2024-10-16T02:37:17.638" v="49" actId="404"/>
          <ac:spMkLst>
            <pc:docMk/>
            <pc:sldMk cId="0" sldId="256"/>
            <ac:spMk id="33" creationId="{00000000-0000-0000-0000-000000000000}"/>
          </ac:spMkLst>
        </pc:spChg>
        <pc:spChg chg="mod">
          <ac:chgData name="Juan Perez" userId="bc47abe30ff0737a" providerId="LiveId" clId="{1317E02B-0434-4FAA-AA28-F65EBD8667A8}" dt="2024-10-16T02:36:46.448" v="35" actId="20577"/>
          <ac:spMkLst>
            <pc:docMk/>
            <pc:sldMk cId="0" sldId="256"/>
            <ac:spMk id="35" creationId="{00000000-0000-0000-0000-000000000000}"/>
          </ac:spMkLst>
        </pc:spChg>
      </pc:sldChg>
      <pc:sldChg chg="del">
        <pc:chgData name="Juan Perez" userId="bc47abe30ff0737a" providerId="LiveId" clId="{1317E02B-0434-4FAA-AA28-F65EBD8667A8}" dt="2024-10-16T03:49:01.803" v="52" actId="47"/>
        <pc:sldMkLst>
          <pc:docMk/>
          <pc:sldMk cId="0" sldId="257"/>
        </pc:sldMkLst>
      </pc:sldChg>
      <pc:sldChg chg="modSp mod">
        <pc:chgData name="Juan Perez" userId="bc47abe30ff0737a" providerId="LiveId" clId="{1317E02B-0434-4FAA-AA28-F65EBD8667A8}" dt="2024-10-16T21:46:02.985" v="175" actId="20577"/>
        <pc:sldMkLst>
          <pc:docMk/>
          <pc:sldMk cId="0" sldId="258"/>
        </pc:sldMkLst>
        <pc:spChg chg="mod">
          <ac:chgData name="Juan Perez" userId="bc47abe30ff0737a" providerId="LiveId" clId="{1317E02B-0434-4FAA-AA28-F65EBD8667A8}" dt="2024-10-16T21:46:02.985" v="175" actId="20577"/>
          <ac:spMkLst>
            <pc:docMk/>
            <pc:sldMk cId="0" sldId="258"/>
            <ac:spMk id="48" creationId="{00000000-0000-0000-0000-000000000000}"/>
          </ac:spMkLst>
        </pc:spChg>
      </pc:sldChg>
      <pc:sldChg chg="del">
        <pc:chgData name="Juan Perez" userId="bc47abe30ff0737a" providerId="LiveId" clId="{1317E02B-0434-4FAA-AA28-F65EBD8667A8}" dt="2024-10-16T03:48:48.047" v="51" actId="47"/>
        <pc:sldMkLst>
          <pc:docMk/>
          <pc:sldMk cId="0" sldId="259"/>
        </pc:sldMkLst>
      </pc:sldChg>
      <pc:sldChg chg="addSp delSp modSp mod">
        <pc:chgData name="Juan Perez" userId="bc47abe30ff0737a" providerId="LiveId" clId="{1317E02B-0434-4FAA-AA28-F65EBD8667A8}" dt="2024-10-16T03:50:52.048" v="98" actId="478"/>
        <pc:sldMkLst>
          <pc:docMk/>
          <pc:sldMk cId="0" sldId="260"/>
        </pc:sldMkLst>
        <pc:spChg chg="mod">
          <ac:chgData name="Juan Perez" userId="bc47abe30ff0737a" providerId="LiveId" clId="{1317E02B-0434-4FAA-AA28-F65EBD8667A8}" dt="2024-10-16T03:50:25.977" v="94" actId="20577"/>
          <ac:spMkLst>
            <pc:docMk/>
            <pc:sldMk cId="0" sldId="260"/>
            <ac:spMk id="71" creationId="{00000000-0000-0000-0000-000000000000}"/>
          </ac:spMkLst>
        </pc:spChg>
        <pc:spChg chg="add del">
          <ac:chgData name="Juan Perez" userId="bc47abe30ff0737a" providerId="LiveId" clId="{1317E02B-0434-4FAA-AA28-F65EBD8667A8}" dt="2024-10-16T03:50:52.048" v="98" actId="478"/>
          <ac:spMkLst>
            <pc:docMk/>
            <pc:sldMk cId="0" sldId="260"/>
            <ac:spMk id="73" creationId="{00000000-0000-0000-0000-000000000000}"/>
          </ac:spMkLst>
        </pc:spChg>
        <pc:picChg chg="mod">
          <ac:chgData name="Juan Perez" userId="bc47abe30ff0737a" providerId="LiveId" clId="{1317E02B-0434-4FAA-AA28-F65EBD8667A8}" dt="2024-10-16T03:50:43.741" v="95" actId="14826"/>
          <ac:picMkLst>
            <pc:docMk/>
            <pc:sldMk cId="0" sldId="260"/>
            <ac:picMk id="72" creationId="{00000000-0000-0000-0000-000000000000}"/>
          </ac:picMkLst>
        </pc:picChg>
      </pc:sldChg>
      <pc:sldChg chg="del">
        <pc:chgData name="Juan Perez" userId="bc47abe30ff0737a" providerId="LiveId" clId="{1317E02B-0434-4FAA-AA28-F65EBD8667A8}" dt="2024-10-16T03:48:46.472" v="50" actId="47"/>
        <pc:sldMkLst>
          <pc:docMk/>
          <pc:sldMk cId="0" sldId="261"/>
        </pc:sldMkLst>
      </pc:sldChg>
      <pc:sldChg chg="addSp delSp modSp del mod">
        <pc:chgData name="Juan Perez" userId="bc47abe30ff0737a" providerId="LiveId" clId="{1317E02B-0434-4FAA-AA28-F65EBD8667A8}" dt="2024-10-16T22:16:21.104" v="1328" actId="47"/>
        <pc:sldMkLst>
          <pc:docMk/>
          <pc:sldMk cId="0" sldId="262"/>
        </pc:sldMkLst>
        <pc:spChg chg="add del">
          <ac:chgData name="Juan Perez" userId="bc47abe30ff0737a" providerId="LiveId" clId="{1317E02B-0434-4FAA-AA28-F65EBD8667A8}" dt="2024-10-16T03:49:45.433" v="55" actId="22"/>
          <ac:spMkLst>
            <pc:docMk/>
            <pc:sldMk cId="0" sldId="262"/>
            <ac:spMk id="3" creationId="{AAB4D2E1-A401-0CF8-C72A-E103AD5A5306}"/>
          </ac:spMkLst>
        </pc:spChg>
        <pc:spChg chg="mod">
          <ac:chgData name="Juan Perez" userId="bc47abe30ff0737a" providerId="LiveId" clId="{1317E02B-0434-4FAA-AA28-F65EBD8667A8}" dt="2024-10-16T03:49:57.933" v="62"/>
          <ac:spMkLst>
            <pc:docMk/>
            <pc:sldMk cId="0" sldId="262"/>
            <ac:spMk id="102" creationId="{00000000-0000-0000-0000-000000000000}"/>
          </ac:spMkLst>
        </pc:spChg>
      </pc:sldChg>
      <pc:sldChg chg="del">
        <pc:chgData name="Juan Perez" userId="bc47abe30ff0737a" providerId="LiveId" clId="{1317E02B-0434-4FAA-AA28-F65EBD8667A8}" dt="2024-10-16T22:16:23.121" v="1329" actId="47"/>
        <pc:sldMkLst>
          <pc:docMk/>
          <pc:sldMk cId="0" sldId="263"/>
        </pc:sldMkLst>
      </pc:sldChg>
      <pc:sldChg chg="del">
        <pc:chgData name="Juan Perez" userId="bc47abe30ff0737a" providerId="LiveId" clId="{1317E02B-0434-4FAA-AA28-F65EBD8667A8}" dt="2024-10-16T22:16:24.312" v="1330" actId="47"/>
        <pc:sldMkLst>
          <pc:docMk/>
          <pc:sldMk cId="0" sldId="264"/>
        </pc:sldMkLst>
      </pc:sldChg>
      <pc:sldChg chg="del">
        <pc:chgData name="Juan Perez" userId="bc47abe30ff0737a" providerId="LiveId" clId="{1317E02B-0434-4FAA-AA28-F65EBD8667A8}" dt="2024-10-16T22:16:25.741" v="1331" actId="47"/>
        <pc:sldMkLst>
          <pc:docMk/>
          <pc:sldMk cId="0" sldId="265"/>
        </pc:sldMkLst>
      </pc:sldChg>
      <pc:sldChg chg="del">
        <pc:chgData name="Juan Perez" userId="bc47abe30ff0737a" providerId="LiveId" clId="{1317E02B-0434-4FAA-AA28-F65EBD8667A8}" dt="2024-10-16T22:16:26.532" v="1332" actId="47"/>
        <pc:sldMkLst>
          <pc:docMk/>
          <pc:sldMk cId="0" sldId="266"/>
        </pc:sldMkLst>
      </pc:sldChg>
      <pc:sldChg chg="del">
        <pc:chgData name="Juan Perez" userId="bc47abe30ff0737a" providerId="LiveId" clId="{1317E02B-0434-4FAA-AA28-F65EBD8667A8}" dt="2024-10-16T22:16:27.341" v="1333" actId="47"/>
        <pc:sldMkLst>
          <pc:docMk/>
          <pc:sldMk cId="0" sldId="267"/>
        </pc:sldMkLst>
      </pc:sldChg>
      <pc:sldChg chg="del">
        <pc:chgData name="Juan Perez" userId="bc47abe30ff0737a" providerId="LiveId" clId="{1317E02B-0434-4FAA-AA28-F65EBD8667A8}" dt="2024-10-16T22:16:27.992" v="1334" actId="47"/>
        <pc:sldMkLst>
          <pc:docMk/>
          <pc:sldMk cId="0" sldId="268"/>
        </pc:sldMkLst>
      </pc:sldChg>
      <pc:sldChg chg="del">
        <pc:chgData name="Juan Perez" userId="bc47abe30ff0737a" providerId="LiveId" clId="{1317E02B-0434-4FAA-AA28-F65EBD8667A8}" dt="2024-10-16T22:16:28.719" v="1335" actId="47"/>
        <pc:sldMkLst>
          <pc:docMk/>
          <pc:sldMk cId="0" sldId="269"/>
        </pc:sldMkLst>
      </pc:sldChg>
      <pc:sldChg chg="del">
        <pc:chgData name="Juan Perez" userId="bc47abe30ff0737a" providerId="LiveId" clId="{1317E02B-0434-4FAA-AA28-F65EBD8667A8}" dt="2024-10-16T22:16:29.273" v="1336" actId="47"/>
        <pc:sldMkLst>
          <pc:docMk/>
          <pc:sldMk cId="0" sldId="270"/>
        </pc:sldMkLst>
      </pc:sldChg>
      <pc:sldChg chg="del">
        <pc:chgData name="Juan Perez" userId="bc47abe30ff0737a" providerId="LiveId" clId="{1317E02B-0434-4FAA-AA28-F65EBD8667A8}" dt="2024-10-16T22:16:30.129" v="1337" actId="47"/>
        <pc:sldMkLst>
          <pc:docMk/>
          <pc:sldMk cId="0" sldId="271"/>
        </pc:sldMkLst>
      </pc:sldChg>
      <pc:sldChg chg="del">
        <pc:chgData name="Juan Perez" userId="bc47abe30ff0737a" providerId="LiveId" clId="{1317E02B-0434-4FAA-AA28-F65EBD8667A8}" dt="2024-10-16T22:16:31.037" v="1338" actId="47"/>
        <pc:sldMkLst>
          <pc:docMk/>
          <pc:sldMk cId="0" sldId="272"/>
        </pc:sldMkLst>
      </pc:sldChg>
      <pc:sldChg chg="del">
        <pc:chgData name="Juan Perez" userId="bc47abe30ff0737a" providerId="LiveId" clId="{1317E02B-0434-4FAA-AA28-F65EBD8667A8}" dt="2024-10-16T22:16:31.860" v="1339" actId="47"/>
        <pc:sldMkLst>
          <pc:docMk/>
          <pc:sldMk cId="0" sldId="273"/>
        </pc:sldMkLst>
      </pc:sldChg>
      <pc:sldChg chg="del">
        <pc:chgData name="Juan Perez" userId="bc47abe30ff0737a" providerId="LiveId" clId="{1317E02B-0434-4FAA-AA28-F65EBD8667A8}" dt="2024-10-16T22:16:32.761" v="1340" actId="47"/>
        <pc:sldMkLst>
          <pc:docMk/>
          <pc:sldMk cId="0" sldId="274"/>
        </pc:sldMkLst>
      </pc:sldChg>
      <pc:sldChg chg="del">
        <pc:chgData name="Juan Perez" userId="bc47abe30ff0737a" providerId="LiveId" clId="{1317E02B-0434-4FAA-AA28-F65EBD8667A8}" dt="2024-10-16T22:16:33.626" v="1341" actId="47"/>
        <pc:sldMkLst>
          <pc:docMk/>
          <pc:sldMk cId="0" sldId="275"/>
        </pc:sldMkLst>
      </pc:sldChg>
      <pc:sldChg chg="del">
        <pc:chgData name="Juan Perez" userId="bc47abe30ff0737a" providerId="LiveId" clId="{1317E02B-0434-4FAA-AA28-F65EBD8667A8}" dt="2024-10-16T22:16:34.450" v="1342" actId="47"/>
        <pc:sldMkLst>
          <pc:docMk/>
          <pc:sldMk cId="0" sldId="276"/>
        </pc:sldMkLst>
      </pc:sldChg>
      <pc:sldChg chg="del">
        <pc:chgData name="Juan Perez" userId="bc47abe30ff0737a" providerId="LiveId" clId="{1317E02B-0434-4FAA-AA28-F65EBD8667A8}" dt="2024-10-16T22:16:35.209" v="1343" actId="47"/>
        <pc:sldMkLst>
          <pc:docMk/>
          <pc:sldMk cId="0" sldId="277"/>
        </pc:sldMkLst>
      </pc:sldChg>
      <pc:sldChg chg="del">
        <pc:chgData name="Juan Perez" userId="bc47abe30ff0737a" providerId="LiveId" clId="{1317E02B-0434-4FAA-AA28-F65EBD8667A8}" dt="2024-10-16T22:16:36.326" v="1344" actId="47"/>
        <pc:sldMkLst>
          <pc:docMk/>
          <pc:sldMk cId="0" sldId="278"/>
        </pc:sldMkLst>
      </pc:sldChg>
      <pc:sldChg chg="del">
        <pc:chgData name="Juan Perez" userId="bc47abe30ff0737a" providerId="LiveId" clId="{1317E02B-0434-4FAA-AA28-F65EBD8667A8}" dt="2024-10-16T22:16:37.234" v="1345" actId="47"/>
        <pc:sldMkLst>
          <pc:docMk/>
          <pc:sldMk cId="0" sldId="279"/>
        </pc:sldMkLst>
      </pc:sldChg>
      <pc:sldChg chg="del">
        <pc:chgData name="Juan Perez" userId="bc47abe30ff0737a" providerId="LiveId" clId="{1317E02B-0434-4FAA-AA28-F65EBD8667A8}" dt="2024-10-16T22:16:38.072" v="1346" actId="47"/>
        <pc:sldMkLst>
          <pc:docMk/>
          <pc:sldMk cId="0" sldId="280"/>
        </pc:sldMkLst>
      </pc:sldChg>
      <pc:sldChg chg="add del">
        <pc:chgData name="Juan Perez" userId="bc47abe30ff0737a" providerId="LiveId" clId="{1317E02B-0434-4FAA-AA28-F65EBD8667A8}" dt="2024-10-16T22:16:40.310" v="1348" actId="47"/>
        <pc:sldMkLst>
          <pc:docMk/>
          <pc:sldMk cId="0" sldId="281"/>
        </pc:sldMkLst>
      </pc:sldChg>
      <pc:sldChg chg="del">
        <pc:chgData name="Juan Perez" userId="bc47abe30ff0737a" providerId="LiveId" clId="{1317E02B-0434-4FAA-AA28-F65EBD8667A8}" dt="2024-10-16T22:16:43.237" v="1349" actId="47"/>
        <pc:sldMkLst>
          <pc:docMk/>
          <pc:sldMk cId="0" sldId="282"/>
        </pc:sldMkLst>
      </pc:sldChg>
      <pc:sldChg chg="del">
        <pc:chgData name="Juan Perez" userId="bc47abe30ff0737a" providerId="LiveId" clId="{1317E02B-0434-4FAA-AA28-F65EBD8667A8}" dt="2024-10-16T22:16:49.777" v="1350" actId="47"/>
        <pc:sldMkLst>
          <pc:docMk/>
          <pc:sldMk cId="0" sldId="283"/>
        </pc:sldMkLst>
      </pc:sldChg>
      <pc:sldChg chg="del">
        <pc:chgData name="Juan Perez" userId="bc47abe30ff0737a" providerId="LiveId" clId="{1317E02B-0434-4FAA-AA28-F65EBD8667A8}" dt="2024-10-16T22:16:49.777" v="1350" actId="47"/>
        <pc:sldMkLst>
          <pc:docMk/>
          <pc:sldMk cId="0" sldId="284"/>
        </pc:sldMkLst>
      </pc:sldChg>
      <pc:sldChg chg="del">
        <pc:chgData name="Juan Perez" userId="bc47abe30ff0737a" providerId="LiveId" clId="{1317E02B-0434-4FAA-AA28-F65EBD8667A8}" dt="2024-10-16T22:16:49.777" v="1350" actId="47"/>
        <pc:sldMkLst>
          <pc:docMk/>
          <pc:sldMk cId="0" sldId="285"/>
        </pc:sldMkLst>
      </pc:sldChg>
      <pc:sldChg chg="del">
        <pc:chgData name="Juan Perez" userId="bc47abe30ff0737a" providerId="LiveId" clId="{1317E02B-0434-4FAA-AA28-F65EBD8667A8}" dt="2024-10-16T22:16:49.777" v="1350" actId="47"/>
        <pc:sldMkLst>
          <pc:docMk/>
          <pc:sldMk cId="0" sldId="286"/>
        </pc:sldMkLst>
      </pc:sldChg>
      <pc:sldChg chg="del">
        <pc:chgData name="Juan Perez" userId="bc47abe30ff0737a" providerId="LiveId" clId="{1317E02B-0434-4FAA-AA28-F65EBD8667A8}" dt="2024-10-16T22:16:49.777" v="1350" actId="47"/>
        <pc:sldMkLst>
          <pc:docMk/>
          <pc:sldMk cId="0" sldId="287"/>
        </pc:sldMkLst>
      </pc:sldChg>
      <pc:sldChg chg="del">
        <pc:chgData name="Juan Perez" userId="bc47abe30ff0737a" providerId="LiveId" clId="{1317E02B-0434-4FAA-AA28-F65EBD8667A8}" dt="2024-10-16T22:16:49.777" v="1350" actId="47"/>
        <pc:sldMkLst>
          <pc:docMk/>
          <pc:sldMk cId="0" sldId="288"/>
        </pc:sldMkLst>
      </pc:sldChg>
      <pc:sldChg chg="del">
        <pc:chgData name="Juan Perez" userId="bc47abe30ff0737a" providerId="LiveId" clId="{1317E02B-0434-4FAA-AA28-F65EBD8667A8}" dt="2024-10-16T22:16:49.777" v="1350" actId="47"/>
        <pc:sldMkLst>
          <pc:docMk/>
          <pc:sldMk cId="0" sldId="289"/>
        </pc:sldMkLst>
      </pc:sldChg>
      <pc:sldChg chg="del">
        <pc:chgData name="Juan Perez" userId="bc47abe30ff0737a" providerId="LiveId" clId="{1317E02B-0434-4FAA-AA28-F65EBD8667A8}" dt="2024-10-16T22:16:49.777" v="1350" actId="47"/>
        <pc:sldMkLst>
          <pc:docMk/>
          <pc:sldMk cId="0" sldId="290"/>
        </pc:sldMkLst>
      </pc:sldChg>
      <pc:sldChg chg="del">
        <pc:chgData name="Juan Perez" userId="bc47abe30ff0737a" providerId="LiveId" clId="{1317E02B-0434-4FAA-AA28-F65EBD8667A8}" dt="2024-10-16T22:16:49.777" v="1350" actId="47"/>
        <pc:sldMkLst>
          <pc:docMk/>
          <pc:sldMk cId="0" sldId="291"/>
        </pc:sldMkLst>
      </pc:sldChg>
      <pc:sldChg chg="del">
        <pc:chgData name="Juan Perez" userId="bc47abe30ff0737a" providerId="LiveId" clId="{1317E02B-0434-4FAA-AA28-F65EBD8667A8}" dt="2024-10-16T22:16:49.777" v="1350" actId="47"/>
        <pc:sldMkLst>
          <pc:docMk/>
          <pc:sldMk cId="0" sldId="292"/>
        </pc:sldMkLst>
      </pc:sldChg>
      <pc:sldChg chg="del">
        <pc:chgData name="Juan Perez" userId="bc47abe30ff0737a" providerId="LiveId" clId="{1317E02B-0434-4FAA-AA28-F65EBD8667A8}" dt="2024-10-16T22:16:49.777" v="1350" actId="47"/>
        <pc:sldMkLst>
          <pc:docMk/>
          <pc:sldMk cId="0" sldId="293"/>
        </pc:sldMkLst>
      </pc:sldChg>
      <pc:sldChg chg="del">
        <pc:chgData name="Juan Perez" userId="bc47abe30ff0737a" providerId="LiveId" clId="{1317E02B-0434-4FAA-AA28-F65EBD8667A8}" dt="2024-10-16T22:16:49.777" v="1350" actId="47"/>
        <pc:sldMkLst>
          <pc:docMk/>
          <pc:sldMk cId="0" sldId="294"/>
        </pc:sldMkLst>
      </pc:sldChg>
      <pc:sldChg chg="del">
        <pc:chgData name="Juan Perez" userId="bc47abe30ff0737a" providerId="LiveId" clId="{1317E02B-0434-4FAA-AA28-F65EBD8667A8}" dt="2024-10-16T22:16:49.777" v="1350" actId="47"/>
        <pc:sldMkLst>
          <pc:docMk/>
          <pc:sldMk cId="0" sldId="295"/>
        </pc:sldMkLst>
      </pc:sldChg>
      <pc:sldChg chg="del">
        <pc:chgData name="Juan Perez" userId="bc47abe30ff0737a" providerId="LiveId" clId="{1317E02B-0434-4FAA-AA28-F65EBD8667A8}" dt="2024-10-16T22:16:49.777" v="1350" actId="47"/>
        <pc:sldMkLst>
          <pc:docMk/>
          <pc:sldMk cId="0" sldId="296"/>
        </pc:sldMkLst>
      </pc:sldChg>
      <pc:sldChg chg="del">
        <pc:chgData name="Juan Perez" userId="bc47abe30ff0737a" providerId="LiveId" clId="{1317E02B-0434-4FAA-AA28-F65EBD8667A8}" dt="2024-10-16T22:16:49.777" v="1350" actId="47"/>
        <pc:sldMkLst>
          <pc:docMk/>
          <pc:sldMk cId="0" sldId="297"/>
        </pc:sldMkLst>
      </pc:sldChg>
      <pc:sldChg chg="del">
        <pc:chgData name="Juan Perez" userId="bc47abe30ff0737a" providerId="LiveId" clId="{1317E02B-0434-4FAA-AA28-F65EBD8667A8}" dt="2024-10-16T22:16:49.777" v="1350" actId="47"/>
        <pc:sldMkLst>
          <pc:docMk/>
          <pc:sldMk cId="0" sldId="298"/>
        </pc:sldMkLst>
      </pc:sldChg>
      <pc:sldChg chg="del">
        <pc:chgData name="Juan Perez" userId="bc47abe30ff0737a" providerId="LiveId" clId="{1317E02B-0434-4FAA-AA28-F65EBD8667A8}" dt="2024-10-16T22:16:49.777" v="1350" actId="47"/>
        <pc:sldMkLst>
          <pc:docMk/>
          <pc:sldMk cId="0" sldId="299"/>
        </pc:sldMkLst>
      </pc:sldChg>
      <pc:sldChg chg="del">
        <pc:chgData name="Juan Perez" userId="bc47abe30ff0737a" providerId="LiveId" clId="{1317E02B-0434-4FAA-AA28-F65EBD8667A8}" dt="2024-10-16T22:16:49.777" v="1350" actId="47"/>
        <pc:sldMkLst>
          <pc:docMk/>
          <pc:sldMk cId="0" sldId="300"/>
        </pc:sldMkLst>
      </pc:sldChg>
      <pc:sldChg chg="del">
        <pc:chgData name="Juan Perez" userId="bc47abe30ff0737a" providerId="LiveId" clId="{1317E02B-0434-4FAA-AA28-F65EBD8667A8}" dt="2024-10-16T22:16:49.777" v="1350" actId="47"/>
        <pc:sldMkLst>
          <pc:docMk/>
          <pc:sldMk cId="0" sldId="301"/>
        </pc:sldMkLst>
      </pc:sldChg>
      <pc:sldChg chg="del">
        <pc:chgData name="Juan Perez" userId="bc47abe30ff0737a" providerId="LiveId" clId="{1317E02B-0434-4FAA-AA28-F65EBD8667A8}" dt="2024-10-16T22:16:49.777" v="1350" actId="47"/>
        <pc:sldMkLst>
          <pc:docMk/>
          <pc:sldMk cId="0" sldId="302"/>
        </pc:sldMkLst>
      </pc:sldChg>
      <pc:sldChg chg="del">
        <pc:chgData name="Juan Perez" userId="bc47abe30ff0737a" providerId="LiveId" clId="{1317E02B-0434-4FAA-AA28-F65EBD8667A8}" dt="2024-10-16T22:16:49.777" v="1350" actId="47"/>
        <pc:sldMkLst>
          <pc:docMk/>
          <pc:sldMk cId="0" sldId="303"/>
        </pc:sldMkLst>
      </pc:sldChg>
      <pc:sldChg chg="add del setBg">
        <pc:chgData name="Juan Perez" userId="bc47abe30ff0737a" providerId="LiveId" clId="{1317E02B-0434-4FAA-AA28-F65EBD8667A8}" dt="2024-10-16T03:49:57.681" v="61"/>
        <pc:sldMkLst>
          <pc:docMk/>
          <pc:sldMk cId="757245299" sldId="304"/>
        </pc:sldMkLst>
      </pc:sldChg>
      <pc:sldChg chg="addSp modSp add del mod ord setBg">
        <pc:chgData name="Juan Perez" userId="bc47abe30ff0737a" providerId="LiveId" clId="{1317E02B-0434-4FAA-AA28-F65EBD8667A8}" dt="2024-10-16T22:17:15.082" v="1351" actId="47"/>
        <pc:sldMkLst>
          <pc:docMk/>
          <pc:sldMk cId="3677503770" sldId="304"/>
        </pc:sldMkLst>
        <pc:spChg chg="add mod">
          <ac:chgData name="Juan Perez" userId="bc47abe30ff0737a" providerId="LiveId" clId="{1317E02B-0434-4FAA-AA28-F65EBD8667A8}" dt="2024-10-16T20:02:01.450" v="102" actId="1076"/>
          <ac:spMkLst>
            <pc:docMk/>
            <pc:sldMk cId="3677503770" sldId="304"/>
            <ac:spMk id="3" creationId="{60A7F6CA-A0D8-201E-FF6A-D46147653215}"/>
          </ac:spMkLst>
        </pc:spChg>
        <pc:spChg chg="mod">
          <ac:chgData name="Juan Perez" userId="bc47abe30ff0737a" providerId="LiveId" clId="{1317E02B-0434-4FAA-AA28-F65EBD8667A8}" dt="2024-10-16T03:50:04.587" v="70" actId="20577"/>
          <ac:spMkLst>
            <pc:docMk/>
            <pc:sldMk cId="3677503770" sldId="304"/>
            <ac:spMk id="101" creationId="{00000000-0000-0000-0000-000000000000}"/>
          </ac:spMkLst>
        </pc:spChg>
        <pc:picChg chg="add mod">
          <ac:chgData name="Juan Perez" userId="bc47abe30ff0737a" providerId="LiveId" clId="{1317E02B-0434-4FAA-AA28-F65EBD8667A8}" dt="2024-10-16T21:46:24.613" v="177" actId="1076"/>
          <ac:picMkLst>
            <pc:docMk/>
            <pc:sldMk cId="3677503770" sldId="304"/>
            <ac:picMk id="1026" creationId="{E6789FD2-0538-5BD4-7374-09EAC1D5B5C2}"/>
          </ac:picMkLst>
        </pc:picChg>
      </pc:sldChg>
      <pc:sldChg chg="addSp delSp modSp add mod">
        <pc:chgData name="Juan Perez" userId="bc47abe30ff0737a" providerId="LiveId" clId="{1317E02B-0434-4FAA-AA28-F65EBD8667A8}" dt="2024-10-16T21:57:45.924" v="830" actId="20577"/>
        <pc:sldMkLst>
          <pc:docMk/>
          <pc:sldMk cId="2107728995" sldId="305"/>
        </pc:sldMkLst>
        <pc:spChg chg="del mod">
          <ac:chgData name="Juan Perez" userId="bc47abe30ff0737a" providerId="LiveId" clId="{1317E02B-0434-4FAA-AA28-F65EBD8667A8}" dt="2024-10-16T21:50:02.577" v="312" actId="478"/>
          <ac:spMkLst>
            <pc:docMk/>
            <pc:sldMk cId="2107728995" sldId="305"/>
            <ac:spMk id="3" creationId="{60A7F6CA-A0D8-201E-FF6A-D46147653215}"/>
          </ac:spMkLst>
        </pc:spChg>
        <pc:spChg chg="add mod">
          <ac:chgData name="Juan Perez" userId="bc47abe30ff0737a" providerId="LiveId" clId="{1317E02B-0434-4FAA-AA28-F65EBD8667A8}" dt="2024-10-16T21:57:20.966" v="809" actId="20577"/>
          <ac:spMkLst>
            <pc:docMk/>
            <pc:sldMk cId="2107728995" sldId="305"/>
            <ac:spMk id="5" creationId="{B41562A9-72E2-0873-0425-EA6310ABAA6B}"/>
          </ac:spMkLst>
        </pc:spChg>
        <pc:spChg chg="mod">
          <ac:chgData name="Juan Perez" userId="bc47abe30ff0737a" providerId="LiveId" clId="{1317E02B-0434-4FAA-AA28-F65EBD8667A8}" dt="2024-10-16T21:57:45.924" v="830" actId="20577"/>
          <ac:spMkLst>
            <pc:docMk/>
            <pc:sldMk cId="2107728995" sldId="305"/>
            <ac:spMk id="101" creationId="{00000000-0000-0000-0000-000000000000}"/>
          </ac:spMkLst>
        </pc:spChg>
        <pc:spChg chg="del">
          <ac:chgData name="Juan Perez" userId="bc47abe30ff0737a" providerId="LiveId" clId="{1317E02B-0434-4FAA-AA28-F65EBD8667A8}" dt="2024-10-16T21:46:37.989" v="181" actId="478"/>
          <ac:spMkLst>
            <pc:docMk/>
            <pc:sldMk cId="2107728995" sldId="305"/>
            <ac:spMk id="102" creationId="{00000000-0000-0000-0000-000000000000}"/>
          </ac:spMkLst>
        </pc:spChg>
        <pc:picChg chg="add mod">
          <ac:chgData name="Juan Perez" userId="bc47abe30ff0737a" providerId="LiveId" clId="{1317E02B-0434-4FAA-AA28-F65EBD8667A8}" dt="2024-10-16T21:51:04.172" v="317" actId="1076"/>
          <ac:picMkLst>
            <pc:docMk/>
            <pc:sldMk cId="2107728995" sldId="305"/>
            <ac:picMk id="2" creationId="{8922FCCE-04C7-4922-0C85-85C0AD681280}"/>
          </ac:picMkLst>
        </pc:picChg>
        <pc:picChg chg="add mod">
          <ac:chgData name="Juan Perez" userId="bc47abe30ff0737a" providerId="LiveId" clId="{1317E02B-0434-4FAA-AA28-F65EBD8667A8}" dt="2024-10-16T21:51:08.153" v="318" actId="1076"/>
          <ac:picMkLst>
            <pc:docMk/>
            <pc:sldMk cId="2107728995" sldId="305"/>
            <ac:picMk id="4" creationId="{5108A911-9803-434B-CF4D-88EDF2001DF3}"/>
          </ac:picMkLst>
        </pc:picChg>
        <pc:picChg chg="del mod">
          <ac:chgData name="Juan Perez" userId="bc47abe30ff0737a" providerId="LiveId" clId="{1317E02B-0434-4FAA-AA28-F65EBD8667A8}" dt="2024-10-16T21:50:01.388" v="311" actId="478"/>
          <ac:picMkLst>
            <pc:docMk/>
            <pc:sldMk cId="2107728995" sldId="305"/>
            <ac:picMk id="1026" creationId="{E6789FD2-0538-5BD4-7374-09EAC1D5B5C2}"/>
          </ac:picMkLst>
        </pc:picChg>
      </pc:sldChg>
      <pc:sldChg chg="addSp delSp modSp add mod">
        <pc:chgData name="Juan Perez" userId="bc47abe30ff0737a" providerId="LiveId" clId="{1317E02B-0434-4FAA-AA28-F65EBD8667A8}" dt="2024-10-16T22:16:11.996" v="1327" actId="122"/>
        <pc:sldMkLst>
          <pc:docMk/>
          <pc:sldMk cId="3258353672" sldId="306"/>
        </pc:sldMkLst>
        <pc:spChg chg="mod">
          <ac:chgData name="Juan Perez" userId="bc47abe30ff0737a" providerId="LiveId" clId="{1317E02B-0434-4FAA-AA28-F65EBD8667A8}" dt="2024-10-16T22:16:11.996" v="1327" actId="122"/>
          <ac:spMkLst>
            <pc:docMk/>
            <pc:sldMk cId="3258353672" sldId="306"/>
            <ac:spMk id="3" creationId="{60A7F6CA-A0D8-201E-FF6A-D46147653215}"/>
          </ac:spMkLst>
        </pc:spChg>
        <pc:spChg chg="add mod">
          <ac:chgData name="Juan Perez" userId="bc47abe30ff0737a" providerId="LiveId" clId="{1317E02B-0434-4FAA-AA28-F65EBD8667A8}" dt="2024-10-16T22:16:04.061" v="1326" actId="20577"/>
          <ac:spMkLst>
            <pc:docMk/>
            <pc:sldMk cId="3258353672" sldId="306"/>
            <ac:spMk id="5" creationId="{22A86A28-1DE6-5827-993B-3086CCC03247}"/>
          </ac:spMkLst>
        </pc:spChg>
        <pc:picChg chg="del">
          <ac:chgData name="Juan Perez" userId="bc47abe30ff0737a" providerId="LiveId" clId="{1317E02B-0434-4FAA-AA28-F65EBD8667A8}" dt="2024-10-16T21:48:41.928" v="252" actId="478"/>
          <ac:picMkLst>
            <pc:docMk/>
            <pc:sldMk cId="3258353672" sldId="306"/>
            <ac:picMk id="2" creationId="{8922FCCE-04C7-4922-0C85-85C0AD681280}"/>
          </ac:picMkLst>
        </pc:picChg>
        <pc:picChg chg="del">
          <ac:chgData name="Juan Perez" userId="bc47abe30ff0737a" providerId="LiveId" clId="{1317E02B-0434-4FAA-AA28-F65EBD8667A8}" dt="2024-10-16T21:48:42.526" v="253" actId="478"/>
          <ac:picMkLst>
            <pc:docMk/>
            <pc:sldMk cId="3258353672" sldId="306"/>
            <ac:picMk id="4" creationId="{5108A911-9803-434B-CF4D-88EDF2001DF3}"/>
          </ac:picMkLst>
        </pc:picChg>
        <pc:picChg chg="mod">
          <ac:chgData name="Juan Perez" userId="bc47abe30ff0737a" providerId="LiveId" clId="{1317E02B-0434-4FAA-AA28-F65EBD8667A8}" dt="2024-10-16T22:12:42.752" v="1065" actId="14100"/>
          <ac:picMkLst>
            <pc:docMk/>
            <pc:sldMk cId="3258353672" sldId="306"/>
            <ac:picMk id="1026" creationId="{E6789FD2-0538-5BD4-7374-09EAC1D5B5C2}"/>
          </ac:picMkLst>
        </pc:picChg>
      </pc:sldChg>
      <pc:sldChg chg="addSp delSp modSp add mod">
        <pc:chgData name="Juan Perez" userId="bc47abe30ff0737a" providerId="LiveId" clId="{1317E02B-0434-4FAA-AA28-F65EBD8667A8}" dt="2024-10-16T22:18:35.307" v="1354" actId="207"/>
        <pc:sldMkLst>
          <pc:docMk/>
          <pc:sldMk cId="4080738695" sldId="307"/>
        </pc:sldMkLst>
        <pc:spChg chg="del">
          <ac:chgData name="Juan Perez" userId="bc47abe30ff0737a" providerId="LiveId" clId="{1317E02B-0434-4FAA-AA28-F65EBD8667A8}" dt="2024-10-16T21:58:51.807" v="835" actId="478"/>
          <ac:spMkLst>
            <pc:docMk/>
            <pc:sldMk cId="4080738695" sldId="307"/>
            <ac:spMk id="5" creationId="{B41562A9-72E2-0873-0425-EA6310ABAA6B}"/>
          </ac:spMkLst>
        </pc:spChg>
        <pc:spChg chg="add mod">
          <ac:chgData name="Juan Perez" userId="bc47abe30ff0737a" providerId="LiveId" clId="{1317E02B-0434-4FAA-AA28-F65EBD8667A8}" dt="2024-10-16T22:18:35.307" v="1354" actId="207"/>
          <ac:spMkLst>
            <pc:docMk/>
            <pc:sldMk cId="4080738695" sldId="307"/>
            <ac:spMk id="6" creationId="{347F11C6-68AB-5ECC-CAEA-F568BC03ABE8}"/>
          </ac:spMkLst>
        </pc:spChg>
        <pc:spChg chg="add del mod">
          <ac:chgData name="Juan Perez" userId="bc47abe30ff0737a" providerId="LiveId" clId="{1317E02B-0434-4FAA-AA28-F65EBD8667A8}" dt="2024-10-16T22:03:52.446" v="946" actId="478"/>
          <ac:spMkLst>
            <pc:docMk/>
            <pc:sldMk cId="4080738695" sldId="307"/>
            <ac:spMk id="7" creationId="{639B8B55-1DD8-8F0B-E719-D40842ACF7AF}"/>
          </ac:spMkLst>
        </pc:spChg>
        <pc:spChg chg="add mod">
          <ac:chgData name="Juan Perez" userId="bc47abe30ff0737a" providerId="LiveId" clId="{1317E02B-0434-4FAA-AA28-F65EBD8667A8}" dt="2024-10-16T22:18:35.307" v="1354" actId="207"/>
          <ac:spMkLst>
            <pc:docMk/>
            <pc:sldMk cId="4080738695" sldId="307"/>
            <ac:spMk id="8" creationId="{3BEC65C2-9F72-6BD0-D1AD-0E1B313A89E6}"/>
          </ac:spMkLst>
        </pc:spChg>
        <pc:picChg chg="del">
          <ac:chgData name="Juan Perez" userId="bc47abe30ff0737a" providerId="LiveId" clId="{1317E02B-0434-4FAA-AA28-F65EBD8667A8}" dt="2024-10-16T21:58:05.044" v="831" actId="478"/>
          <ac:picMkLst>
            <pc:docMk/>
            <pc:sldMk cId="4080738695" sldId="307"/>
            <ac:picMk id="2" creationId="{8922FCCE-04C7-4922-0C85-85C0AD681280}"/>
          </ac:picMkLst>
        </pc:picChg>
        <pc:picChg chg="add mod">
          <ac:chgData name="Juan Perez" userId="bc47abe30ff0737a" providerId="LiveId" clId="{1317E02B-0434-4FAA-AA28-F65EBD8667A8}" dt="2024-10-16T21:58:10.241" v="834" actId="1076"/>
          <ac:picMkLst>
            <pc:docMk/>
            <pc:sldMk cId="4080738695" sldId="307"/>
            <ac:picMk id="3" creationId="{97F50C8D-5C95-E3A5-48A7-75E1A7CCCAAF}"/>
          </ac:picMkLst>
        </pc:picChg>
        <pc:picChg chg="del">
          <ac:chgData name="Juan Perez" userId="bc47abe30ff0737a" providerId="LiveId" clId="{1317E02B-0434-4FAA-AA28-F65EBD8667A8}" dt="2024-10-16T21:58:05.538" v="832" actId="478"/>
          <ac:picMkLst>
            <pc:docMk/>
            <pc:sldMk cId="4080738695" sldId="307"/>
            <ac:picMk id="4" creationId="{5108A911-9803-434B-CF4D-88EDF2001DF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da1afbcdf4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da1afbcdf4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aed9049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aed9049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f41384e5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f41384e5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066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f41384e5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f41384e5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935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cf41384e5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cf41384e5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999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a1afbcdf4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da1afbcdf4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(4 people)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F60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ctrTitle"/>
          </p:nvPr>
        </p:nvSpPr>
        <p:spPr>
          <a:xfrm>
            <a:off x="64008" y="638300"/>
            <a:ext cx="8520600" cy="1200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0" dirty="0">
                <a:solidFill>
                  <a:srgbClr val="1A1A1A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Q&amp;A</a:t>
            </a:r>
            <a:endParaRPr sz="8000" dirty="0">
              <a:solidFill>
                <a:srgbClr val="1A1A1A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pic>
        <p:nvPicPr>
          <p:cNvPr id="34" name="Google Shape;3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8600"/>
            <a:ext cx="866775" cy="1942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4"/>
          <p:cNvSpPr txBox="1">
            <a:spLocks noGrp="1"/>
          </p:cNvSpPr>
          <p:nvPr>
            <p:ph type="subTitle" idx="1"/>
          </p:nvPr>
        </p:nvSpPr>
        <p:spPr>
          <a:xfrm>
            <a:off x="152400" y="4600950"/>
            <a:ext cx="868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A2A2A"/>
                </a:solidFill>
                <a:latin typeface="Inter Medium"/>
                <a:ea typeface="Inter Medium"/>
                <a:cs typeface="Inter Medium"/>
                <a:sym typeface="Inter Medium"/>
              </a:rPr>
              <a:t>Octubre 17, 2024</a:t>
            </a:r>
            <a:endParaRPr sz="1200" dirty="0">
              <a:solidFill>
                <a:srgbClr val="2A2A2A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E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subTitle" idx="1"/>
          </p:nvPr>
        </p:nvSpPr>
        <p:spPr>
          <a:xfrm>
            <a:off x="152400" y="2017650"/>
            <a:ext cx="8520600" cy="29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Inter"/>
              <a:buAutoNum type="arabicPeriod"/>
            </a:pPr>
            <a:r>
              <a:rPr lang="es-MX" sz="2400" dirty="0">
                <a:solidFill>
                  <a:srgbClr val="1A1A1A"/>
                </a:solidFill>
                <a:latin typeface="Inter"/>
                <a:ea typeface="Inter"/>
                <a:cs typeface="Inter"/>
                <a:sym typeface="Inter"/>
              </a:rPr>
              <a:t>Introducción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Inter"/>
              <a:buAutoNum type="arabicPeriod"/>
            </a:pPr>
            <a:r>
              <a:rPr lang="es-MX" sz="2400" dirty="0">
                <a:solidFill>
                  <a:srgbClr val="1A1A1A"/>
                </a:solidFill>
                <a:latin typeface="Inter"/>
                <a:ea typeface="Inter"/>
                <a:cs typeface="Inter"/>
                <a:sym typeface="Inter"/>
              </a:rPr>
              <a:t>Organización del espacio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Inter"/>
              <a:buAutoNum type="arabicPeriod"/>
            </a:pPr>
            <a:r>
              <a:rPr lang="es-MX" sz="2400" dirty="0">
                <a:solidFill>
                  <a:srgbClr val="1A1A1A"/>
                </a:solidFill>
                <a:latin typeface="Inter"/>
                <a:ea typeface="Inter"/>
                <a:cs typeface="Inter"/>
                <a:sym typeface="Inter"/>
              </a:rPr>
              <a:t>Dudas conceptuales</a:t>
            </a:r>
            <a:endParaRPr sz="2400" dirty="0">
              <a:solidFill>
                <a:srgbClr val="1A1A1A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400"/>
              <a:buFont typeface="Inter"/>
              <a:buAutoNum type="arabicPeriod"/>
            </a:pPr>
            <a:r>
              <a:rPr lang="es-MX" sz="2400" dirty="0">
                <a:solidFill>
                  <a:srgbClr val="1A1A1A"/>
                </a:solidFill>
                <a:latin typeface="Inter"/>
                <a:ea typeface="Inter"/>
                <a:cs typeface="Inter"/>
                <a:sym typeface="Inter"/>
              </a:rPr>
              <a:t>Generalidades de la visualización de datos</a:t>
            </a:r>
            <a:endParaRPr sz="2400" dirty="0">
              <a:solidFill>
                <a:srgbClr val="1A1A1A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9" name="Google Shape;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8600"/>
            <a:ext cx="866775" cy="1942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6"/>
          <p:cNvSpPr txBox="1">
            <a:spLocks noGrp="1"/>
          </p:cNvSpPr>
          <p:nvPr>
            <p:ph type="ctrTitle"/>
          </p:nvPr>
        </p:nvSpPr>
        <p:spPr>
          <a:xfrm>
            <a:off x="96875" y="424975"/>
            <a:ext cx="8520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1A1A1A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Agenda</a:t>
            </a:r>
            <a:endParaRPr sz="4000">
              <a:solidFill>
                <a:srgbClr val="1A1A1A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E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8600"/>
            <a:ext cx="866775" cy="194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8"/>
          <p:cNvSpPr txBox="1">
            <a:spLocks noGrp="1"/>
          </p:cNvSpPr>
          <p:nvPr>
            <p:ph type="ctrTitle"/>
          </p:nvPr>
        </p:nvSpPr>
        <p:spPr>
          <a:xfrm>
            <a:off x="96875" y="424975"/>
            <a:ext cx="8520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1A1A1A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Speaker</a:t>
            </a:r>
            <a:endParaRPr sz="4000">
              <a:solidFill>
                <a:srgbClr val="1A1A1A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71" name="Google Shape;71;p18"/>
          <p:cNvSpPr txBox="1">
            <a:spLocks noGrp="1"/>
          </p:cNvSpPr>
          <p:nvPr>
            <p:ph type="ctrTitle" idx="2"/>
          </p:nvPr>
        </p:nvSpPr>
        <p:spPr>
          <a:xfrm>
            <a:off x="188775" y="4206900"/>
            <a:ext cx="42651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1A1A1A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Pablo P</a:t>
            </a:r>
            <a:r>
              <a:rPr lang="es-MX" sz="3200" dirty="0">
                <a:solidFill>
                  <a:srgbClr val="1A1A1A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é</a:t>
            </a:r>
            <a:r>
              <a:rPr lang="en" sz="3200" dirty="0">
                <a:solidFill>
                  <a:srgbClr val="1A1A1A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rez</a:t>
            </a:r>
            <a:br>
              <a:rPr lang="en" sz="3200" dirty="0">
                <a:solidFill>
                  <a:srgbClr val="1A1A1A"/>
                </a:solidFill>
                <a:latin typeface="Inter ExtraBold"/>
                <a:ea typeface="Inter ExtraBold"/>
                <a:cs typeface="Inter ExtraBold"/>
                <a:sym typeface="Inter ExtraBold"/>
              </a:rPr>
            </a:br>
            <a:r>
              <a:rPr lang="en" sz="1400" dirty="0">
                <a:solidFill>
                  <a:srgbClr val="1A1A1A"/>
                </a:solidFill>
                <a:latin typeface="Inter"/>
                <a:ea typeface="Inter"/>
                <a:cs typeface="Inter"/>
                <a:sym typeface="Inter"/>
              </a:rPr>
              <a:t>Instructor</a:t>
            </a:r>
            <a:endParaRPr sz="1800" dirty="0">
              <a:solidFill>
                <a:srgbClr val="1A1A1A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pic>
        <p:nvPicPr>
          <p:cNvPr id="72" name="Google Shape;72;p18"/>
          <p:cNvPicPr preferRelativeResize="0"/>
          <p:nvPr/>
        </p:nvPicPr>
        <p:blipFill>
          <a:blip r:embed="rId4"/>
          <a:srcRect t="12477" b="12477"/>
          <a:stretch/>
        </p:blipFill>
        <p:spPr>
          <a:xfrm>
            <a:off x="5369700" y="1369200"/>
            <a:ext cx="3545700" cy="3545700"/>
          </a:xfrm>
          <a:prstGeom prst="roundRect">
            <a:avLst>
              <a:gd name="adj" fmla="val 477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8600"/>
            <a:ext cx="866775" cy="19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>
            <a:spLocks noGrp="1"/>
          </p:cNvSpPr>
          <p:nvPr>
            <p:ph type="ctrTitle"/>
          </p:nvPr>
        </p:nvSpPr>
        <p:spPr>
          <a:xfrm>
            <a:off x="96874" y="424975"/>
            <a:ext cx="8852725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1A1A1A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Datos, datos y más datos</a:t>
            </a:r>
            <a:endParaRPr sz="4000" dirty="0">
              <a:solidFill>
                <a:srgbClr val="1A1A1A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pic>
        <p:nvPicPr>
          <p:cNvPr id="2" name="Google Shape;481;p50">
            <a:extLst>
              <a:ext uri="{FF2B5EF4-FFF2-40B4-BE49-F238E27FC236}">
                <a16:creationId xmlns:a16="http://schemas.microsoft.com/office/drawing/2014/main" id="{8922FCCE-04C7-4922-0C85-85C0AD68128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840717"/>
            <a:ext cx="2616557" cy="2264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482;p50">
            <a:extLst>
              <a:ext uri="{FF2B5EF4-FFF2-40B4-BE49-F238E27FC236}">
                <a16:creationId xmlns:a16="http://schemas.microsoft.com/office/drawing/2014/main" id="{5108A911-9803-434B-CF4D-88EDF2001DF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5756" y="2571750"/>
            <a:ext cx="1384369" cy="22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3;p25">
            <a:extLst>
              <a:ext uri="{FF2B5EF4-FFF2-40B4-BE49-F238E27FC236}">
                <a16:creationId xmlns:a16="http://schemas.microsoft.com/office/drawing/2014/main" id="{B41562A9-72E2-0873-0425-EA6310ABAA6B}"/>
              </a:ext>
            </a:extLst>
          </p:cNvPr>
          <p:cNvSpPr/>
          <p:nvPr/>
        </p:nvSpPr>
        <p:spPr>
          <a:xfrm>
            <a:off x="5514900" y="1447525"/>
            <a:ext cx="2779800" cy="3424200"/>
          </a:xfrm>
          <a:prstGeom prst="roundRect">
            <a:avLst>
              <a:gd name="adj" fmla="val 563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rgbClr val="1A1A1A"/>
                </a:solidFill>
                <a:latin typeface="Inter"/>
                <a:ea typeface="Inter"/>
                <a:cs typeface="Inter"/>
                <a:sym typeface="Inter"/>
              </a:rPr>
              <a:t>Hechos actuales:</a:t>
            </a:r>
            <a:endParaRPr sz="1600" b="1" dirty="0">
              <a:solidFill>
                <a:srgbClr val="1A1A1A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1A1A1A"/>
                </a:solidFill>
                <a:latin typeface="Inter"/>
                <a:ea typeface="Inter"/>
                <a:cs typeface="Inter"/>
                <a:sym typeface="Inter"/>
              </a:rPr>
              <a:t>Hoy en día nos encontramos en una era donde las cantidades de datos son inmensas. Desde historiales de compras en grandes cadenas de supermercados hasta la gestión de aplicantes a vacantes de trabajo. Los datos estan siendo generados en cualquier momento.</a:t>
            </a:r>
            <a:endParaRPr dirty="0">
              <a:solidFill>
                <a:srgbClr val="1A1A1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72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8600"/>
            <a:ext cx="866775" cy="19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>
            <a:spLocks noGrp="1"/>
          </p:cNvSpPr>
          <p:nvPr>
            <p:ph type="ctrTitle"/>
          </p:nvPr>
        </p:nvSpPr>
        <p:spPr>
          <a:xfrm>
            <a:off x="96874" y="424975"/>
            <a:ext cx="8852725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1A1A1A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Datos vemos pero… ¿Qué significan?</a:t>
            </a:r>
            <a:endParaRPr sz="4000" dirty="0">
              <a:solidFill>
                <a:srgbClr val="1A1A1A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pic>
        <p:nvPicPr>
          <p:cNvPr id="3" name="Google Shape;497;p52">
            <a:extLst>
              <a:ext uri="{FF2B5EF4-FFF2-40B4-BE49-F238E27FC236}">
                <a16:creationId xmlns:a16="http://schemas.microsoft.com/office/drawing/2014/main" id="{97F50C8D-5C95-E3A5-48A7-75E1A7CCCAA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81575"/>
            <a:ext cx="2503749" cy="21527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74;p28">
            <a:extLst>
              <a:ext uri="{FF2B5EF4-FFF2-40B4-BE49-F238E27FC236}">
                <a16:creationId xmlns:a16="http://schemas.microsoft.com/office/drawing/2014/main" id="{347F11C6-68AB-5ECC-CAEA-F568BC03ABE8}"/>
              </a:ext>
            </a:extLst>
          </p:cNvPr>
          <p:cNvSpPr/>
          <p:nvPr/>
        </p:nvSpPr>
        <p:spPr>
          <a:xfrm>
            <a:off x="2929774" y="2022000"/>
            <a:ext cx="2779800" cy="2187984"/>
          </a:xfrm>
          <a:prstGeom prst="roundRect">
            <a:avLst>
              <a:gd name="adj" fmla="val 563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Generando datos 24/7</a:t>
            </a:r>
            <a:endParaRPr sz="16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MX" sz="1600" dirty="0">
                <a:solidFill>
                  <a:srgbClr val="212529"/>
                </a:solidFill>
                <a:latin typeface="Roboto" panose="02000000000000000000" pitchFamily="2" charset="0"/>
              </a:rPr>
              <a:t>En </a:t>
            </a:r>
            <a:r>
              <a:rPr lang="es-MX" sz="1600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2020, cada persona del planeta generará aproximadamente 1,7MB de datos cada segundo</a:t>
            </a:r>
            <a:r>
              <a:rPr lang="es-MX" sz="1600" dirty="0">
                <a:solidFill>
                  <a:srgbClr val="212529"/>
                </a:solidFill>
                <a:latin typeface="Roboto" panose="02000000000000000000" pitchFamily="2" charset="0"/>
              </a:rPr>
              <a:t>.</a:t>
            </a:r>
          </a:p>
          <a:p>
            <a:pPr marL="0" lvl="0" indent="0" algn="r" rtl="0">
              <a:buNone/>
            </a:pPr>
            <a:r>
              <a:rPr lang="es-MX" sz="2000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s-MX" sz="1200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-Data </a:t>
            </a:r>
            <a:r>
              <a:rPr lang="es-MX" sz="1200" b="1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never</a:t>
            </a:r>
            <a:r>
              <a:rPr lang="es-MX" sz="1200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MX" sz="1200" b="1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Sleeps</a:t>
            </a:r>
            <a:r>
              <a:rPr lang="es-MX" sz="1200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, 2018</a:t>
            </a:r>
            <a:endParaRPr lang="es-MX" sz="1600" b="0" i="0" dirty="0">
              <a:solidFill>
                <a:srgbClr val="212529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8" name="Google Shape;174;p28">
            <a:extLst>
              <a:ext uri="{FF2B5EF4-FFF2-40B4-BE49-F238E27FC236}">
                <a16:creationId xmlns:a16="http://schemas.microsoft.com/office/drawing/2014/main" id="{3BEC65C2-9F72-6BD0-D1AD-0E1B313A89E6}"/>
              </a:ext>
            </a:extLst>
          </p:cNvPr>
          <p:cNvSpPr/>
          <p:nvPr/>
        </p:nvSpPr>
        <p:spPr>
          <a:xfrm>
            <a:off x="5868574" y="2022000"/>
            <a:ext cx="2779800" cy="2187984"/>
          </a:xfrm>
          <a:prstGeom prst="roundRect">
            <a:avLst>
              <a:gd name="adj" fmla="val 563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Futuro cercano</a:t>
            </a:r>
            <a:endParaRPr sz="16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MX" sz="1600" dirty="0">
                <a:solidFill>
                  <a:srgbClr val="212529"/>
                </a:solidFill>
                <a:latin typeface="Roboto" panose="02000000000000000000" pitchFamily="2" charset="0"/>
              </a:rPr>
              <a:t>Se prevé que en 2025 esta cifra llegará a los 181 </a:t>
            </a:r>
            <a:r>
              <a:rPr lang="es-MX" sz="1600" dirty="0" err="1">
                <a:solidFill>
                  <a:srgbClr val="212529"/>
                </a:solidFill>
                <a:latin typeface="Roboto" panose="02000000000000000000" pitchFamily="2" charset="0"/>
              </a:rPr>
              <a:t>zettabytes</a:t>
            </a:r>
            <a:r>
              <a:rPr lang="es-MX" sz="1600" dirty="0">
                <a:solidFill>
                  <a:srgbClr val="212529"/>
                </a:solidFill>
                <a:latin typeface="Roboto" panose="02000000000000000000" pitchFamily="2" charset="0"/>
              </a:rPr>
              <a:t> de datos.</a:t>
            </a:r>
            <a:r>
              <a:rPr lang="es-MX" sz="2000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pPr marL="0" lvl="0" indent="0" algn="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MX" sz="1200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-Data </a:t>
            </a:r>
            <a:r>
              <a:rPr lang="es-MX" sz="1200" b="1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never</a:t>
            </a:r>
            <a:r>
              <a:rPr lang="es-MX" sz="1200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MX" sz="1200" b="1" i="0" dirty="0" err="1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Sleeps</a:t>
            </a:r>
            <a:r>
              <a:rPr lang="es-MX" sz="1200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, 2022</a:t>
            </a:r>
            <a:endParaRPr lang="es-MX" sz="1600" b="0" i="0" dirty="0">
              <a:solidFill>
                <a:srgbClr val="212529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3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8600"/>
            <a:ext cx="866775" cy="19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>
            <a:spLocks noGrp="1"/>
          </p:cNvSpPr>
          <p:nvPr>
            <p:ph type="ctrTitle"/>
          </p:nvPr>
        </p:nvSpPr>
        <p:spPr>
          <a:xfrm>
            <a:off x="96875" y="424975"/>
            <a:ext cx="85206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rgbClr val="1A1A1A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¿Por qué es importante saber interpretar datos?</a:t>
            </a:r>
            <a:endParaRPr sz="4000" dirty="0">
              <a:solidFill>
                <a:srgbClr val="1A1A1A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pic>
        <p:nvPicPr>
          <p:cNvPr id="1026" name="Picture 2" descr="Qué son los rayos X? ¿Tiene efectos secundarios? ¿Es dolorosa?">
            <a:extLst>
              <a:ext uri="{FF2B5EF4-FFF2-40B4-BE49-F238E27FC236}">
                <a16:creationId xmlns:a16="http://schemas.microsoft.com/office/drawing/2014/main" id="{E6789FD2-0538-5BD4-7374-09EAC1D5B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77517"/>
            <a:ext cx="3995737" cy="25514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0A7F6CA-A0D8-201E-FF6A-D46147653215}"/>
              </a:ext>
            </a:extLst>
          </p:cNvPr>
          <p:cNvSpPr txBox="1"/>
          <p:nvPr/>
        </p:nvSpPr>
        <p:spPr>
          <a:xfrm>
            <a:off x="4572000" y="4529012"/>
            <a:ext cx="39957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050" dirty="0"/>
              <a:t>Imagen tomada de ¿Qué son los rayos X?, cecoten.com</a:t>
            </a:r>
          </a:p>
        </p:txBody>
      </p:sp>
      <p:sp>
        <p:nvSpPr>
          <p:cNvPr id="5" name="Google Shape;213;p33">
            <a:extLst>
              <a:ext uri="{FF2B5EF4-FFF2-40B4-BE49-F238E27FC236}">
                <a16:creationId xmlns:a16="http://schemas.microsoft.com/office/drawing/2014/main" id="{22A86A28-1DE6-5827-993B-3086CCC03247}"/>
              </a:ext>
            </a:extLst>
          </p:cNvPr>
          <p:cNvSpPr/>
          <p:nvPr/>
        </p:nvSpPr>
        <p:spPr>
          <a:xfrm>
            <a:off x="228600" y="1840717"/>
            <a:ext cx="3141000" cy="2962500"/>
          </a:xfrm>
          <a:prstGeom prst="roundRect">
            <a:avLst>
              <a:gd name="adj" fmla="val 9118"/>
            </a:avLst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182875" tIns="91425" rIns="182875" bIns="274300" anchor="b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1A1A1A"/>
                </a:solidFill>
                <a:latin typeface="Inter Medium"/>
                <a:ea typeface="Inter Medium"/>
                <a:cs typeface="Inter Medium"/>
                <a:sym typeface="Inter Medium"/>
              </a:rPr>
              <a:t>La interpretación de datos nos permite ver más allá de lo numérico: identificar patrones, definir comportamientos e incluso predecir eventos.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25835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F60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>
            <a:spLocks noGrp="1"/>
          </p:cNvSpPr>
          <p:nvPr>
            <p:ph type="ctrTitle"/>
          </p:nvPr>
        </p:nvSpPr>
        <p:spPr>
          <a:xfrm>
            <a:off x="311688" y="1913950"/>
            <a:ext cx="8520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1A1A1A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Thanks      for coming!</a:t>
            </a:r>
            <a:endParaRPr sz="4800">
              <a:solidFill>
                <a:srgbClr val="1A1A1A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pic>
        <p:nvPicPr>
          <p:cNvPr id="270" name="Google Shape;2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2096" y="2053054"/>
            <a:ext cx="645459" cy="645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8613" y="228600"/>
            <a:ext cx="866775" cy="1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185</Words>
  <Application>Microsoft Office PowerPoint</Application>
  <PresentationFormat>Presentación en pantalla (16:9)</PresentationFormat>
  <Paragraphs>23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Inter ExtraBold</vt:lpstr>
      <vt:lpstr>Inter</vt:lpstr>
      <vt:lpstr>Roboto</vt:lpstr>
      <vt:lpstr>Inter Medium</vt:lpstr>
      <vt:lpstr>Arial</vt:lpstr>
      <vt:lpstr>Simple Light</vt:lpstr>
      <vt:lpstr>Q&amp;A</vt:lpstr>
      <vt:lpstr>Agenda</vt:lpstr>
      <vt:lpstr>Speaker</vt:lpstr>
      <vt:lpstr>Datos, datos y más datos</vt:lpstr>
      <vt:lpstr>Datos vemos pero… ¿Qué significan?</vt:lpstr>
      <vt:lpstr>¿Por qué es importante saber interpretar datos?</vt:lpstr>
      <vt:lpstr>Thanks      for coming!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Juan Pablo Perez Monje</cp:lastModifiedBy>
  <cp:revision>3</cp:revision>
  <dcterms:modified xsi:type="dcterms:W3CDTF">2025-05-30T03:47:24Z</dcterms:modified>
</cp:coreProperties>
</file>