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4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568863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1656184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578798" y="2425758"/>
            <a:ext cx="765825" cy="133214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395562" y="4157757"/>
            <a:ext cx="473446" cy="10711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627784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43093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471896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21" name="20 Conector angular"/>
          <p:cNvCxnSpPr>
            <a:stCxn id="27" idx="3"/>
            <a:endCxn id="20" idx="4"/>
          </p:cNvCxnSpPr>
          <p:nvPr/>
        </p:nvCxnSpPr>
        <p:spPr>
          <a:xfrm flipV="1">
            <a:off x="3707904" y="2708921"/>
            <a:ext cx="1479112" cy="7658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355977" y="35453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4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6520408" y="251031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8" y="2524769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1" y="4256768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3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6732240" y="184482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5400000" flipH="1" flipV="1">
            <a:off x="4797025" y="17621"/>
            <a:ext cx="648072" cy="4302479"/>
          </a:xfrm>
          <a:prstGeom prst="bentConnector3">
            <a:avLst>
              <a:gd name="adj1" fmla="val 135274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6520408" y="3379177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6732240" y="497297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RTAP2</a:t>
            </a:r>
            <a:endParaRPr lang="es-ES" dirty="0"/>
          </a:p>
        </p:txBody>
      </p:sp>
      <p:cxnSp>
        <p:nvCxnSpPr>
          <p:cNvPr id="47" name="46 Conector angular"/>
          <p:cNvCxnSpPr>
            <a:stCxn id="27" idx="3"/>
            <a:endCxn id="46" idx="0"/>
          </p:cNvCxnSpPr>
          <p:nvPr/>
        </p:nvCxnSpPr>
        <p:spPr>
          <a:xfrm>
            <a:off x="3509881" y="3474745"/>
            <a:ext cx="3762419" cy="1498226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836712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4" y="2276872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2" y="2132856"/>
            <a:ext cx="2592288" cy="2520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8" y="2524769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7" y="3392997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5" y="493003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1" y="4256768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3855619" y="2385375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Receiver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888909" y="3675089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tx1"/>
                </a:solidFill>
              </a:rPr>
              <a:t>Sender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516216" y="116632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82075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429763" y="2492897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6876257" y="531163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31" idx="2"/>
            <a:endCxn id="24" idx="0"/>
          </p:cNvCxnSpPr>
          <p:nvPr/>
        </p:nvCxnSpPr>
        <p:spPr>
          <a:xfrm rot="16200000" flipH="1">
            <a:off x="7846646" y="1202167"/>
            <a:ext cx="249073" cy="7792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6544835" y="3336244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NODE2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820757" y="4936213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6888833" y="3764607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38" name="37 Conector angular"/>
          <p:cNvCxnSpPr>
            <a:stCxn id="37" idx="2"/>
            <a:endCxn id="36" idx="0"/>
          </p:cNvCxnSpPr>
          <p:nvPr/>
        </p:nvCxnSpPr>
        <p:spPr>
          <a:xfrm rot="16200000" flipH="1">
            <a:off x="7859719" y="4435114"/>
            <a:ext cx="235503" cy="7666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3174979" y="4948785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cxnSp>
        <p:nvCxnSpPr>
          <p:cNvPr id="45" name="44 Conector angular"/>
          <p:cNvCxnSpPr>
            <a:stCxn id="20" idx="3"/>
            <a:endCxn id="39" idx="0"/>
          </p:cNvCxnSpPr>
          <p:nvPr/>
        </p:nvCxnSpPr>
        <p:spPr>
          <a:xfrm rot="5400000">
            <a:off x="3617813" y="4540600"/>
            <a:ext cx="505414" cy="3109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27" idx="3"/>
            <a:endCxn id="20" idx="2"/>
          </p:cNvCxnSpPr>
          <p:nvPr/>
        </p:nvCxnSpPr>
        <p:spPr>
          <a:xfrm>
            <a:off x="3509883" y="3474744"/>
            <a:ext cx="379027" cy="6503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7" idx="3"/>
            <a:endCxn id="20" idx="1"/>
          </p:cNvCxnSpPr>
          <p:nvPr/>
        </p:nvCxnSpPr>
        <p:spPr>
          <a:xfrm>
            <a:off x="3509883" y="3474745"/>
            <a:ext cx="516116" cy="3321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8" idx="2"/>
          </p:cNvCxnSpPr>
          <p:nvPr/>
        </p:nvCxnSpPr>
        <p:spPr>
          <a:xfrm flipH="1">
            <a:off x="3513581" y="2835426"/>
            <a:ext cx="342039" cy="5317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8" idx="3"/>
          </p:cNvCxnSpPr>
          <p:nvPr/>
        </p:nvCxnSpPr>
        <p:spPr>
          <a:xfrm flipH="1">
            <a:off x="3513582" y="3153658"/>
            <a:ext cx="479127" cy="1829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0" idx="6"/>
            <a:endCxn id="31" idx="1"/>
          </p:cNvCxnSpPr>
          <p:nvPr/>
        </p:nvCxnSpPr>
        <p:spPr>
          <a:xfrm flipV="1">
            <a:off x="4825013" y="999214"/>
            <a:ext cx="2051243" cy="31259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20" idx="6"/>
            <a:endCxn id="37" idx="1"/>
          </p:cNvCxnSpPr>
          <p:nvPr/>
        </p:nvCxnSpPr>
        <p:spPr>
          <a:xfrm>
            <a:off x="4825013" y="4125138"/>
            <a:ext cx="2063819" cy="10752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31" idx="1"/>
            <a:endCxn id="18" idx="6"/>
          </p:cNvCxnSpPr>
          <p:nvPr/>
        </p:nvCxnSpPr>
        <p:spPr>
          <a:xfrm flipH="1">
            <a:off x="4791722" y="999215"/>
            <a:ext cx="2084535" cy="183621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endCxn id="18" idx="6"/>
          </p:cNvCxnSpPr>
          <p:nvPr/>
        </p:nvCxnSpPr>
        <p:spPr>
          <a:xfrm flipH="1" flipV="1">
            <a:off x="4791723" y="2835426"/>
            <a:ext cx="2088232" cy="12897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623497" y="171633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88" name="87 Conector angular"/>
          <p:cNvCxnSpPr>
            <a:stCxn id="87" idx="0"/>
            <a:endCxn id="31" idx="2"/>
          </p:cNvCxnSpPr>
          <p:nvPr/>
        </p:nvCxnSpPr>
        <p:spPr>
          <a:xfrm rot="5400000" flipH="1" flipV="1">
            <a:off x="7248017" y="1382809"/>
            <a:ext cx="249073" cy="4179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6623497" y="492660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95" name="94 Conector angular"/>
          <p:cNvCxnSpPr>
            <a:stCxn id="37" idx="2"/>
            <a:endCxn id="93" idx="0"/>
          </p:cNvCxnSpPr>
          <p:nvPr/>
        </p:nvCxnSpPr>
        <p:spPr>
          <a:xfrm rot="5400000">
            <a:off x="7265895" y="4598374"/>
            <a:ext cx="225892" cy="43056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3513580" y="3281398"/>
            <a:ext cx="113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Unix sockets</a:t>
            </a:r>
            <a:endParaRPr lang="es-ES" sz="1400" b="1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652121" y="267338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M3IPC</a:t>
            </a:r>
            <a:endParaRPr lang="es-ES" b="1" dirty="0"/>
          </a:p>
        </p:txBody>
      </p:sp>
      <p:cxnSp>
        <p:nvCxnSpPr>
          <p:cNvPr id="40" name="39 Conector angular"/>
          <p:cNvCxnSpPr>
            <a:endCxn id="39" idx="0"/>
          </p:cNvCxnSpPr>
          <p:nvPr/>
        </p:nvCxnSpPr>
        <p:spPr>
          <a:xfrm rot="5400000">
            <a:off x="3204346" y="3796170"/>
            <a:ext cx="1663308" cy="641923"/>
          </a:xfrm>
          <a:prstGeom prst="bentConnector3">
            <a:avLst>
              <a:gd name="adj1" fmla="val 17976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5796136" y="3526081"/>
            <a:ext cx="3015952" cy="3024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16632"/>
            <a:ext cx="4968552" cy="648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3" y="235774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5" y="1675934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3" y="1207882"/>
            <a:ext cx="2592288" cy="284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9" y="1923831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8" y="2792059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6" y="43291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2" y="3655830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4" y="1891959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68144" y="3728162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16200000" flipH="1">
            <a:off x="3734908" y="1126874"/>
            <a:ext cx="1836203" cy="3366372"/>
          </a:xfrm>
          <a:prstGeom prst="bentConnector3">
            <a:avLst>
              <a:gd name="adj1" fmla="val -1245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987575" y="4869160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cxnSp>
        <p:nvCxnSpPr>
          <p:cNvPr id="20" name="19 Conector angular"/>
          <p:cNvCxnSpPr>
            <a:stCxn id="19" idx="1"/>
            <a:endCxn id="9" idx="2"/>
          </p:cNvCxnSpPr>
          <p:nvPr/>
        </p:nvCxnSpPr>
        <p:spPr>
          <a:xfrm rot="10800000">
            <a:off x="2096727" y="4977173"/>
            <a:ext cx="890849" cy="43195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139952" y="590297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ETH0</a:t>
            </a:r>
            <a:endParaRPr lang="es-ES" dirty="0"/>
          </a:p>
        </p:txBody>
      </p:sp>
      <p:cxnSp>
        <p:nvCxnSpPr>
          <p:cNvPr id="24" name="23 Conector angular"/>
          <p:cNvCxnSpPr>
            <a:stCxn id="23" idx="0"/>
            <a:endCxn id="19" idx="3"/>
          </p:cNvCxnSpPr>
          <p:nvPr/>
        </p:nvCxnSpPr>
        <p:spPr>
          <a:xfrm rot="16200000" flipV="1">
            <a:off x="3947032" y="5169998"/>
            <a:ext cx="493853" cy="9721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6670457" y="5193149"/>
            <a:ext cx="931912" cy="1043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UML1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39" idx="2"/>
            <a:endCxn id="28" idx="1"/>
          </p:cNvCxnSpPr>
          <p:nvPr/>
        </p:nvCxnSpPr>
        <p:spPr>
          <a:xfrm rot="16200000" flipH="1">
            <a:off x="5756457" y="4800826"/>
            <a:ext cx="1493739" cy="3342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746783" y="4282127"/>
            <a:ext cx="855586" cy="628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DVS_UML_SWITCH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40" name="39 Conector angular"/>
          <p:cNvCxnSpPr>
            <a:stCxn id="39" idx="3"/>
            <a:endCxn id="38" idx="0"/>
          </p:cNvCxnSpPr>
          <p:nvPr/>
        </p:nvCxnSpPr>
        <p:spPr>
          <a:xfrm>
            <a:off x="6804248" y="3974625"/>
            <a:ext cx="370328" cy="307502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5796136" y="3526081"/>
            <a:ext cx="3015952" cy="3024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16632"/>
            <a:ext cx="4968552" cy="648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3" y="235774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5" y="1675934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3" y="1207882"/>
            <a:ext cx="2592288" cy="284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9" y="1923831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8" y="2792059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6" y="43291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2" y="3655830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4" y="1891959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68144" y="3728162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16200000" flipH="1">
            <a:off x="3734908" y="1126874"/>
            <a:ext cx="1836203" cy="3366372"/>
          </a:xfrm>
          <a:prstGeom prst="bentConnector3">
            <a:avLst>
              <a:gd name="adj1" fmla="val -1245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987575" y="4869160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cxnSp>
        <p:nvCxnSpPr>
          <p:cNvPr id="20" name="19 Conector angular"/>
          <p:cNvCxnSpPr>
            <a:stCxn id="19" idx="1"/>
            <a:endCxn id="9" idx="2"/>
          </p:cNvCxnSpPr>
          <p:nvPr/>
        </p:nvCxnSpPr>
        <p:spPr>
          <a:xfrm rot="10800000">
            <a:off x="2096727" y="4977173"/>
            <a:ext cx="890849" cy="43195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139952" y="590297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ETH0</a:t>
            </a:r>
            <a:endParaRPr lang="es-ES" dirty="0"/>
          </a:p>
        </p:txBody>
      </p:sp>
      <p:cxnSp>
        <p:nvCxnSpPr>
          <p:cNvPr id="24" name="23 Conector angular"/>
          <p:cNvCxnSpPr>
            <a:stCxn id="23" idx="0"/>
            <a:endCxn id="19" idx="3"/>
          </p:cNvCxnSpPr>
          <p:nvPr/>
        </p:nvCxnSpPr>
        <p:spPr>
          <a:xfrm rot="16200000" flipV="1">
            <a:off x="3947032" y="5169998"/>
            <a:ext cx="493853" cy="9721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7747270" y="3609780"/>
            <a:ext cx="931912" cy="1043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6309570" y="5038565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BR0</a:t>
            </a:r>
            <a:endParaRPr lang="es-ES" dirty="0"/>
          </a:p>
        </p:txBody>
      </p:sp>
      <p:cxnSp>
        <p:nvCxnSpPr>
          <p:cNvPr id="32" name="31 Conector angular"/>
          <p:cNvCxnSpPr>
            <a:stCxn id="39" idx="2"/>
            <a:endCxn id="30" idx="1"/>
          </p:cNvCxnSpPr>
          <p:nvPr/>
        </p:nvCxnSpPr>
        <p:spPr>
          <a:xfrm rot="5400000">
            <a:off x="5644162" y="4886496"/>
            <a:ext cx="1357442" cy="26626"/>
          </a:xfrm>
          <a:prstGeom prst="bentConnector4">
            <a:avLst>
              <a:gd name="adj1" fmla="val 30111"/>
              <a:gd name="adj2" fmla="val 9585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6" idx="2"/>
            <a:endCxn id="30" idx="2"/>
          </p:cNvCxnSpPr>
          <p:nvPr/>
        </p:nvCxnSpPr>
        <p:spPr>
          <a:xfrm rot="5400000">
            <a:off x="7048473" y="5399217"/>
            <a:ext cx="340541" cy="1098015"/>
          </a:xfrm>
          <a:prstGeom prst="bentConnector3">
            <a:avLst>
              <a:gd name="adj1" fmla="val 1671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7299698" y="5285028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33" name="32 Conector angular"/>
          <p:cNvCxnSpPr>
            <a:stCxn id="28" idx="2"/>
            <a:endCxn id="26" idx="0"/>
          </p:cNvCxnSpPr>
          <p:nvPr/>
        </p:nvCxnSpPr>
        <p:spPr>
          <a:xfrm rot="5400000">
            <a:off x="7674542" y="4746344"/>
            <a:ext cx="631892" cy="44547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746783" y="4282127"/>
            <a:ext cx="855586" cy="628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DVS_UML_SWITCH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40" name="39 Conector angular"/>
          <p:cNvCxnSpPr>
            <a:stCxn id="39" idx="3"/>
            <a:endCxn id="38" idx="0"/>
          </p:cNvCxnSpPr>
          <p:nvPr/>
        </p:nvCxnSpPr>
        <p:spPr>
          <a:xfrm>
            <a:off x="6804248" y="3974625"/>
            <a:ext cx="370328" cy="307502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erminador"/>
          <p:cNvSpPr/>
          <p:nvPr/>
        </p:nvSpPr>
        <p:spPr>
          <a:xfrm>
            <a:off x="1620164" y="59049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dvs_uml_switch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1728670" y="707121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" name="4 Proceso alternativo"/>
          <p:cNvSpPr/>
          <p:nvPr/>
        </p:nvSpPr>
        <p:spPr>
          <a:xfrm>
            <a:off x="1728670" y="114755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" name="5 Cilindro"/>
          <p:cNvSpPr/>
          <p:nvPr/>
        </p:nvSpPr>
        <p:spPr>
          <a:xfrm>
            <a:off x="3635896" y="851137"/>
            <a:ext cx="720080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1728670" y="1637546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get_dvs_params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1728670" y="2077978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get_dc_params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" name="8 Proceso"/>
          <p:cNvSpPr/>
          <p:nvPr/>
        </p:nvSpPr>
        <p:spPr>
          <a:xfrm>
            <a:off x="1674417" y="25793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1674417" y="3071793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datos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1674417" y="359508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setup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2" name="11 Datos"/>
          <p:cNvSpPr/>
          <p:nvPr/>
        </p:nvSpPr>
        <p:spPr>
          <a:xfrm>
            <a:off x="143014" y="2253669"/>
            <a:ext cx="1152128" cy="70086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SIGINT 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1674417" y="410752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Open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TAP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1674417" y="4645608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init_rt_threads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Proceso predefinido"/>
          <p:cNvSpPr/>
          <p:nvPr/>
        </p:nvSpPr>
        <p:spPr>
          <a:xfrm>
            <a:off x="5345843" y="822761"/>
            <a:ext cx="1393304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init_rt_sockets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6" name="15 Proceso predefinido"/>
          <p:cNvSpPr/>
          <p:nvPr/>
        </p:nvSpPr>
        <p:spPr>
          <a:xfrm>
            <a:off x="5327122" y="455658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7" name="16 Proceso predefinido"/>
          <p:cNvSpPr/>
          <p:nvPr/>
        </p:nvSpPr>
        <p:spPr>
          <a:xfrm>
            <a:off x="5327122" y="542503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recv_thread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2195736" y="5495653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3" idx="2"/>
            <a:endCxn id="4" idx="0"/>
          </p:cNvCxnSpPr>
          <p:nvPr/>
        </p:nvCxnSpPr>
        <p:spPr>
          <a:xfrm>
            <a:off x="2412252" y="491097"/>
            <a:ext cx="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4" idx="2"/>
            <a:endCxn id="5" idx="0"/>
          </p:cNvCxnSpPr>
          <p:nvPr/>
        </p:nvCxnSpPr>
        <p:spPr>
          <a:xfrm>
            <a:off x="2412253" y="995153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5" idx="2"/>
            <a:endCxn id="7" idx="0"/>
          </p:cNvCxnSpPr>
          <p:nvPr/>
        </p:nvCxnSpPr>
        <p:spPr>
          <a:xfrm>
            <a:off x="2412253" y="1435585"/>
            <a:ext cx="0" cy="201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7" idx="2"/>
            <a:endCxn id="8" idx="0"/>
          </p:cNvCxnSpPr>
          <p:nvPr/>
        </p:nvCxnSpPr>
        <p:spPr>
          <a:xfrm>
            <a:off x="2412253" y="1925578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8" idx="2"/>
            <a:endCxn id="9" idx="0"/>
          </p:cNvCxnSpPr>
          <p:nvPr/>
        </p:nvCxnSpPr>
        <p:spPr>
          <a:xfrm>
            <a:off x="2412253" y="2366010"/>
            <a:ext cx="0" cy="2133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9" idx="2"/>
            <a:endCxn id="10" idx="0"/>
          </p:cNvCxnSpPr>
          <p:nvPr/>
        </p:nvCxnSpPr>
        <p:spPr>
          <a:xfrm>
            <a:off x="2412253" y="2939369"/>
            <a:ext cx="0" cy="132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0" idx="2"/>
            <a:endCxn id="11" idx="0"/>
          </p:cNvCxnSpPr>
          <p:nvPr/>
        </p:nvCxnSpPr>
        <p:spPr>
          <a:xfrm>
            <a:off x="2412253" y="3431833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1" idx="2"/>
            <a:endCxn id="13" idx="0"/>
          </p:cNvCxnSpPr>
          <p:nvPr/>
        </p:nvCxnSpPr>
        <p:spPr>
          <a:xfrm>
            <a:off x="2412253" y="3955122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2412253" y="4467562"/>
            <a:ext cx="0" cy="1780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4" idx="2"/>
            <a:endCxn id="18" idx="0"/>
          </p:cNvCxnSpPr>
          <p:nvPr/>
        </p:nvCxnSpPr>
        <p:spPr>
          <a:xfrm flipH="1">
            <a:off x="2411760" y="5005648"/>
            <a:ext cx="493" cy="4900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6" idx="2"/>
            <a:endCxn id="5" idx="3"/>
          </p:cNvCxnSpPr>
          <p:nvPr/>
        </p:nvCxnSpPr>
        <p:spPr>
          <a:xfrm flipH="1">
            <a:off x="3095835" y="1247181"/>
            <a:ext cx="540061" cy="443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11" idx="1"/>
            <a:endCxn id="12" idx="5"/>
          </p:cNvCxnSpPr>
          <p:nvPr/>
        </p:nvCxnSpPr>
        <p:spPr>
          <a:xfrm flipH="1" flipV="1">
            <a:off x="1179929" y="2604101"/>
            <a:ext cx="494488" cy="117100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14" idx="3"/>
            <a:endCxn id="15" idx="1"/>
          </p:cNvCxnSpPr>
          <p:nvPr/>
        </p:nvCxnSpPr>
        <p:spPr>
          <a:xfrm flipV="1">
            <a:off x="3150088" y="1129085"/>
            <a:ext cx="2195755" cy="36965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5358913" y="2065053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Bind Remote TAP Client endpoint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7624949" y="178156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node</a:t>
            </a:r>
            <a:r>
              <a:rPr lang="es-ES" sz="1050" dirty="0" smtClean="0">
                <a:solidFill>
                  <a:schemeClr val="tx1"/>
                </a:solidFill>
              </a:rPr>
              <a:t> in </a:t>
            </a:r>
            <a:r>
              <a:rPr lang="es-ES" sz="1050" dirty="0" err="1" smtClean="0">
                <a:solidFill>
                  <a:schemeClr val="tx1"/>
                </a:solidFill>
              </a:rPr>
              <a:t>the</a:t>
            </a:r>
            <a:r>
              <a:rPr lang="es-ES" sz="1050" dirty="0" smtClean="0">
                <a:solidFill>
                  <a:schemeClr val="tx1"/>
                </a:solidFill>
              </a:rPr>
              <a:t> DC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4" name="63 Proceso alternativo"/>
          <p:cNvSpPr/>
          <p:nvPr/>
        </p:nvSpPr>
        <p:spPr>
          <a:xfrm>
            <a:off x="5358914" y="3334454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rmttap_init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7624949" y="31792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RTAP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6" name="65 Conector recto de flecha"/>
          <p:cNvCxnSpPr>
            <a:stCxn id="15" idx="2"/>
            <a:endCxn id="62" idx="0"/>
          </p:cNvCxnSpPr>
          <p:nvPr/>
        </p:nvCxnSpPr>
        <p:spPr>
          <a:xfrm>
            <a:off x="6042495" y="1435409"/>
            <a:ext cx="1" cy="6296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2" idx="2"/>
            <a:endCxn id="64" idx="0"/>
          </p:cNvCxnSpPr>
          <p:nvPr/>
        </p:nvCxnSpPr>
        <p:spPr>
          <a:xfrm>
            <a:off x="6042496" y="2411177"/>
            <a:ext cx="1" cy="923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63" idx="0"/>
            <a:endCxn id="62" idx="0"/>
          </p:cNvCxnSpPr>
          <p:nvPr/>
        </p:nvCxnSpPr>
        <p:spPr>
          <a:xfrm rot="16200000" flipH="1" flipV="1">
            <a:off x="7016013" y="808044"/>
            <a:ext cx="283491" cy="2230525"/>
          </a:xfrm>
          <a:prstGeom prst="bentConnector3">
            <a:avLst>
              <a:gd name="adj1" fmla="val -8063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62" idx="2"/>
            <a:endCxn id="63" idx="4"/>
          </p:cNvCxnSpPr>
          <p:nvPr/>
        </p:nvCxnSpPr>
        <p:spPr>
          <a:xfrm rot="16200000" flipH="1">
            <a:off x="7041870" y="1411802"/>
            <a:ext cx="231776" cy="2230525"/>
          </a:xfrm>
          <a:prstGeom prst="bentConnector3">
            <a:avLst>
              <a:gd name="adj1" fmla="val 19863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65" idx="0"/>
            <a:endCxn id="64" idx="0"/>
          </p:cNvCxnSpPr>
          <p:nvPr/>
        </p:nvCxnSpPr>
        <p:spPr>
          <a:xfrm rot="16200000" flipH="1" flipV="1">
            <a:off x="7080145" y="2141578"/>
            <a:ext cx="155227" cy="2230524"/>
          </a:xfrm>
          <a:prstGeom prst="bentConnector3">
            <a:avLst>
              <a:gd name="adj1" fmla="val -14726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64" idx="2"/>
            <a:endCxn id="65" idx="4"/>
          </p:cNvCxnSpPr>
          <p:nvPr/>
        </p:nvCxnSpPr>
        <p:spPr>
          <a:xfrm rot="16200000" flipH="1">
            <a:off x="6977739" y="2745336"/>
            <a:ext cx="360040" cy="2230524"/>
          </a:xfrm>
          <a:prstGeom prst="bentConnector3">
            <a:avLst>
              <a:gd name="adj1" fmla="val 1634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64" idx="2"/>
            <a:endCxn id="16" idx="0"/>
          </p:cNvCxnSpPr>
          <p:nvPr/>
        </p:nvCxnSpPr>
        <p:spPr>
          <a:xfrm>
            <a:off x="6042497" y="3680578"/>
            <a:ext cx="14428" cy="876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16" idx="2"/>
            <a:endCxn id="17" idx="0"/>
          </p:cNvCxnSpPr>
          <p:nvPr/>
        </p:nvCxnSpPr>
        <p:spPr>
          <a:xfrm>
            <a:off x="6056925" y="5169233"/>
            <a:ext cx="0" cy="255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Terminador"/>
          <p:cNvSpPr/>
          <p:nvPr/>
        </p:nvSpPr>
        <p:spPr>
          <a:xfrm>
            <a:off x="5264837" y="6309320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pthread_exit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02" name="101 Conector recto de flecha"/>
          <p:cNvCxnSpPr>
            <a:stCxn id="17" idx="2"/>
            <a:endCxn id="101" idx="0"/>
          </p:cNvCxnSpPr>
          <p:nvPr/>
        </p:nvCxnSpPr>
        <p:spPr>
          <a:xfrm>
            <a:off x="6056925" y="6037683"/>
            <a:ext cx="0" cy="271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Proceso alternativo"/>
          <p:cNvSpPr/>
          <p:nvPr/>
        </p:nvSpPr>
        <p:spPr>
          <a:xfrm>
            <a:off x="35496" y="32878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Cleanup</a:t>
            </a:r>
            <a:r>
              <a:rPr lang="es-ES" sz="1050" dirty="0" smtClean="0">
                <a:solidFill>
                  <a:schemeClr val="tx1"/>
                </a:solidFill>
              </a:rPr>
              <a:t> sockets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9" name="108 Proceso alternativo"/>
          <p:cNvSpPr/>
          <p:nvPr/>
        </p:nvSpPr>
        <p:spPr>
          <a:xfrm>
            <a:off x="46187" y="3845838"/>
            <a:ext cx="1367165" cy="33919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Unbind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endpoints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0" name="109 Terminador"/>
          <p:cNvSpPr/>
          <p:nvPr/>
        </p:nvSpPr>
        <p:spPr>
          <a:xfrm>
            <a:off x="153852" y="4467562"/>
            <a:ext cx="1179929" cy="295560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11" name="110 Conector recto de flecha"/>
          <p:cNvCxnSpPr>
            <a:stCxn id="12" idx="4"/>
            <a:endCxn id="106" idx="0"/>
          </p:cNvCxnSpPr>
          <p:nvPr/>
        </p:nvCxnSpPr>
        <p:spPr>
          <a:xfrm>
            <a:off x="719078" y="2954532"/>
            <a:ext cx="1" cy="3332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>
            <a:stCxn id="106" idx="2"/>
            <a:endCxn id="109" idx="0"/>
          </p:cNvCxnSpPr>
          <p:nvPr/>
        </p:nvCxnSpPr>
        <p:spPr>
          <a:xfrm>
            <a:off x="719079" y="3575849"/>
            <a:ext cx="10691" cy="269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>
            <a:stCxn id="109" idx="2"/>
            <a:endCxn id="110" idx="0"/>
          </p:cNvCxnSpPr>
          <p:nvPr/>
        </p:nvCxnSpPr>
        <p:spPr>
          <a:xfrm>
            <a:off x="729770" y="4185028"/>
            <a:ext cx="14047" cy="282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 alternativo"/>
          <p:cNvSpPr/>
          <p:nvPr/>
        </p:nvSpPr>
        <p:spPr>
          <a:xfrm>
            <a:off x="3816902" y="76470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2189812" y="258103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accept_connection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3750812" y="469301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handle_port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3772576" y="61525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close_descriptor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4281503" y="129212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18" idx="4"/>
            <a:endCxn id="4" idx="0"/>
          </p:cNvCxnSpPr>
          <p:nvPr/>
        </p:nvCxnSpPr>
        <p:spPr>
          <a:xfrm>
            <a:off x="4497527" y="489252"/>
            <a:ext cx="2958" cy="275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23" idx="0"/>
          </p:cNvCxnSpPr>
          <p:nvPr/>
        </p:nvCxnSpPr>
        <p:spPr>
          <a:xfrm>
            <a:off x="4500485" y="1884700"/>
            <a:ext cx="493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56" idx="2"/>
            <a:endCxn id="13" idx="0"/>
          </p:cNvCxnSpPr>
          <p:nvPr/>
        </p:nvCxnSpPr>
        <p:spPr>
          <a:xfrm>
            <a:off x="4488648" y="4321380"/>
            <a:ext cx="0" cy="3716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4488648" y="5053052"/>
            <a:ext cx="21764" cy="10994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Decisión"/>
          <p:cNvSpPr/>
          <p:nvPr/>
        </p:nvSpPr>
        <p:spPr>
          <a:xfrm>
            <a:off x="3816902" y="2037100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Want</a:t>
            </a:r>
            <a:r>
              <a:rPr lang="es-ES" sz="1050" dirty="0" smtClean="0">
                <a:solidFill>
                  <a:schemeClr val="tx1"/>
                </a:solidFill>
              </a:rPr>
              <a:t> to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34" name="33 Conector angular"/>
          <p:cNvCxnSpPr>
            <a:stCxn id="23" idx="1"/>
            <a:endCxn id="8" idx="0"/>
          </p:cNvCxnSpPr>
          <p:nvPr/>
        </p:nvCxnSpPr>
        <p:spPr>
          <a:xfrm rot="10800000" flipV="1">
            <a:off x="2873396" y="2358297"/>
            <a:ext cx="943507" cy="22273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8" idx="1"/>
            <a:endCxn id="4" idx="0"/>
          </p:cNvCxnSpPr>
          <p:nvPr/>
        </p:nvCxnSpPr>
        <p:spPr>
          <a:xfrm rot="10800000" flipH="1">
            <a:off x="2189811" y="764705"/>
            <a:ext cx="2310673" cy="1960345"/>
          </a:xfrm>
          <a:prstGeom prst="bentConnector4">
            <a:avLst>
              <a:gd name="adj1" fmla="val -9893"/>
              <a:gd name="adj2" fmla="val 1116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Decisión"/>
          <p:cNvSpPr/>
          <p:nvPr/>
        </p:nvSpPr>
        <p:spPr>
          <a:xfrm>
            <a:off x="3810490" y="2870040"/>
            <a:ext cx="1368152" cy="642393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Proceso alternativo"/>
          <p:cNvSpPr/>
          <p:nvPr/>
        </p:nvSpPr>
        <p:spPr>
          <a:xfrm>
            <a:off x="2189811" y="33684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handle_sock_data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5" name="54 Conector angular"/>
          <p:cNvCxnSpPr>
            <a:stCxn id="52" idx="1"/>
            <a:endCxn id="53" idx="0"/>
          </p:cNvCxnSpPr>
          <p:nvPr/>
        </p:nvCxnSpPr>
        <p:spPr>
          <a:xfrm rot="10800000" flipV="1">
            <a:off x="2873394" y="3191237"/>
            <a:ext cx="937096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Decisión"/>
          <p:cNvSpPr/>
          <p:nvPr/>
        </p:nvSpPr>
        <p:spPr>
          <a:xfrm>
            <a:off x="3804572" y="3678987"/>
            <a:ext cx="1368152" cy="64239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TAP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97700" y="417736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handle_tap_data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1" name="60 Conector angular"/>
          <p:cNvCxnSpPr>
            <a:stCxn id="56" idx="1"/>
            <a:endCxn id="57" idx="0"/>
          </p:cNvCxnSpPr>
          <p:nvPr/>
        </p:nvCxnSpPr>
        <p:spPr>
          <a:xfrm rot="10800000" flipV="1">
            <a:off x="2881284" y="4000184"/>
            <a:ext cx="923289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4512816" y="5279422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ecisión"/>
          <p:cNvSpPr/>
          <p:nvPr/>
        </p:nvSpPr>
        <p:spPr>
          <a:xfrm>
            <a:off x="3816903" y="5270563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New_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port</a:t>
            </a:r>
            <a:r>
              <a:rPr lang="es-ES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7" name="66 Proceso alternativo"/>
          <p:cNvSpPr/>
          <p:nvPr/>
        </p:nvSpPr>
        <p:spPr>
          <a:xfrm>
            <a:off x="2215451" y="5884095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new_port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8" name="67 Conector angular"/>
          <p:cNvCxnSpPr>
            <a:stCxn id="66" idx="1"/>
            <a:endCxn id="67" idx="0"/>
          </p:cNvCxnSpPr>
          <p:nvPr/>
        </p:nvCxnSpPr>
        <p:spPr>
          <a:xfrm rot="10800000" flipV="1">
            <a:off x="2899035" y="5591759"/>
            <a:ext cx="917869" cy="2923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3" idx="1"/>
            <a:endCxn id="4" idx="0"/>
          </p:cNvCxnSpPr>
          <p:nvPr/>
        </p:nvCxnSpPr>
        <p:spPr>
          <a:xfrm rot="10800000" flipH="1">
            <a:off x="2189811" y="764705"/>
            <a:ext cx="2310674" cy="2747729"/>
          </a:xfrm>
          <a:prstGeom prst="bentConnector4">
            <a:avLst>
              <a:gd name="adj1" fmla="val -9893"/>
              <a:gd name="adj2" fmla="val 10832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57" idx="1"/>
            <a:endCxn id="4" idx="0"/>
          </p:cNvCxnSpPr>
          <p:nvPr/>
        </p:nvCxnSpPr>
        <p:spPr>
          <a:xfrm rot="10800000" flipH="1">
            <a:off x="2197699" y="764704"/>
            <a:ext cx="2302785" cy="3556676"/>
          </a:xfrm>
          <a:prstGeom prst="bentConnector4">
            <a:avLst>
              <a:gd name="adj1" fmla="val -9927"/>
              <a:gd name="adj2" fmla="val 10642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67" idx="1"/>
            <a:endCxn id="4" idx="0"/>
          </p:cNvCxnSpPr>
          <p:nvPr/>
        </p:nvCxnSpPr>
        <p:spPr>
          <a:xfrm rot="10800000" flipH="1">
            <a:off x="2215451" y="764705"/>
            <a:ext cx="2285034" cy="5263407"/>
          </a:xfrm>
          <a:prstGeom prst="bentConnector4">
            <a:avLst>
              <a:gd name="adj1" fmla="val -10004"/>
              <a:gd name="adj2" fmla="val 10434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14" idx="3"/>
            <a:endCxn id="4" idx="0"/>
          </p:cNvCxnSpPr>
          <p:nvPr/>
        </p:nvCxnSpPr>
        <p:spPr>
          <a:xfrm flipH="1" flipV="1">
            <a:off x="4500485" y="764704"/>
            <a:ext cx="747762" cy="5567845"/>
          </a:xfrm>
          <a:prstGeom prst="bentConnector4">
            <a:avLst>
              <a:gd name="adj1" fmla="val -215779"/>
              <a:gd name="adj2" fmla="val 10410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23" idx="2"/>
            <a:endCxn id="52" idx="0"/>
          </p:cNvCxnSpPr>
          <p:nvPr/>
        </p:nvCxnSpPr>
        <p:spPr>
          <a:xfrm flipH="1">
            <a:off x="4494566" y="2679493"/>
            <a:ext cx="6412" cy="1905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52" idx="2"/>
            <a:endCxn id="56" idx="0"/>
          </p:cNvCxnSpPr>
          <p:nvPr/>
        </p:nvCxnSpPr>
        <p:spPr>
          <a:xfrm flipH="1">
            <a:off x="4488648" y="3512433"/>
            <a:ext cx="5918" cy="1665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Decisión"/>
          <p:cNvSpPr/>
          <p:nvPr/>
        </p:nvSpPr>
        <p:spPr>
          <a:xfrm>
            <a:off x="3813451" y="122479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09" name="108 Conector recto de flecha"/>
          <p:cNvCxnSpPr>
            <a:stCxn id="4" idx="2"/>
            <a:endCxn id="105" idx="0"/>
          </p:cNvCxnSpPr>
          <p:nvPr/>
        </p:nvCxnSpPr>
        <p:spPr>
          <a:xfrm flipH="1">
            <a:off x="4497527" y="1052736"/>
            <a:ext cx="2958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105" idx="1"/>
            <a:endCxn id="4" idx="0"/>
          </p:cNvCxnSpPr>
          <p:nvPr/>
        </p:nvCxnSpPr>
        <p:spPr>
          <a:xfrm rot="10800000" flipH="1">
            <a:off x="3813451" y="764705"/>
            <a:ext cx="687034" cy="781285"/>
          </a:xfrm>
          <a:prstGeom prst="bentConnector4">
            <a:avLst>
              <a:gd name="adj1" fmla="val -78499"/>
              <a:gd name="adj2" fmla="val 1292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357535" y="122479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302584" y="203710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3277817" y="288346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3302584" y="369240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331065" y="526947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653857" y="17448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4653857" y="258103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4653857" y="344182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564806" y="43115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4621758" y="58447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3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send_thread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65861" y="88970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3591501" y="1299158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4" idx="0"/>
          </p:cNvCxnSpPr>
          <p:nvPr/>
        </p:nvCxnSpPr>
        <p:spPr>
          <a:xfrm>
            <a:off x="4292775" y="1177735"/>
            <a:ext cx="14722" cy="1214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4" idx="2"/>
            <a:endCxn id="8" idx="0"/>
          </p:cNvCxnSpPr>
          <p:nvPr/>
        </p:nvCxnSpPr>
        <p:spPr>
          <a:xfrm>
            <a:off x="4307497" y="1587190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610108" y="1897874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3589673" y="6127174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rt_send_write_packet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26" idx="2"/>
            <a:endCxn id="55" idx="0"/>
          </p:cNvCxnSpPr>
          <p:nvPr/>
        </p:nvCxnSpPr>
        <p:spPr>
          <a:xfrm>
            <a:off x="4307497" y="3000355"/>
            <a:ext cx="1" cy="2713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54" idx="0"/>
            <a:endCxn id="55" idx="0"/>
          </p:cNvCxnSpPr>
          <p:nvPr/>
        </p:nvCxnSpPr>
        <p:spPr>
          <a:xfrm rot="16200000" flipV="1">
            <a:off x="5137159" y="2442078"/>
            <a:ext cx="477388" cy="2136710"/>
          </a:xfrm>
          <a:prstGeom prst="bentConnector3">
            <a:avLst>
              <a:gd name="adj1" fmla="val 14788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10" idx="2"/>
            <a:endCxn id="53" idx="4"/>
          </p:cNvCxnSpPr>
          <p:nvPr/>
        </p:nvCxnSpPr>
        <p:spPr>
          <a:xfrm rot="5400000" flipH="1" flipV="1">
            <a:off x="5095128" y="3769983"/>
            <a:ext cx="1949611" cy="3484851"/>
          </a:xfrm>
          <a:prstGeom prst="bentConnector3">
            <a:avLst>
              <a:gd name="adj1" fmla="val -1172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Decisión"/>
          <p:cNvSpPr/>
          <p:nvPr/>
        </p:nvSpPr>
        <p:spPr>
          <a:xfrm>
            <a:off x="3623421" y="235796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6" idx="0"/>
          </p:cNvCxnSpPr>
          <p:nvPr/>
        </p:nvCxnSpPr>
        <p:spPr>
          <a:xfrm flipH="1">
            <a:off x="4307497" y="2185906"/>
            <a:ext cx="9304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6" idx="1"/>
            <a:endCxn id="39" idx="0"/>
          </p:cNvCxnSpPr>
          <p:nvPr/>
        </p:nvCxnSpPr>
        <p:spPr>
          <a:xfrm rot="10800000" flipV="1">
            <a:off x="2706901" y="2679159"/>
            <a:ext cx="916521" cy="29937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>
            <a:off x="4283967" y="468655"/>
            <a:ext cx="8808" cy="421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roceso alternativo"/>
          <p:cNvSpPr/>
          <p:nvPr/>
        </p:nvSpPr>
        <p:spPr>
          <a:xfrm>
            <a:off x="1990904" y="2978529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7164288" y="367621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FD </a:t>
            </a:r>
            <a:r>
              <a:rPr lang="es-ES" sz="1050" dirty="0" err="1" smtClean="0">
                <a:solidFill>
                  <a:schemeClr val="tx1"/>
                </a:solidFill>
              </a:rPr>
              <a:t>event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796136" y="37491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RTAP/LTAP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5" name="54 Decisión"/>
          <p:cNvSpPr/>
          <p:nvPr/>
        </p:nvSpPr>
        <p:spPr>
          <a:xfrm>
            <a:off x="3623422" y="3271739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Local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to RTAP?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78116" y="3818875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Receive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from</a:t>
            </a:r>
            <a:r>
              <a:rPr lang="es-ES" sz="1050" dirty="0" smtClean="0">
                <a:solidFill>
                  <a:schemeClr val="tx1"/>
                </a:solidFill>
              </a:rPr>
              <a:t> 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8" name="57 Conector angular"/>
          <p:cNvCxnSpPr>
            <a:stCxn id="55" idx="1"/>
            <a:endCxn id="57" idx="0"/>
          </p:cNvCxnSpPr>
          <p:nvPr/>
        </p:nvCxnSpPr>
        <p:spPr>
          <a:xfrm rot="10800000" flipV="1">
            <a:off x="2894112" y="3592935"/>
            <a:ext cx="729310" cy="2259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2178116" y="4322486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REQ_RT_WRITE</a:t>
            </a:r>
          </a:p>
        </p:txBody>
      </p:sp>
      <p:cxnSp>
        <p:nvCxnSpPr>
          <p:cNvPr id="65" name="64 Conector recto de flecha"/>
          <p:cNvCxnSpPr>
            <a:stCxn id="57" idx="2"/>
            <a:endCxn id="62" idx="0"/>
          </p:cNvCxnSpPr>
          <p:nvPr/>
        </p:nvCxnSpPr>
        <p:spPr>
          <a:xfrm>
            <a:off x="2894112" y="4106907"/>
            <a:ext cx="0" cy="215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Decisión"/>
          <p:cNvSpPr/>
          <p:nvPr/>
        </p:nvSpPr>
        <p:spPr>
          <a:xfrm>
            <a:off x="3606517" y="4384586"/>
            <a:ext cx="141317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LTAP to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?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1" name="70 Conector recto de flecha"/>
          <p:cNvCxnSpPr>
            <a:stCxn id="55" idx="2"/>
            <a:endCxn id="70" idx="0"/>
          </p:cNvCxnSpPr>
          <p:nvPr/>
        </p:nvCxnSpPr>
        <p:spPr>
          <a:xfrm>
            <a:off x="4307498" y="3914132"/>
            <a:ext cx="5605" cy="470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Proceso alternativo"/>
          <p:cNvSpPr/>
          <p:nvPr/>
        </p:nvSpPr>
        <p:spPr>
          <a:xfrm>
            <a:off x="3636741" y="5224376"/>
            <a:ext cx="135483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Read</a:t>
            </a:r>
            <a:r>
              <a:rPr lang="es-ES" sz="1050" dirty="0" smtClean="0">
                <a:solidFill>
                  <a:schemeClr val="tx1"/>
                </a:solidFill>
              </a:rPr>
              <a:t> LTAP </a:t>
            </a:r>
            <a:r>
              <a:rPr lang="es-ES" sz="1050" dirty="0" err="1" smtClean="0">
                <a:solidFill>
                  <a:schemeClr val="tx1"/>
                </a:solidFill>
              </a:rPr>
              <a:t>fd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7" name="76 Proceso alternativo"/>
          <p:cNvSpPr/>
          <p:nvPr/>
        </p:nvSpPr>
        <p:spPr>
          <a:xfrm>
            <a:off x="3600805" y="5675787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REQ_SW_WRITE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>
            <a:stCxn id="75" idx="2"/>
            <a:endCxn id="77" idx="0"/>
          </p:cNvCxnSpPr>
          <p:nvPr/>
        </p:nvCxnSpPr>
        <p:spPr>
          <a:xfrm>
            <a:off x="4314157" y="5512408"/>
            <a:ext cx="2644" cy="163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10" idx="2"/>
            <a:endCxn id="54" idx="4"/>
          </p:cNvCxnSpPr>
          <p:nvPr/>
        </p:nvCxnSpPr>
        <p:spPr>
          <a:xfrm rot="5400000" flipH="1" flipV="1">
            <a:off x="4447510" y="4490516"/>
            <a:ext cx="1876696" cy="2116699"/>
          </a:xfrm>
          <a:prstGeom prst="bentConnector3">
            <a:avLst>
              <a:gd name="adj1" fmla="val -121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70" idx="2"/>
            <a:endCxn id="75" idx="0"/>
          </p:cNvCxnSpPr>
          <p:nvPr/>
        </p:nvCxnSpPr>
        <p:spPr>
          <a:xfrm>
            <a:off x="4313103" y="5026979"/>
            <a:ext cx="1054" cy="1973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62" idx="2"/>
            <a:endCxn id="10" idx="1"/>
          </p:cNvCxnSpPr>
          <p:nvPr/>
        </p:nvCxnSpPr>
        <p:spPr>
          <a:xfrm rot="16200000" flipH="1">
            <a:off x="2393554" y="5111075"/>
            <a:ext cx="1696676" cy="6955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3" idx="0"/>
            <a:endCxn id="55" idx="0"/>
          </p:cNvCxnSpPr>
          <p:nvPr/>
        </p:nvCxnSpPr>
        <p:spPr>
          <a:xfrm rot="16200000" flipV="1">
            <a:off x="5857693" y="1721545"/>
            <a:ext cx="404473" cy="3504862"/>
          </a:xfrm>
          <a:prstGeom prst="bentConnector3">
            <a:avLst>
              <a:gd name="adj1" fmla="val 1565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9" idx="1"/>
            <a:endCxn id="8" idx="0"/>
          </p:cNvCxnSpPr>
          <p:nvPr/>
        </p:nvCxnSpPr>
        <p:spPr>
          <a:xfrm rot="10800000" flipH="1">
            <a:off x="1990903" y="1897875"/>
            <a:ext cx="2325897" cy="1224671"/>
          </a:xfrm>
          <a:prstGeom prst="bentConnector4">
            <a:avLst>
              <a:gd name="adj1" fmla="val -9828"/>
              <a:gd name="adj2" fmla="val 1186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10" idx="2"/>
            <a:endCxn id="8" idx="0"/>
          </p:cNvCxnSpPr>
          <p:nvPr/>
        </p:nvCxnSpPr>
        <p:spPr>
          <a:xfrm rot="5400000" flipH="1">
            <a:off x="2027485" y="4187190"/>
            <a:ext cx="4589340" cy="10708"/>
          </a:xfrm>
          <a:prstGeom prst="bentConnector5">
            <a:avLst>
              <a:gd name="adj1" fmla="val -4981"/>
              <a:gd name="adj2" fmla="val 24611860"/>
              <a:gd name="adj3" fmla="val 1049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CuadroTexto"/>
          <p:cNvSpPr txBox="1"/>
          <p:nvPr/>
        </p:nvSpPr>
        <p:spPr>
          <a:xfrm>
            <a:off x="3814200" y="29701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4370936" y="39954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3172797" y="235393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3124843" y="332008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4" name="143 Conector angular"/>
          <p:cNvCxnSpPr>
            <a:stCxn id="70" idx="1"/>
            <a:endCxn id="8" idx="0"/>
          </p:cNvCxnSpPr>
          <p:nvPr/>
        </p:nvCxnSpPr>
        <p:spPr>
          <a:xfrm rot="10800000" flipH="1">
            <a:off x="3606517" y="1897875"/>
            <a:ext cx="710284" cy="2807909"/>
          </a:xfrm>
          <a:prstGeom prst="bentConnector4">
            <a:avLst>
              <a:gd name="adj1" fmla="val -253412"/>
              <a:gd name="adj2" fmla="val 10814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4370937" y="4916599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9" name="148 Conector recto de flecha"/>
          <p:cNvCxnSpPr>
            <a:stCxn id="77" idx="2"/>
            <a:endCxn id="10" idx="0"/>
          </p:cNvCxnSpPr>
          <p:nvPr/>
        </p:nvCxnSpPr>
        <p:spPr>
          <a:xfrm>
            <a:off x="4316801" y="5963819"/>
            <a:ext cx="10708" cy="163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CuadroTexto"/>
          <p:cNvSpPr txBox="1"/>
          <p:nvPr/>
        </p:nvSpPr>
        <p:spPr>
          <a:xfrm>
            <a:off x="3204717" y="475731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recv_thread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57052" y="74762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8" idx="0"/>
          </p:cNvCxnSpPr>
          <p:nvPr/>
        </p:nvCxnSpPr>
        <p:spPr>
          <a:xfrm>
            <a:off x="4283966" y="1035655"/>
            <a:ext cx="16417" cy="301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endCxn id="8" idx="0"/>
          </p:cNvCxnSpPr>
          <p:nvPr/>
        </p:nvCxnSpPr>
        <p:spPr>
          <a:xfrm>
            <a:off x="4291079" y="1026337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593690" y="1337021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Dvk_receive</a:t>
            </a:r>
            <a:r>
              <a:rPr lang="es-ES" sz="1050" dirty="0" smtClean="0">
                <a:solidFill>
                  <a:schemeClr val="tx1"/>
                </a:solidFill>
              </a:rPr>
              <a:t>()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0" idx="0"/>
          </p:cNvCxnSpPr>
          <p:nvPr/>
        </p:nvCxnSpPr>
        <p:spPr>
          <a:xfrm>
            <a:off x="4300383" y="1625053"/>
            <a:ext cx="0" cy="248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 flipH="1">
            <a:off x="4283966" y="468655"/>
            <a:ext cx="1" cy="2789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riángulo isósceles"/>
          <p:cNvSpPr/>
          <p:nvPr/>
        </p:nvSpPr>
        <p:spPr>
          <a:xfrm>
            <a:off x="1924119" y="1873672"/>
            <a:ext cx="4752528" cy="4752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REMOTE NODE WANT SOMETHING ON LOCAL 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7" name="46 Proceso alternativo"/>
          <p:cNvSpPr/>
          <p:nvPr/>
        </p:nvSpPr>
        <p:spPr>
          <a:xfrm>
            <a:off x="539552" y="2938598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OPEN LTAP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8" name="47 Proceso alternativo"/>
          <p:cNvSpPr/>
          <p:nvPr/>
        </p:nvSpPr>
        <p:spPr>
          <a:xfrm>
            <a:off x="2706977" y="2922762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LTAP</a:t>
            </a:r>
          </a:p>
        </p:txBody>
      </p:sp>
      <p:sp>
        <p:nvSpPr>
          <p:cNvPr id="49" name="48 Proceso alternativo"/>
          <p:cNvSpPr/>
          <p:nvPr/>
        </p:nvSpPr>
        <p:spPr>
          <a:xfrm>
            <a:off x="4872649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CLOSE LTAP</a:t>
            </a:r>
          </a:p>
        </p:txBody>
      </p:sp>
      <p:sp>
        <p:nvSpPr>
          <p:cNvPr id="50" name="49 Proceso alternativo"/>
          <p:cNvSpPr/>
          <p:nvPr/>
        </p:nvSpPr>
        <p:spPr>
          <a:xfrm>
            <a:off x="6876256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LOCAL SWITCH</a:t>
            </a:r>
          </a:p>
        </p:txBody>
      </p:sp>
      <p:cxnSp>
        <p:nvCxnSpPr>
          <p:cNvPr id="51" name="50 Conector angular"/>
          <p:cNvCxnSpPr>
            <a:stCxn id="20" idx="2"/>
            <a:endCxn id="47" idx="0"/>
          </p:cNvCxnSpPr>
          <p:nvPr/>
        </p:nvCxnSpPr>
        <p:spPr>
          <a:xfrm rot="5400000">
            <a:off x="1290323" y="2304802"/>
            <a:ext cx="589718" cy="677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20" idx="3"/>
            <a:endCxn id="48" idx="0"/>
          </p:cNvCxnSpPr>
          <p:nvPr/>
        </p:nvCxnSpPr>
        <p:spPr>
          <a:xfrm rot="5400000">
            <a:off x="3570086" y="2192465"/>
            <a:ext cx="573882" cy="886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20" idx="3"/>
            <a:endCxn id="49" idx="0"/>
          </p:cNvCxnSpPr>
          <p:nvPr/>
        </p:nvCxnSpPr>
        <p:spPr>
          <a:xfrm rot="16200000" flipH="1">
            <a:off x="4664319" y="1984943"/>
            <a:ext cx="551087" cy="1278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20" idx="4"/>
            <a:endCxn id="50" idx="0"/>
          </p:cNvCxnSpPr>
          <p:nvPr/>
        </p:nvCxnSpPr>
        <p:spPr>
          <a:xfrm rot="16200000" flipH="1">
            <a:off x="6854255" y="2171272"/>
            <a:ext cx="551087" cy="906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Proceso alternativo"/>
          <p:cNvSpPr/>
          <p:nvPr/>
        </p:nvSpPr>
        <p:spPr>
          <a:xfrm>
            <a:off x="539552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open_lcltap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7" name="66 Proceso alternativo"/>
          <p:cNvSpPr/>
          <p:nvPr/>
        </p:nvSpPr>
        <p:spPr>
          <a:xfrm>
            <a:off x="2696333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9" name="68 Proceso alternativo"/>
          <p:cNvSpPr/>
          <p:nvPr/>
        </p:nvSpPr>
        <p:spPr>
          <a:xfrm>
            <a:off x="2696333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send_tap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2" name="71 Proceso alternativo"/>
          <p:cNvSpPr/>
          <p:nvPr/>
        </p:nvSpPr>
        <p:spPr>
          <a:xfrm>
            <a:off x="4872648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</a:t>
            </a:r>
            <a:r>
              <a:rPr lang="es-ES" sz="1050" dirty="0" smtClean="0">
                <a:solidFill>
                  <a:schemeClr val="tx1"/>
                </a:solidFill>
              </a:rPr>
              <a:t> 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" name="72 Proceso alternativo"/>
          <p:cNvSpPr/>
          <p:nvPr/>
        </p:nvSpPr>
        <p:spPr>
          <a:xfrm>
            <a:off x="6876256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Proceso alternativo"/>
          <p:cNvSpPr/>
          <p:nvPr/>
        </p:nvSpPr>
        <p:spPr>
          <a:xfrm>
            <a:off x="6876256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6" name="75 Conector recto de flecha"/>
          <p:cNvCxnSpPr>
            <a:stCxn id="47" idx="2"/>
            <a:endCxn id="66" idx="0"/>
          </p:cNvCxnSpPr>
          <p:nvPr/>
        </p:nvCxnSpPr>
        <p:spPr>
          <a:xfrm>
            <a:off x="1246245" y="3226630"/>
            <a:ext cx="0" cy="3214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48" idx="2"/>
            <a:endCxn id="67" idx="0"/>
          </p:cNvCxnSpPr>
          <p:nvPr/>
        </p:nvCxnSpPr>
        <p:spPr>
          <a:xfrm flipH="1">
            <a:off x="3403026" y="3210794"/>
            <a:ext cx="10644" cy="336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7" idx="2"/>
            <a:endCxn id="69" idx="0"/>
          </p:cNvCxnSpPr>
          <p:nvPr/>
        </p:nvCxnSpPr>
        <p:spPr>
          <a:xfrm>
            <a:off x="3403026" y="3835330"/>
            <a:ext cx="0" cy="3265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9" idx="2"/>
            <a:endCxn id="72" idx="0"/>
          </p:cNvCxnSpPr>
          <p:nvPr/>
        </p:nvCxnSpPr>
        <p:spPr>
          <a:xfrm flipH="1">
            <a:off x="5579341" y="3187999"/>
            <a:ext cx="1" cy="3592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50" idx="2"/>
            <a:endCxn id="73" idx="0"/>
          </p:cNvCxnSpPr>
          <p:nvPr/>
        </p:nvCxnSpPr>
        <p:spPr>
          <a:xfrm>
            <a:off x="7582949" y="3187999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73" idx="2"/>
            <a:endCxn id="74" idx="0"/>
          </p:cNvCxnSpPr>
          <p:nvPr/>
        </p:nvCxnSpPr>
        <p:spPr>
          <a:xfrm>
            <a:off x="7582949" y="3836071"/>
            <a:ext cx="0" cy="3257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66" idx="1"/>
            <a:endCxn id="8" idx="0"/>
          </p:cNvCxnSpPr>
          <p:nvPr/>
        </p:nvCxnSpPr>
        <p:spPr>
          <a:xfrm rot="10800000" flipH="1">
            <a:off x="539551" y="1337021"/>
            <a:ext cx="3760831" cy="2355034"/>
          </a:xfrm>
          <a:prstGeom prst="bentConnector4">
            <a:avLst>
              <a:gd name="adj1" fmla="val -6078"/>
              <a:gd name="adj2" fmla="val 1097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69" idx="2"/>
            <a:endCxn id="8" idx="0"/>
          </p:cNvCxnSpPr>
          <p:nvPr/>
        </p:nvCxnSpPr>
        <p:spPr>
          <a:xfrm rot="5400000" flipH="1" flipV="1">
            <a:off x="2295282" y="2444764"/>
            <a:ext cx="3112843" cy="897357"/>
          </a:xfrm>
          <a:prstGeom prst="bentConnector5">
            <a:avLst>
              <a:gd name="adj1" fmla="val -7344"/>
              <a:gd name="adj2" fmla="val -352756"/>
              <a:gd name="adj3" fmla="val 10734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2" idx="2"/>
            <a:endCxn id="8" idx="0"/>
          </p:cNvCxnSpPr>
          <p:nvPr/>
        </p:nvCxnSpPr>
        <p:spPr>
          <a:xfrm rot="5400000" flipH="1">
            <a:off x="3690707" y="1946697"/>
            <a:ext cx="2498309" cy="1278958"/>
          </a:xfrm>
          <a:prstGeom prst="bentConnector5">
            <a:avLst>
              <a:gd name="adj1" fmla="val -35446"/>
              <a:gd name="adj2" fmla="val -240575"/>
              <a:gd name="adj3" fmla="val 10915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74" idx="3"/>
            <a:endCxn id="8" idx="0"/>
          </p:cNvCxnSpPr>
          <p:nvPr/>
        </p:nvCxnSpPr>
        <p:spPr>
          <a:xfrm flipH="1" flipV="1">
            <a:off x="4300383" y="1337021"/>
            <a:ext cx="3989258" cy="2968827"/>
          </a:xfrm>
          <a:prstGeom prst="bentConnector4">
            <a:avLst>
              <a:gd name="adj1" fmla="val -5730"/>
              <a:gd name="adj2" fmla="val 1077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243</Words>
  <Application>Microsoft Office PowerPoint</Application>
  <PresentationFormat>Presentación en pantalla (4:3)</PresentationFormat>
  <Paragraphs>170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33</cp:revision>
  <dcterms:created xsi:type="dcterms:W3CDTF">2020-10-15T11:06:50Z</dcterms:created>
  <dcterms:modified xsi:type="dcterms:W3CDTF">2020-11-02T14:46:07Z</dcterms:modified>
</cp:coreProperties>
</file>